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F3B78A0-B034-424D-B709-9EC59C252D96}">
  <a:tblStyle styleId="{1F3B78A0-B034-424D-B709-9EC59C252D9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jpg>
</file>

<file path=ppt/media/image12.gif>
</file>

<file path=ppt/media/image13.jpg>
</file>

<file path=ppt/media/image14.jpg>
</file>

<file path=ppt/media/image15.jpg>
</file>

<file path=ppt/media/image16.jpg>
</file>

<file path=ppt/media/image17.png>
</file>

<file path=ppt/media/image18.png>
</file>

<file path=ppt/media/image2.jpg>
</file>

<file path=ppt/media/image3.jpg>
</file>

<file path=ppt/media/image4.jpg>
</file>

<file path=ppt/media/image5.jpg>
</file>

<file path=ppt/media/image6.gif>
</file>

<file path=ppt/media/image7.gif>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76" name="Google Shape;77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9aca4eebd8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9aca4eebd8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9e09f4d52d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9e09f4d52d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9aca4eebd8_2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9aca4eebd8_2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9aca4eec0d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9aca4eec0d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9e09f4d52d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9e09f4d52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9aca4eec0d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9aca4eec0d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9e09f4d52d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9e09f4d52d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9aca4eec0d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9aca4eec0d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9aca4eec0d_1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9" name="Google Shape;1049;g9aca4eec0d_1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 name="Shape 1088"/>
        <p:cNvGrpSpPr/>
        <p:nvPr/>
      </p:nvGrpSpPr>
      <p:grpSpPr>
        <a:xfrm>
          <a:off x="0" y="0"/>
          <a:ext cx="0" cy="0"/>
          <a:chOff x="0" y="0"/>
          <a:chExt cx="0" cy="0"/>
        </a:xfrm>
      </p:grpSpPr>
      <p:sp>
        <p:nvSpPr>
          <p:cNvPr id="1089" name="Google Shape;1089;g9e09f4d52d_0_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 name="Google Shape;1090;g9e09f4d52d_0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9d9ae07e2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9d9ae07e2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9aca4eec0d_1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9aca4eec0d_1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g9e09f4d52d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7" name="Google Shape;1157;g9e09f4d52d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9aca4eec0d_1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9aca4eec0d_1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8" name="Shape 1168"/>
        <p:cNvGrpSpPr/>
        <p:nvPr/>
      </p:nvGrpSpPr>
      <p:grpSpPr>
        <a:xfrm>
          <a:off x="0" y="0"/>
          <a:ext cx="0" cy="0"/>
          <a:chOff x="0" y="0"/>
          <a:chExt cx="0" cy="0"/>
        </a:xfrm>
      </p:grpSpPr>
      <p:sp>
        <p:nvSpPr>
          <p:cNvPr id="1169" name="Google Shape;1169;g9aca4eec0d_1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0" name="Google Shape;1170;g9aca4eec0d_1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9aca4eec0d_1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9aca4eec0d_1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9aca4eec0d_1_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9aca4eec0d_1_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 name="Shape 1193"/>
        <p:cNvGrpSpPr/>
        <p:nvPr/>
      </p:nvGrpSpPr>
      <p:grpSpPr>
        <a:xfrm>
          <a:off x="0" y="0"/>
          <a:ext cx="0" cy="0"/>
          <a:chOff x="0" y="0"/>
          <a:chExt cx="0" cy="0"/>
        </a:xfrm>
      </p:grpSpPr>
      <p:sp>
        <p:nvSpPr>
          <p:cNvPr id="1194" name="Google Shape;1194;g9aca4eec0d_1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5" name="Google Shape;1195;g9aca4eec0d_1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7" name="Shape 1217"/>
        <p:cNvGrpSpPr/>
        <p:nvPr/>
      </p:nvGrpSpPr>
      <p:grpSpPr>
        <a:xfrm>
          <a:off x="0" y="0"/>
          <a:ext cx="0" cy="0"/>
          <a:chOff x="0" y="0"/>
          <a:chExt cx="0" cy="0"/>
        </a:xfrm>
      </p:grpSpPr>
      <p:sp>
        <p:nvSpPr>
          <p:cNvPr id="1218" name="Google Shape;1218;g9e09f4d52d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9" name="Google Shape;1219;g9e09f4d52d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7" name="Shape 1227"/>
        <p:cNvGrpSpPr/>
        <p:nvPr/>
      </p:nvGrpSpPr>
      <p:grpSpPr>
        <a:xfrm>
          <a:off x="0" y="0"/>
          <a:ext cx="0" cy="0"/>
          <a:chOff x="0" y="0"/>
          <a:chExt cx="0" cy="0"/>
        </a:xfrm>
      </p:grpSpPr>
      <p:sp>
        <p:nvSpPr>
          <p:cNvPr id="1228" name="Google Shape;1228;g9aca4eec0d_1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 name="Google Shape;1229;g9aca4eec0d_1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 name="Shape 1249"/>
        <p:cNvGrpSpPr/>
        <p:nvPr/>
      </p:nvGrpSpPr>
      <p:grpSpPr>
        <a:xfrm>
          <a:off x="0" y="0"/>
          <a:ext cx="0" cy="0"/>
          <a:chOff x="0" y="0"/>
          <a:chExt cx="0" cy="0"/>
        </a:xfrm>
      </p:grpSpPr>
      <p:sp>
        <p:nvSpPr>
          <p:cNvPr id="1250" name="Google Shape;1250;g9e09f4d52d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 name="Google Shape;1251;g9e09f4d52d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9d9ae07e2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9d9ae07e2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9aca4eec0d_1_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9aca4eec0d_1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4" name="Shape 1304"/>
        <p:cNvGrpSpPr/>
        <p:nvPr/>
      </p:nvGrpSpPr>
      <p:grpSpPr>
        <a:xfrm>
          <a:off x="0" y="0"/>
          <a:ext cx="0" cy="0"/>
          <a:chOff x="0" y="0"/>
          <a:chExt cx="0" cy="0"/>
        </a:xfrm>
      </p:grpSpPr>
      <p:sp>
        <p:nvSpPr>
          <p:cNvPr id="1305" name="Google Shape;1305;g9e09f4d52d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6" name="Google Shape;1306;g9e09f4d52d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 name="Shape 1310"/>
        <p:cNvGrpSpPr/>
        <p:nvPr/>
      </p:nvGrpSpPr>
      <p:grpSpPr>
        <a:xfrm>
          <a:off x="0" y="0"/>
          <a:ext cx="0" cy="0"/>
          <a:chOff x="0" y="0"/>
          <a:chExt cx="0" cy="0"/>
        </a:xfrm>
      </p:grpSpPr>
      <p:sp>
        <p:nvSpPr>
          <p:cNvPr id="1311" name="Google Shape;1311;g9e09f4d52d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 name="Google Shape;1312;g9e09f4d52d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6" name="Shape 1316"/>
        <p:cNvGrpSpPr/>
        <p:nvPr/>
      </p:nvGrpSpPr>
      <p:grpSpPr>
        <a:xfrm>
          <a:off x="0" y="0"/>
          <a:ext cx="0" cy="0"/>
          <a:chOff x="0" y="0"/>
          <a:chExt cx="0" cy="0"/>
        </a:xfrm>
      </p:grpSpPr>
      <p:sp>
        <p:nvSpPr>
          <p:cNvPr id="1317" name="Google Shape;1317;g9e09f4d52d_0_8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 name="Google Shape;1318;g9e09f4d52d_0_8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3" name="Shape 1323"/>
        <p:cNvGrpSpPr/>
        <p:nvPr/>
      </p:nvGrpSpPr>
      <p:grpSpPr>
        <a:xfrm>
          <a:off x="0" y="0"/>
          <a:ext cx="0" cy="0"/>
          <a:chOff x="0" y="0"/>
          <a:chExt cx="0" cy="0"/>
        </a:xfrm>
      </p:grpSpPr>
      <p:sp>
        <p:nvSpPr>
          <p:cNvPr id="1324" name="Google Shape;1324;g9e09f4d52d_0_8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5" name="Google Shape;1325;g9e09f4d52d_0_8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g9e09f4d52d_0_8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3" name="Google Shape;1343;g9e09f4d52d_0_8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7" name="Shape 1357"/>
        <p:cNvGrpSpPr/>
        <p:nvPr/>
      </p:nvGrpSpPr>
      <p:grpSpPr>
        <a:xfrm>
          <a:off x="0" y="0"/>
          <a:ext cx="0" cy="0"/>
          <a:chOff x="0" y="0"/>
          <a:chExt cx="0" cy="0"/>
        </a:xfrm>
      </p:grpSpPr>
      <p:sp>
        <p:nvSpPr>
          <p:cNvPr id="1358" name="Google Shape;1358;g9e09f4d52d_0_8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9" name="Google Shape;1359;g9e09f4d52d_0_8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4" name="Shape 1694"/>
        <p:cNvGrpSpPr/>
        <p:nvPr/>
      </p:nvGrpSpPr>
      <p:grpSpPr>
        <a:xfrm>
          <a:off x="0" y="0"/>
          <a:ext cx="0" cy="0"/>
          <a:chOff x="0" y="0"/>
          <a:chExt cx="0" cy="0"/>
        </a:xfrm>
      </p:grpSpPr>
      <p:sp>
        <p:nvSpPr>
          <p:cNvPr id="1695" name="Google Shape;1695;g9e09f4d52d_0_8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6" name="Google Shape;1696;g9e09f4d52d_0_8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1" name="Shape 4481"/>
        <p:cNvGrpSpPr/>
        <p:nvPr/>
      </p:nvGrpSpPr>
      <p:grpSpPr>
        <a:xfrm>
          <a:off x="0" y="0"/>
          <a:ext cx="0" cy="0"/>
          <a:chOff x="0" y="0"/>
          <a:chExt cx="0" cy="0"/>
        </a:xfrm>
      </p:grpSpPr>
      <p:sp>
        <p:nvSpPr>
          <p:cNvPr id="4482" name="Google Shape;4482;g9e09f4d52d_0_11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3" name="Google Shape;4483;g9e09f4d52d_0_11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0" name="Shape 4900"/>
        <p:cNvGrpSpPr/>
        <p:nvPr/>
      </p:nvGrpSpPr>
      <p:grpSpPr>
        <a:xfrm>
          <a:off x="0" y="0"/>
          <a:ext cx="0" cy="0"/>
          <a:chOff x="0" y="0"/>
          <a:chExt cx="0" cy="0"/>
        </a:xfrm>
      </p:grpSpPr>
      <p:sp>
        <p:nvSpPr>
          <p:cNvPr id="4901" name="Google Shape;4901;g9e09f4d52d_0_11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2" name="Google Shape;4902;g9e09f4d52d_0_11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9e09f4d52d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9e09f4d52d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0" name="Shape 5070"/>
        <p:cNvGrpSpPr/>
        <p:nvPr/>
      </p:nvGrpSpPr>
      <p:grpSpPr>
        <a:xfrm>
          <a:off x="0" y="0"/>
          <a:ext cx="0" cy="0"/>
          <a:chOff x="0" y="0"/>
          <a:chExt cx="0" cy="0"/>
        </a:xfrm>
      </p:grpSpPr>
      <p:sp>
        <p:nvSpPr>
          <p:cNvPr id="5071" name="Google Shape;5071;g9e09f4d52d_0_118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2" name="Google Shape;5072;g9e09f4d52d_0_11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5" name="Shape 5475"/>
        <p:cNvGrpSpPr/>
        <p:nvPr/>
      </p:nvGrpSpPr>
      <p:grpSpPr>
        <a:xfrm>
          <a:off x="0" y="0"/>
          <a:ext cx="0" cy="0"/>
          <a:chOff x="0" y="0"/>
          <a:chExt cx="0" cy="0"/>
        </a:xfrm>
      </p:grpSpPr>
      <p:sp>
        <p:nvSpPr>
          <p:cNvPr id="5476" name="Google Shape;5476;g9e09f4d52d_0_12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7" name="Google Shape;5477;g9e09f4d52d_0_12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5" name="Shape 5855"/>
        <p:cNvGrpSpPr/>
        <p:nvPr/>
      </p:nvGrpSpPr>
      <p:grpSpPr>
        <a:xfrm>
          <a:off x="0" y="0"/>
          <a:ext cx="0" cy="0"/>
          <a:chOff x="0" y="0"/>
          <a:chExt cx="0" cy="0"/>
        </a:xfrm>
      </p:grpSpPr>
      <p:sp>
        <p:nvSpPr>
          <p:cNvPr id="5856" name="Google Shape;5856;g9e09f4d52d_0_12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7" name="Google Shape;5857;g9e09f4d52d_0_12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9" name="Shape 6269"/>
        <p:cNvGrpSpPr/>
        <p:nvPr/>
      </p:nvGrpSpPr>
      <p:grpSpPr>
        <a:xfrm>
          <a:off x="0" y="0"/>
          <a:ext cx="0" cy="0"/>
          <a:chOff x="0" y="0"/>
          <a:chExt cx="0" cy="0"/>
        </a:xfrm>
      </p:grpSpPr>
      <p:sp>
        <p:nvSpPr>
          <p:cNvPr id="6270" name="Google Shape;6270;g9e09f4d52d_0_13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1" name="Google Shape;6271;g9e09f4d52d_0_13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0" name="Shape 6630"/>
        <p:cNvGrpSpPr/>
        <p:nvPr/>
      </p:nvGrpSpPr>
      <p:grpSpPr>
        <a:xfrm>
          <a:off x="0" y="0"/>
          <a:ext cx="0" cy="0"/>
          <a:chOff x="0" y="0"/>
          <a:chExt cx="0" cy="0"/>
        </a:xfrm>
      </p:grpSpPr>
      <p:sp>
        <p:nvSpPr>
          <p:cNvPr id="6631" name="Google Shape;6631;g9e09f4d52d_0_13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2" name="Google Shape;6632;g9e09f4d52d_0_13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0" name="Shape 7140"/>
        <p:cNvGrpSpPr/>
        <p:nvPr/>
      </p:nvGrpSpPr>
      <p:grpSpPr>
        <a:xfrm>
          <a:off x="0" y="0"/>
          <a:ext cx="0" cy="0"/>
          <a:chOff x="0" y="0"/>
          <a:chExt cx="0" cy="0"/>
        </a:xfrm>
      </p:grpSpPr>
      <p:sp>
        <p:nvSpPr>
          <p:cNvPr id="7141" name="Google Shape;7141;g9e09f4d52d_0_139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2" name="Google Shape;7142;g9e09f4d52d_0_139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0" name="Shape 7760"/>
        <p:cNvGrpSpPr/>
        <p:nvPr/>
      </p:nvGrpSpPr>
      <p:grpSpPr>
        <a:xfrm>
          <a:off x="0" y="0"/>
          <a:ext cx="0" cy="0"/>
          <a:chOff x="0" y="0"/>
          <a:chExt cx="0" cy="0"/>
        </a:xfrm>
      </p:grpSpPr>
      <p:sp>
        <p:nvSpPr>
          <p:cNvPr id="7761" name="Google Shape;7761;g9e09f4d52d_0_14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2" name="Google Shape;7762;g9e09f4d52d_0_14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4" name="Shape 8354"/>
        <p:cNvGrpSpPr/>
        <p:nvPr/>
      </p:nvGrpSpPr>
      <p:grpSpPr>
        <a:xfrm>
          <a:off x="0" y="0"/>
          <a:ext cx="0" cy="0"/>
          <a:chOff x="0" y="0"/>
          <a:chExt cx="0" cy="0"/>
        </a:xfrm>
      </p:grpSpPr>
      <p:sp>
        <p:nvSpPr>
          <p:cNvPr id="8355" name="Google Shape;8355;g9e09f4d52d_0_15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6" name="Google Shape;8356;g9e09f4d52d_0_15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5" name="Shape 8675"/>
        <p:cNvGrpSpPr/>
        <p:nvPr/>
      </p:nvGrpSpPr>
      <p:grpSpPr>
        <a:xfrm>
          <a:off x="0" y="0"/>
          <a:ext cx="0" cy="0"/>
          <a:chOff x="0" y="0"/>
          <a:chExt cx="0" cy="0"/>
        </a:xfrm>
      </p:grpSpPr>
      <p:sp>
        <p:nvSpPr>
          <p:cNvPr id="8676" name="Google Shape;8676;g9e09f4d52d_0_15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7" name="Google Shape;8677;g9e09f4d52d_0_15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0" name="Shape 8980"/>
        <p:cNvGrpSpPr/>
        <p:nvPr/>
      </p:nvGrpSpPr>
      <p:grpSpPr>
        <a:xfrm>
          <a:off x="0" y="0"/>
          <a:ext cx="0" cy="0"/>
          <a:chOff x="0" y="0"/>
          <a:chExt cx="0" cy="0"/>
        </a:xfrm>
      </p:grpSpPr>
      <p:sp>
        <p:nvSpPr>
          <p:cNvPr id="8981" name="Google Shape;8981;g9e09f4d52d_0_15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2" name="Google Shape;8982;g9e09f4d52d_0_15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9d9ae07e25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9d9ae07e25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g9d9ae07e25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 name="Google Shape;863;g9d9ae07e25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9e09f4d52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9e09f4d52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 name="Shape 874"/>
        <p:cNvGrpSpPr/>
        <p:nvPr/>
      </p:nvGrpSpPr>
      <p:grpSpPr>
        <a:xfrm>
          <a:off x="0" y="0"/>
          <a:ext cx="0" cy="0"/>
          <a:chOff x="0" y="0"/>
          <a:chExt cx="0" cy="0"/>
        </a:xfrm>
      </p:grpSpPr>
      <p:sp>
        <p:nvSpPr>
          <p:cNvPr id="875" name="Google Shape;875;g9aca4eebd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6" name="Google Shape;876;g9aca4eebd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g9e09f4d52d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 name="Google Shape;898;g9e09f4d52d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000000"/>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709850" y="1461075"/>
            <a:ext cx="5724300" cy="1786500"/>
          </a:xfrm>
          <a:prstGeom prst="rect">
            <a:avLst/>
          </a:prstGeom>
        </p:spPr>
        <p:txBody>
          <a:bodyPr anchorCtr="0" anchor="b" bIns="91425" lIns="0" spcFirstLastPara="1" rIns="0" wrap="square" tIns="91425">
            <a:noAutofit/>
          </a:bodyPr>
          <a:lstStyle>
            <a:lvl1pPr lvl="0" algn="ctr">
              <a:spcBef>
                <a:spcPts val="0"/>
              </a:spcBef>
              <a:spcAft>
                <a:spcPts val="0"/>
              </a:spcAft>
              <a:buClr>
                <a:schemeClr val="lt1"/>
              </a:buClr>
              <a:buSzPts val="5500"/>
              <a:buNone/>
              <a:defRPr sz="5500">
                <a:solidFill>
                  <a:schemeClr val="lt1"/>
                </a:solidFill>
              </a:defRPr>
            </a:lvl1pPr>
            <a:lvl2pPr lvl="1" algn="ctr">
              <a:spcBef>
                <a:spcPts val="0"/>
              </a:spcBef>
              <a:spcAft>
                <a:spcPts val="0"/>
              </a:spcAft>
              <a:buClr>
                <a:schemeClr val="lt1"/>
              </a:buClr>
              <a:buSzPts val="5500"/>
              <a:buNone/>
              <a:defRPr sz="5500">
                <a:solidFill>
                  <a:schemeClr val="lt1"/>
                </a:solidFill>
              </a:defRPr>
            </a:lvl2pPr>
            <a:lvl3pPr lvl="2" algn="ctr">
              <a:spcBef>
                <a:spcPts val="0"/>
              </a:spcBef>
              <a:spcAft>
                <a:spcPts val="0"/>
              </a:spcAft>
              <a:buClr>
                <a:schemeClr val="lt1"/>
              </a:buClr>
              <a:buSzPts val="5500"/>
              <a:buNone/>
              <a:defRPr sz="5500">
                <a:solidFill>
                  <a:schemeClr val="lt1"/>
                </a:solidFill>
              </a:defRPr>
            </a:lvl3pPr>
            <a:lvl4pPr lvl="3" algn="ctr">
              <a:spcBef>
                <a:spcPts val="0"/>
              </a:spcBef>
              <a:spcAft>
                <a:spcPts val="0"/>
              </a:spcAft>
              <a:buClr>
                <a:schemeClr val="lt1"/>
              </a:buClr>
              <a:buSzPts val="5500"/>
              <a:buNone/>
              <a:defRPr sz="5500">
                <a:solidFill>
                  <a:schemeClr val="lt1"/>
                </a:solidFill>
              </a:defRPr>
            </a:lvl4pPr>
            <a:lvl5pPr lvl="4" algn="ctr">
              <a:spcBef>
                <a:spcPts val="0"/>
              </a:spcBef>
              <a:spcAft>
                <a:spcPts val="0"/>
              </a:spcAft>
              <a:buClr>
                <a:schemeClr val="lt1"/>
              </a:buClr>
              <a:buSzPts val="5500"/>
              <a:buNone/>
              <a:defRPr sz="5500">
                <a:solidFill>
                  <a:schemeClr val="lt1"/>
                </a:solidFill>
              </a:defRPr>
            </a:lvl5pPr>
            <a:lvl6pPr lvl="5" algn="ctr">
              <a:spcBef>
                <a:spcPts val="0"/>
              </a:spcBef>
              <a:spcAft>
                <a:spcPts val="0"/>
              </a:spcAft>
              <a:buClr>
                <a:schemeClr val="lt1"/>
              </a:buClr>
              <a:buSzPts val="5500"/>
              <a:buNone/>
              <a:defRPr sz="5500">
                <a:solidFill>
                  <a:schemeClr val="lt1"/>
                </a:solidFill>
              </a:defRPr>
            </a:lvl6pPr>
            <a:lvl7pPr lvl="6" algn="ctr">
              <a:spcBef>
                <a:spcPts val="0"/>
              </a:spcBef>
              <a:spcAft>
                <a:spcPts val="0"/>
              </a:spcAft>
              <a:buClr>
                <a:schemeClr val="lt1"/>
              </a:buClr>
              <a:buSzPts val="5500"/>
              <a:buNone/>
              <a:defRPr sz="5500">
                <a:solidFill>
                  <a:schemeClr val="lt1"/>
                </a:solidFill>
              </a:defRPr>
            </a:lvl7pPr>
            <a:lvl8pPr lvl="7" algn="ctr">
              <a:spcBef>
                <a:spcPts val="0"/>
              </a:spcBef>
              <a:spcAft>
                <a:spcPts val="0"/>
              </a:spcAft>
              <a:buClr>
                <a:schemeClr val="lt1"/>
              </a:buClr>
              <a:buSzPts val="5500"/>
              <a:buNone/>
              <a:defRPr sz="5500">
                <a:solidFill>
                  <a:schemeClr val="lt1"/>
                </a:solidFill>
              </a:defRPr>
            </a:lvl8pPr>
            <a:lvl9pPr lvl="8" algn="ctr">
              <a:spcBef>
                <a:spcPts val="0"/>
              </a:spcBef>
              <a:spcAft>
                <a:spcPts val="0"/>
              </a:spcAft>
              <a:buClr>
                <a:schemeClr val="lt1"/>
              </a:buClr>
              <a:buSzPts val="5500"/>
              <a:buNone/>
              <a:defRPr sz="5500">
                <a:solidFill>
                  <a:schemeClr val="lt1"/>
                </a:solidFill>
              </a:defRPr>
            </a:lvl9pPr>
          </a:lstStyle>
          <a:p/>
        </p:txBody>
      </p:sp>
      <p:sp>
        <p:nvSpPr>
          <p:cNvPr id="10" name="Google Shape;10;p2"/>
          <p:cNvSpPr txBox="1"/>
          <p:nvPr>
            <p:ph idx="1" type="subTitle"/>
          </p:nvPr>
        </p:nvSpPr>
        <p:spPr>
          <a:xfrm>
            <a:off x="720000" y="3208425"/>
            <a:ext cx="7704000" cy="474000"/>
          </a:xfrm>
          <a:prstGeom prst="rect">
            <a:avLst/>
          </a:prstGeom>
        </p:spPr>
        <p:txBody>
          <a:bodyPr anchorCtr="0" anchor="t" bIns="91425" lIns="0" spcFirstLastPara="1" rIns="0" wrap="square" tIns="91425">
            <a:noAutofit/>
          </a:bodyPr>
          <a:lstStyle>
            <a:lvl1pPr lvl="0" algn="ctr">
              <a:lnSpc>
                <a:spcPct val="100000"/>
              </a:lnSpc>
              <a:spcBef>
                <a:spcPts val="0"/>
              </a:spcBef>
              <a:spcAft>
                <a:spcPts val="0"/>
              </a:spcAft>
              <a:buClr>
                <a:schemeClr val="accent1"/>
              </a:buClr>
              <a:buSzPts val="2000"/>
              <a:buNone/>
              <a:defRPr sz="2000">
                <a:solidFill>
                  <a:schemeClr val="accent1"/>
                </a:solidFill>
              </a:defRPr>
            </a:lvl1pPr>
            <a:lvl2pPr lvl="1" algn="ctr">
              <a:lnSpc>
                <a:spcPct val="100000"/>
              </a:lnSpc>
              <a:spcBef>
                <a:spcPts val="0"/>
              </a:spcBef>
              <a:spcAft>
                <a:spcPts val="0"/>
              </a:spcAft>
              <a:buClr>
                <a:schemeClr val="accent1"/>
              </a:buClr>
              <a:buSzPts val="2000"/>
              <a:buNone/>
              <a:defRPr sz="2000">
                <a:solidFill>
                  <a:schemeClr val="accent1"/>
                </a:solidFill>
              </a:defRPr>
            </a:lvl2pPr>
            <a:lvl3pPr lvl="2" algn="ctr">
              <a:lnSpc>
                <a:spcPct val="100000"/>
              </a:lnSpc>
              <a:spcBef>
                <a:spcPts val="0"/>
              </a:spcBef>
              <a:spcAft>
                <a:spcPts val="0"/>
              </a:spcAft>
              <a:buClr>
                <a:schemeClr val="accent1"/>
              </a:buClr>
              <a:buSzPts val="2000"/>
              <a:buNone/>
              <a:defRPr sz="2000">
                <a:solidFill>
                  <a:schemeClr val="accent1"/>
                </a:solidFill>
              </a:defRPr>
            </a:lvl3pPr>
            <a:lvl4pPr lvl="3" algn="ctr">
              <a:lnSpc>
                <a:spcPct val="100000"/>
              </a:lnSpc>
              <a:spcBef>
                <a:spcPts val="0"/>
              </a:spcBef>
              <a:spcAft>
                <a:spcPts val="0"/>
              </a:spcAft>
              <a:buClr>
                <a:schemeClr val="accent1"/>
              </a:buClr>
              <a:buSzPts val="2000"/>
              <a:buNone/>
              <a:defRPr sz="2000">
                <a:solidFill>
                  <a:schemeClr val="accent1"/>
                </a:solidFill>
              </a:defRPr>
            </a:lvl4pPr>
            <a:lvl5pPr lvl="4" algn="ctr">
              <a:lnSpc>
                <a:spcPct val="100000"/>
              </a:lnSpc>
              <a:spcBef>
                <a:spcPts val="0"/>
              </a:spcBef>
              <a:spcAft>
                <a:spcPts val="0"/>
              </a:spcAft>
              <a:buClr>
                <a:schemeClr val="accent1"/>
              </a:buClr>
              <a:buSzPts val="2000"/>
              <a:buNone/>
              <a:defRPr sz="2000">
                <a:solidFill>
                  <a:schemeClr val="accent1"/>
                </a:solidFill>
              </a:defRPr>
            </a:lvl5pPr>
            <a:lvl6pPr lvl="5" algn="ctr">
              <a:lnSpc>
                <a:spcPct val="100000"/>
              </a:lnSpc>
              <a:spcBef>
                <a:spcPts val="0"/>
              </a:spcBef>
              <a:spcAft>
                <a:spcPts val="0"/>
              </a:spcAft>
              <a:buClr>
                <a:schemeClr val="accent1"/>
              </a:buClr>
              <a:buSzPts val="2000"/>
              <a:buNone/>
              <a:defRPr sz="2000">
                <a:solidFill>
                  <a:schemeClr val="accent1"/>
                </a:solidFill>
              </a:defRPr>
            </a:lvl6pPr>
            <a:lvl7pPr lvl="6" algn="ctr">
              <a:lnSpc>
                <a:spcPct val="100000"/>
              </a:lnSpc>
              <a:spcBef>
                <a:spcPts val="0"/>
              </a:spcBef>
              <a:spcAft>
                <a:spcPts val="0"/>
              </a:spcAft>
              <a:buClr>
                <a:schemeClr val="accent1"/>
              </a:buClr>
              <a:buSzPts val="2000"/>
              <a:buNone/>
              <a:defRPr sz="2000">
                <a:solidFill>
                  <a:schemeClr val="accent1"/>
                </a:solidFill>
              </a:defRPr>
            </a:lvl7pPr>
            <a:lvl8pPr lvl="7" algn="ctr">
              <a:lnSpc>
                <a:spcPct val="100000"/>
              </a:lnSpc>
              <a:spcBef>
                <a:spcPts val="0"/>
              </a:spcBef>
              <a:spcAft>
                <a:spcPts val="0"/>
              </a:spcAft>
              <a:buClr>
                <a:schemeClr val="accent1"/>
              </a:buClr>
              <a:buSzPts val="2000"/>
              <a:buNone/>
              <a:defRPr sz="2000">
                <a:solidFill>
                  <a:schemeClr val="accent1"/>
                </a:solidFill>
              </a:defRPr>
            </a:lvl8pPr>
            <a:lvl9pPr lvl="8" algn="ctr">
              <a:lnSpc>
                <a:spcPct val="100000"/>
              </a:lnSpc>
              <a:spcBef>
                <a:spcPts val="0"/>
              </a:spcBef>
              <a:spcAft>
                <a:spcPts val="0"/>
              </a:spcAft>
              <a:buClr>
                <a:schemeClr val="accent1"/>
              </a:buClr>
              <a:buSzPts val="2000"/>
              <a:buNone/>
              <a:defRPr sz="2000">
                <a:solidFill>
                  <a:schemeClr val="accent1"/>
                </a:solidFill>
              </a:defRPr>
            </a:lvl9pPr>
          </a:lstStyle>
          <a:p/>
        </p:txBody>
      </p:sp>
      <p:sp>
        <p:nvSpPr>
          <p:cNvPr id="11" name="Google Shape;11;p2"/>
          <p:cNvSpPr/>
          <p:nvPr/>
        </p:nvSpPr>
        <p:spPr>
          <a:xfrm>
            <a:off x="8676145" y="525256"/>
            <a:ext cx="980370" cy="854180"/>
          </a:xfrm>
          <a:custGeom>
            <a:rect b="b" l="l" r="r" t="t"/>
            <a:pathLst>
              <a:path extrusionOk="0" h="27076" w="31076">
                <a:moveTo>
                  <a:pt x="26944" y="20003"/>
                </a:moveTo>
                <a:lnTo>
                  <a:pt x="26968" y="20039"/>
                </a:lnTo>
                <a:cubicBezTo>
                  <a:pt x="26944" y="20063"/>
                  <a:pt x="26896" y="20074"/>
                  <a:pt x="26861" y="20074"/>
                </a:cubicBezTo>
                <a:cubicBezTo>
                  <a:pt x="26896" y="20039"/>
                  <a:pt x="26920" y="20027"/>
                  <a:pt x="26944" y="20003"/>
                </a:cubicBezTo>
                <a:close/>
                <a:moveTo>
                  <a:pt x="25099" y="20741"/>
                </a:moveTo>
                <a:cubicBezTo>
                  <a:pt x="24503" y="21075"/>
                  <a:pt x="24003" y="21515"/>
                  <a:pt x="23646" y="22063"/>
                </a:cubicBezTo>
                <a:cubicBezTo>
                  <a:pt x="23622" y="22039"/>
                  <a:pt x="23598" y="22027"/>
                  <a:pt x="23563" y="22003"/>
                </a:cubicBezTo>
                <a:cubicBezTo>
                  <a:pt x="23515" y="21741"/>
                  <a:pt x="23515" y="21444"/>
                  <a:pt x="23646" y="21265"/>
                </a:cubicBezTo>
                <a:cubicBezTo>
                  <a:pt x="23848" y="20967"/>
                  <a:pt x="24444" y="20860"/>
                  <a:pt x="25003" y="20753"/>
                </a:cubicBezTo>
                <a:cubicBezTo>
                  <a:pt x="25039" y="20753"/>
                  <a:pt x="25063" y="20741"/>
                  <a:pt x="25099" y="20741"/>
                </a:cubicBezTo>
                <a:close/>
                <a:moveTo>
                  <a:pt x="19086" y="1239"/>
                </a:moveTo>
                <a:cubicBezTo>
                  <a:pt x="19098" y="1239"/>
                  <a:pt x="19193" y="1263"/>
                  <a:pt x="19384" y="1441"/>
                </a:cubicBezTo>
                <a:cubicBezTo>
                  <a:pt x="19848" y="1810"/>
                  <a:pt x="20276" y="2525"/>
                  <a:pt x="20681" y="3299"/>
                </a:cubicBezTo>
                <a:cubicBezTo>
                  <a:pt x="19943" y="3620"/>
                  <a:pt x="19253" y="3953"/>
                  <a:pt x="18562" y="4299"/>
                </a:cubicBezTo>
                <a:cubicBezTo>
                  <a:pt x="18217" y="4465"/>
                  <a:pt x="17895" y="4632"/>
                  <a:pt x="17550" y="4787"/>
                </a:cubicBezTo>
                <a:lnTo>
                  <a:pt x="16526" y="5073"/>
                </a:lnTo>
                <a:cubicBezTo>
                  <a:pt x="15145" y="5466"/>
                  <a:pt x="13716" y="5858"/>
                  <a:pt x="12121" y="6192"/>
                </a:cubicBezTo>
                <a:cubicBezTo>
                  <a:pt x="11787" y="6251"/>
                  <a:pt x="11585" y="6561"/>
                  <a:pt x="11609" y="6894"/>
                </a:cubicBezTo>
                <a:cubicBezTo>
                  <a:pt x="11655" y="7208"/>
                  <a:pt x="11929" y="7442"/>
                  <a:pt x="12240" y="7442"/>
                </a:cubicBezTo>
                <a:cubicBezTo>
                  <a:pt x="12248" y="7442"/>
                  <a:pt x="12256" y="7442"/>
                  <a:pt x="12264" y="7442"/>
                </a:cubicBezTo>
                <a:cubicBezTo>
                  <a:pt x="14788" y="7335"/>
                  <a:pt x="16574" y="6656"/>
                  <a:pt x="18002" y="5977"/>
                </a:cubicBezTo>
                <a:cubicBezTo>
                  <a:pt x="19431" y="5596"/>
                  <a:pt x="20562" y="5358"/>
                  <a:pt x="21634" y="5239"/>
                </a:cubicBezTo>
                <a:cubicBezTo>
                  <a:pt x="22051" y="6085"/>
                  <a:pt x="22527" y="7013"/>
                  <a:pt x="23039" y="7823"/>
                </a:cubicBezTo>
                <a:cubicBezTo>
                  <a:pt x="23160" y="8017"/>
                  <a:pt x="23363" y="8123"/>
                  <a:pt x="23574" y="8123"/>
                </a:cubicBezTo>
                <a:cubicBezTo>
                  <a:pt x="23674" y="8123"/>
                  <a:pt x="23776" y="8099"/>
                  <a:pt x="23872" y="8049"/>
                </a:cubicBezTo>
                <a:lnTo>
                  <a:pt x="23920" y="8025"/>
                </a:lnTo>
                <a:cubicBezTo>
                  <a:pt x="25634" y="10109"/>
                  <a:pt x="26992" y="13478"/>
                  <a:pt x="27825" y="15538"/>
                </a:cubicBezTo>
                <a:lnTo>
                  <a:pt x="27944" y="15848"/>
                </a:lnTo>
                <a:cubicBezTo>
                  <a:pt x="27757" y="15816"/>
                  <a:pt x="27579" y="15802"/>
                  <a:pt x="27408" y="15802"/>
                </a:cubicBezTo>
                <a:cubicBezTo>
                  <a:pt x="26875" y="15802"/>
                  <a:pt x="26419" y="15936"/>
                  <a:pt x="26003" y="16062"/>
                </a:cubicBezTo>
                <a:cubicBezTo>
                  <a:pt x="25583" y="16187"/>
                  <a:pt x="25163" y="16301"/>
                  <a:pt x="24661" y="16301"/>
                </a:cubicBezTo>
                <a:cubicBezTo>
                  <a:pt x="24636" y="16301"/>
                  <a:pt x="24611" y="16301"/>
                  <a:pt x="24587" y="16300"/>
                </a:cubicBezTo>
                <a:cubicBezTo>
                  <a:pt x="24419" y="16270"/>
                  <a:pt x="24261" y="16257"/>
                  <a:pt x="24110" y="16257"/>
                </a:cubicBezTo>
                <a:cubicBezTo>
                  <a:pt x="22943" y="16257"/>
                  <a:pt x="22263" y="17085"/>
                  <a:pt x="21789" y="17634"/>
                </a:cubicBezTo>
                <a:cubicBezTo>
                  <a:pt x="21670" y="17788"/>
                  <a:pt x="21550" y="17931"/>
                  <a:pt x="21419" y="18050"/>
                </a:cubicBezTo>
                <a:cubicBezTo>
                  <a:pt x="21217" y="18265"/>
                  <a:pt x="21181" y="18598"/>
                  <a:pt x="21348" y="18836"/>
                </a:cubicBezTo>
                <a:cubicBezTo>
                  <a:pt x="21467" y="19023"/>
                  <a:pt x="21658" y="19125"/>
                  <a:pt x="21862" y="19125"/>
                </a:cubicBezTo>
                <a:cubicBezTo>
                  <a:pt x="21944" y="19125"/>
                  <a:pt x="22028" y="19108"/>
                  <a:pt x="22110" y="19074"/>
                </a:cubicBezTo>
                <a:cubicBezTo>
                  <a:pt x="22527" y="18920"/>
                  <a:pt x="22943" y="18717"/>
                  <a:pt x="23336" y="18527"/>
                </a:cubicBezTo>
                <a:cubicBezTo>
                  <a:pt x="24298" y="18069"/>
                  <a:pt x="25185" y="17652"/>
                  <a:pt x="26200" y="17652"/>
                </a:cubicBezTo>
                <a:cubicBezTo>
                  <a:pt x="27008" y="17652"/>
                  <a:pt x="27897" y="17916"/>
                  <a:pt x="28968" y="18634"/>
                </a:cubicBezTo>
                <a:cubicBezTo>
                  <a:pt x="29087" y="18943"/>
                  <a:pt x="29230" y="19408"/>
                  <a:pt x="29349" y="19777"/>
                </a:cubicBezTo>
                <a:cubicBezTo>
                  <a:pt x="29051" y="19824"/>
                  <a:pt x="28730" y="19836"/>
                  <a:pt x="28397" y="19860"/>
                </a:cubicBezTo>
                <a:lnTo>
                  <a:pt x="27385" y="18443"/>
                </a:lnTo>
                <a:cubicBezTo>
                  <a:pt x="27268" y="18269"/>
                  <a:pt x="27064" y="18165"/>
                  <a:pt x="26858" y="18165"/>
                </a:cubicBezTo>
                <a:cubicBezTo>
                  <a:pt x="26811" y="18165"/>
                  <a:pt x="26764" y="18170"/>
                  <a:pt x="26718" y="18181"/>
                </a:cubicBezTo>
                <a:cubicBezTo>
                  <a:pt x="26468" y="18241"/>
                  <a:pt x="26265" y="18455"/>
                  <a:pt x="26242" y="18705"/>
                </a:cubicBezTo>
                <a:cubicBezTo>
                  <a:pt x="26170" y="19170"/>
                  <a:pt x="25825" y="19301"/>
                  <a:pt x="24765" y="19491"/>
                </a:cubicBezTo>
                <a:cubicBezTo>
                  <a:pt x="23979" y="19646"/>
                  <a:pt x="23074" y="19801"/>
                  <a:pt x="22574" y="20539"/>
                </a:cubicBezTo>
                <a:cubicBezTo>
                  <a:pt x="22253" y="21027"/>
                  <a:pt x="22181" y="21670"/>
                  <a:pt x="22360" y="22503"/>
                </a:cubicBezTo>
                <a:cubicBezTo>
                  <a:pt x="22408" y="22682"/>
                  <a:pt x="22527" y="22837"/>
                  <a:pt x="22682" y="22932"/>
                </a:cubicBezTo>
                <a:cubicBezTo>
                  <a:pt x="22813" y="23003"/>
                  <a:pt x="23039" y="23218"/>
                  <a:pt x="23217" y="23384"/>
                </a:cubicBezTo>
                <a:lnTo>
                  <a:pt x="23313" y="23456"/>
                </a:lnTo>
                <a:lnTo>
                  <a:pt x="23444" y="23587"/>
                </a:lnTo>
                <a:cubicBezTo>
                  <a:pt x="23491" y="23634"/>
                  <a:pt x="23551" y="23682"/>
                  <a:pt x="23598" y="23718"/>
                </a:cubicBezTo>
                <a:cubicBezTo>
                  <a:pt x="23420" y="24015"/>
                  <a:pt x="23253" y="24301"/>
                  <a:pt x="23086" y="24599"/>
                </a:cubicBezTo>
                <a:cubicBezTo>
                  <a:pt x="22896" y="24932"/>
                  <a:pt x="22717" y="25254"/>
                  <a:pt x="22527" y="25563"/>
                </a:cubicBezTo>
                <a:cubicBezTo>
                  <a:pt x="22049" y="25452"/>
                  <a:pt x="21626" y="25397"/>
                  <a:pt x="21260" y="25397"/>
                </a:cubicBezTo>
                <a:cubicBezTo>
                  <a:pt x="20805" y="25397"/>
                  <a:pt x="20440" y="25482"/>
                  <a:pt x="20169" y="25647"/>
                </a:cubicBezTo>
                <a:cubicBezTo>
                  <a:pt x="19526" y="25301"/>
                  <a:pt x="18776" y="24932"/>
                  <a:pt x="18014" y="24575"/>
                </a:cubicBezTo>
                <a:cubicBezTo>
                  <a:pt x="16967" y="24063"/>
                  <a:pt x="15466" y="23349"/>
                  <a:pt x="14883" y="22908"/>
                </a:cubicBezTo>
                <a:cubicBezTo>
                  <a:pt x="14942" y="22813"/>
                  <a:pt x="14990" y="22694"/>
                  <a:pt x="14990" y="22575"/>
                </a:cubicBezTo>
                <a:cubicBezTo>
                  <a:pt x="15002" y="22337"/>
                  <a:pt x="14871" y="22099"/>
                  <a:pt x="14669" y="21979"/>
                </a:cubicBezTo>
                <a:lnTo>
                  <a:pt x="12764" y="20956"/>
                </a:lnTo>
                <a:cubicBezTo>
                  <a:pt x="12668" y="20908"/>
                  <a:pt x="12585" y="20884"/>
                  <a:pt x="12490" y="20884"/>
                </a:cubicBezTo>
                <a:cubicBezTo>
                  <a:pt x="9585" y="20729"/>
                  <a:pt x="2655" y="18336"/>
                  <a:pt x="1810" y="16038"/>
                </a:cubicBezTo>
                <a:cubicBezTo>
                  <a:pt x="1405" y="14598"/>
                  <a:pt x="2108" y="13657"/>
                  <a:pt x="3298" y="12228"/>
                </a:cubicBezTo>
                <a:cubicBezTo>
                  <a:pt x="4048" y="11323"/>
                  <a:pt x="4822" y="10383"/>
                  <a:pt x="5156" y="9252"/>
                </a:cubicBezTo>
                <a:cubicBezTo>
                  <a:pt x="6013" y="7192"/>
                  <a:pt x="6953" y="5704"/>
                  <a:pt x="8692" y="5204"/>
                </a:cubicBezTo>
                <a:cubicBezTo>
                  <a:pt x="9930" y="4930"/>
                  <a:pt x="10990" y="4406"/>
                  <a:pt x="12002" y="3894"/>
                </a:cubicBezTo>
                <a:cubicBezTo>
                  <a:pt x="13317" y="3241"/>
                  <a:pt x="14570" y="2624"/>
                  <a:pt x="16129" y="2624"/>
                </a:cubicBezTo>
                <a:cubicBezTo>
                  <a:pt x="16361" y="2624"/>
                  <a:pt x="16600" y="2638"/>
                  <a:pt x="16847" y="2668"/>
                </a:cubicBezTo>
                <a:lnTo>
                  <a:pt x="16955" y="2668"/>
                </a:lnTo>
                <a:cubicBezTo>
                  <a:pt x="17621" y="2632"/>
                  <a:pt x="18086" y="2144"/>
                  <a:pt x="18479" y="1739"/>
                </a:cubicBezTo>
                <a:cubicBezTo>
                  <a:pt x="18633" y="1560"/>
                  <a:pt x="18955" y="1239"/>
                  <a:pt x="19086" y="1239"/>
                </a:cubicBezTo>
                <a:close/>
                <a:moveTo>
                  <a:pt x="19062" y="1"/>
                </a:moveTo>
                <a:cubicBezTo>
                  <a:pt x="18407" y="12"/>
                  <a:pt x="17967" y="477"/>
                  <a:pt x="17562" y="894"/>
                </a:cubicBezTo>
                <a:cubicBezTo>
                  <a:pt x="17371" y="1096"/>
                  <a:pt x="17098" y="1382"/>
                  <a:pt x="16943" y="1405"/>
                </a:cubicBezTo>
                <a:cubicBezTo>
                  <a:pt x="16683" y="1379"/>
                  <a:pt x="16431" y="1367"/>
                  <a:pt x="16186" y="1367"/>
                </a:cubicBezTo>
                <a:cubicBezTo>
                  <a:pt x="14321" y="1367"/>
                  <a:pt x="12863" y="2080"/>
                  <a:pt x="11442" y="2775"/>
                </a:cubicBezTo>
                <a:cubicBezTo>
                  <a:pt x="10490" y="3263"/>
                  <a:pt x="9513" y="3739"/>
                  <a:pt x="8394" y="3989"/>
                </a:cubicBezTo>
                <a:cubicBezTo>
                  <a:pt x="6001" y="4656"/>
                  <a:pt x="4870" y="6680"/>
                  <a:pt x="3977" y="8835"/>
                </a:cubicBezTo>
                <a:cubicBezTo>
                  <a:pt x="3691" y="9787"/>
                  <a:pt x="3036" y="10597"/>
                  <a:pt x="2334" y="11431"/>
                </a:cubicBezTo>
                <a:cubicBezTo>
                  <a:pt x="1238" y="12752"/>
                  <a:pt x="0" y="14240"/>
                  <a:pt x="631" y="16443"/>
                </a:cubicBezTo>
                <a:cubicBezTo>
                  <a:pt x="1786" y="19586"/>
                  <a:pt x="9263" y="21932"/>
                  <a:pt x="12311" y="22146"/>
                </a:cubicBezTo>
                <a:lnTo>
                  <a:pt x="13466" y="22765"/>
                </a:lnTo>
                <a:lnTo>
                  <a:pt x="13466" y="22825"/>
                </a:lnTo>
                <a:cubicBezTo>
                  <a:pt x="13442" y="23694"/>
                  <a:pt x="14561" y="24313"/>
                  <a:pt x="17490" y="25718"/>
                </a:cubicBezTo>
                <a:cubicBezTo>
                  <a:pt x="18383" y="26147"/>
                  <a:pt x="19324" y="26599"/>
                  <a:pt x="19979" y="26980"/>
                </a:cubicBezTo>
                <a:cubicBezTo>
                  <a:pt x="20074" y="27040"/>
                  <a:pt x="20181" y="27075"/>
                  <a:pt x="20300" y="27075"/>
                </a:cubicBezTo>
                <a:cubicBezTo>
                  <a:pt x="20360" y="27075"/>
                  <a:pt x="20407" y="27051"/>
                  <a:pt x="20467" y="27040"/>
                </a:cubicBezTo>
                <a:cubicBezTo>
                  <a:pt x="20634" y="26992"/>
                  <a:pt x="20765" y="26873"/>
                  <a:pt x="20836" y="26730"/>
                </a:cubicBezTo>
                <a:cubicBezTo>
                  <a:pt x="20836" y="26730"/>
                  <a:pt x="20934" y="26662"/>
                  <a:pt x="21246" y="26662"/>
                </a:cubicBezTo>
                <a:cubicBezTo>
                  <a:pt x="21519" y="26662"/>
                  <a:pt x="21956" y="26714"/>
                  <a:pt x="22634" y="26909"/>
                </a:cubicBezTo>
                <a:cubicBezTo>
                  <a:pt x="22690" y="26923"/>
                  <a:pt x="22748" y="26930"/>
                  <a:pt x="22804" y="26930"/>
                </a:cubicBezTo>
                <a:cubicBezTo>
                  <a:pt x="23024" y="26930"/>
                  <a:pt x="23235" y="26824"/>
                  <a:pt x="23348" y="26635"/>
                </a:cubicBezTo>
                <a:lnTo>
                  <a:pt x="23586" y="26266"/>
                </a:lnTo>
                <a:cubicBezTo>
                  <a:pt x="23801" y="25944"/>
                  <a:pt x="23991" y="25587"/>
                  <a:pt x="24206" y="25230"/>
                </a:cubicBezTo>
                <a:cubicBezTo>
                  <a:pt x="25194" y="23480"/>
                  <a:pt x="26242" y="21682"/>
                  <a:pt x="28206" y="21194"/>
                </a:cubicBezTo>
                <a:lnTo>
                  <a:pt x="28254" y="21194"/>
                </a:lnTo>
                <a:cubicBezTo>
                  <a:pt x="28526" y="21137"/>
                  <a:pt x="28796" y="21107"/>
                  <a:pt x="29065" y="21107"/>
                </a:cubicBezTo>
                <a:cubicBezTo>
                  <a:pt x="29359" y="21107"/>
                  <a:pt x="29652" y="21143"/>
                  <a:pt x="29944" y="21217"/>
                </a:cubicBezTo>
                <a:cubicBezTo>
                  <a:pt x="30000" y="21233"/>
                  <a:pt x="30055" y="21241"/>
                  <a:pt x="30110" y="21241"/>
                </a:cubicBezTo>
                <a:cubicBezTo>
                  <a:pt x="30220" y="21241"/>
                  <a:pt x="30325" y="21210"/>
                  <a:pt x="30421" y="21146"/>
                </a:cubicBezTo>
                <a:cubicBezTo>
                  <a:pt x="31075" y="20741"/>
                  <a:pt x="30778" y="19908"/>
                  <a:pt x="30111" y="18074"/>
                </a:cubicBezTo>
                <a:cubicBezTo>
                  <a:pt x="30063" y="17955"/>
                  <a:pt x="29992" y="17860"/>
                  <a:pt x="29873" y="17777"/>
                </a:cubicBezTo>
                <a:lnTo>
                  <a:pt x="29468" y="17515"/>
                </a:lnTo>
                <a:cubicBezTo>
                  <a:pt x="29659" y="17336"/>
                  <a:pt x="29718" y="17062"/>
                  <a:pt x="29635" y="16836"/>
                </a:cubicBezTo>
                <a:lnTo>
                  <a:pt x="28992" y="15133"/>
                </a:lnTo>
                <a:cubicBezTo>
                  <a:pt x="28016" y="12704"/>
                  <a:pt x="26539" y="9049"/>
                  <a:pt x="24527" y="6847"/>
                </a:cubicBezTo>
                <a:cubicBezTo>
                  <a:pt x="24409" y="6705"/>
                  <a:pt x="24240" y="6631"/>
                  <a:pt x="24067" y="6631"/>
                </a:cubicBezTo>
                <a:cubicBezTo>
                  <a:pt x="23977" y="6631"/>
                  <a:pt x="23886" y="6651"/>
                  <a:pt x="23801" y="6692"/>
                </a:cubicBezTo>
                <a:cubicBezTo>
                  <a:pt x="23348" y="5918"/>
                  <a:pt x="22932" y="5073"/>
                  <a:pt x="22562" y="4323"/>
                </a:cubicBezTo>
                <a:cubicBezTo>
                  <a:pt x="22479" y="4132"/>
                  <a:pt x="22301" y="4013"/>
                  <a:pt x="22098" y="3989"/>
                </a:cubicBezTo>
                <a:cubicBezTo>
                  <a:pt x="22122" y="3953"/>
                  <a:pt x="22134" y="3942"/>
                  <a:pt x="22134" y="3906"/>
                </a:cubicBezTo>
                <a:cubicBezTo>
                  <a:pt x="22193" y="3751"/>
                  <a:pt x="22193" y="3549"/>
                  <a:pt x="22122" y="3394"/>
                </a:cubicBezTo>
                <a:cubicBezTo>
                  <a:pt x="21562" y="2263"/>
                  <a:pt x="20955" y="1108"/>
                  <a:pt x="20217" y="536"/>
                </a:cubicBezTo>
                <a:cubicBezTo>
                  <a:pt x="19860" y="179"/>
                  <a:pt x="19455" y="1"/>
                  <a:pt x="1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481975" y="3753747"/>
            <a:ext cx="3803493" cy="2818264"/>
          </a:xfrm>
          <a:custGeom>
            <a:rect b="b" l="l" r="r" t="t"/>
            <a:pathLst>
              <a:path extrusionOk="0" h="89334" w="120564">
                <a:moveTo>
                  <a:pt x="45959" y="7895"/>
                </a:moveTo>
                <a:cubicBezTo>
                  <a:pt x="47256" y="8515"/>
                  <a:pt x="48519" y="9146"/>
                  <a:pt x="49804" y="9824"/>
                </a:cubicBezTo>
                <a:cubicBezTo>
                  <a:pt x="60472" y="15718"/>
                  <a:pt x="71295" y="21647"/>
                  <a:pt x="82880" y="27945"/>
                </a:cubicBezTo>
                <a:lnTo>
                  <a:pt x="82737" y="28219"/>
                </a:lnTo>
                <a:cubicBezTo>
                  <a:pt x="82689" y="28291"/>
                  <a:pt x="82678" y="28374"/>
                  <a:pt x="82666" y="28469"/>
                </a:cubicBezTo>
                <a:cubicBezTo>
                  <a:pt x="80189" y="27112"/>
                  <a:pt x="77820" y="25814"/>
                  <a:pt x="75546" y="24552"/>
                </a:cubicBezTo>
                <a:cubicBezTo>
                  <a:pt x="64544" y="18480"/>
                  <a:pt x="54781" y="12991"/>
                  <a:pt x="45959" y="7895"/>
                </a:cubicBezTo>
                <a:close/>
                <a:moveTo>
                  <a:pt x="103240" y="39661"/>
                </a:moveTo>
                <a:lnTo>
                  <a:pt x="118063" y="47650"/>
                </a:lnTo>
                <a:lnTo>
                  <a:pt x="117849" y="48103"/>
                </a:lnTo>
                <a:cubicBezTo>
                  <a:pt x="117920" y="47817"/>
                  <a:pt x="117801" y="47507"/>
                  <a:pt x="117527" y="47376"/>
                </a:cubicBezTo>
                <a:lnTo>
                  <a:pt x="103240" y="39661"/>
                </a:lnTo>
                <a:close/>
                <a:moveTo>
                  <a:pt x="26453" y="1288"/>
                </a:moveTo>
                <a:cubicBezTo>
                  <a:pt x="27000" y="1288"/>
                  <a:pt x="28014" y="1397"/>
                  <a:pt x="29861" y="1859"/>
                </a:cubicBezTo>
                <a:cubicBezTo>
                  <a:pt x="31016" y="2216"/>
                  <a:pt x="32302" y="2609"/>
                  <a:pt x="33731" y="3061"/>
                </a:cubicBezTo>
                <a:lnTo>
                  <a:pt x="36708" y="4812"/>
                </a:lnTo>
                <a:cubicBezTo>
                  <a:pt x="47530" y="11015"/>
                  <a:pt x="58377" y="16896"/>
                  <a:pt x="69866" y="23100"/>
                </a:cubicBezTo>
                <a:cubicBezTo>
                  <a:pt x="78141" y="27576"/>
                  <a:pt x="86702" y="32208"/>
                  <a:pt x="95536" y="37137"/>
                </a:cubicBezTo>
                <a:cubicBezTo>
                  <a:pt x="98346" y="38721"/>
                  <a:pt x="101418" y="40435"/>
                  <a:pt x="104657" y="42209"/>
                </a:cubicBezTo>
                <a:lnTo>
                  <a:pt x="116015" y="48341"/>
                </a:lnTo>
                <a:lnTo>
                  <a:pt x="100882" y="79095"/>
                </a:lnTo>
                <a:cubicBezTo>
                  <a:pt x="100727" y="79416"/>
                  <a:pt x="100858" y="79797"/>
                  <a:pt x="101180" y="79952"/>
                </a:cubicBezTo>
                <a:cubicBezTo>
                  <a:pt x="101269" y="79994"/>
                  <a:pt x="101364" y="80014"/>
                  <a:pt x="101460" y="80014"/>
                </a:cubicBezTo>
                <a:cubicBezTo>
                  <a:pt x="101555" y="80014"/>
                  <a:pt x="101650" y="79994"/>
                  <a:pt x="101739" y="79952"/>
                </a:cubicBezTo>
                <a:lnTo>
                  <a:pt x="101739" y="79952"/>
                </a:lnTo>
                <a:lnTo>
                  <a:pt x="98584" y="86298"/>
                </a:lnTo>
                <a:lnTo>
                  <a:pt x="88274" y="80869"/>
                </a:lnTo>
                <a:lnTo>
                  <a:pt x="80915" y="77059"/>
                </a:lnTo>
                <a:cubicBezTo>
                  <a:pt x="75653" y="74368"/>
                  <a:pt x="70759" y="71915"/>
                  <a:pt x="65937" y="69570"/>
                </a:cubicBezTo>
                <a:cubicBezTo>
                  <a:pt x="65842" y="69534"/>
                  <a:pt x="65759" y="69510"/>
                  <a:pt x="65652" y="69510"/>
                </a:cubicBezTo>
                <a:cubicBezTo>
                  <a:pt x="65425" y="69510"/>
                  <a:pt x="65223" y="69629"/>
                  <a:pt x="65104" y="69843"/>
                </a:cubicBezTo>
                <a:cubicBezTo>
                  <a:pt x="65068" y="69903"/>
                  <a:pt x="65044" y="69974"/>
                  <a:pt x="65021" y="70034"/>
                </a:cubicBezTo>
                <a:lnTo>
                  <a:pt x="12466" y="42566"/>
                </a:lnTo>
                <a:lnTo>
                  <a:pt x="1584" y="36851"/>
                </a:lnTo>
                <a:lnTo>
                  <a:pt x="2965" y="34149"/>
                </a:lnTo>
                <a:lnTo>
                  <a:pt x="5406" y="29791"/>
                </a:lnTo>
                <a:lnTo>
                  <a:pt x="8252" y="24862"/>
                </a:lnTo>
                <a:cubicBezTo>
                  <a:pt x="9407" y="22862"/>
                  <a:pt x="10621" y="20754"/>
                  <a:pt x="11812" y="18599"/>
                </a:cubicBezTo>
                <a:cubicBezTo>
                  <a:pt x="13859" y="14896"/>
                  <a:pt x="15931" y="11039"/>
                  <a:pt x="18122" y="6824"/>
                </a:cubicBezTo>
                <a:cubicBezTo>
                  <a:pt x="18285" y="6889"/>
                  <a:pt x="18456" y="6912"/>
                  <a:pt x="18627" y="6912"/>
                </a:cubicBezTo>
                <a:cubicBezTo>
                  <a:pt x="18829" y="6912"/>
                  <a:pt x="19030" y="6880"/>
                  <a:pt x="19217" y="6848"/>
                </a:cubicBezTo>
                <a:cubicBezTo>
                  <a:pt x="19324" y="6824"/>
                  <a:pt x="19467" y="6800"/>
                  <a:pt x="19574" y="6800"/>
                </a:cubicBezTo>
                <a:cubicBezTo>
                  <a:pt x="19610" y="7407"/>
                  <a:pt x="18920" y="9646"/>
                  <a:pt x="14693" y="17361"/>
                </a:cubicBezTo>
                <a:cubicBezTo>
                  <a:pt x="14621" y="17516"/>
                  <a:pt x="14586" y="17694"/>
                  <a:pt x="14645" y="17861"/>
                </a:cubicBezTo>
                <a:cubicBezTo>
                  <a:pt x="14693" y="18016"/>
                  <a:pt x="14812" y="18159"/>
                  <a:pt x="14967" y="18230"/>
                </a:cubicBezTo>
                <a:lnTo>
                  <a:pt x="15800" y="18659"/>
                </a:lnTo>
                <a:cubicBezTo>
                  <a:pt x="15893" y="18707"/>
                  <a:pt x="15992" y="18730"/>
                  <a:pt x="16090" y="18730"/>
                </a:cubicBezTo>
                <a:cubicBezTo>
                  <a:pt x="16308" y="18730"/>
                  <a:pt x="16519" y="18617"/>
                  <a:pt x="16634" y="18420"/>
                </a:cubicBezTo>
                <a:cubicBezTo>
                  <a:pt x="17491" y="16968"/>
                  <a:pt x="18360" y="15563"/>
                  <a:pt x="19217" y="14206"/>
                </a:cubicBezTo>
                <a:lnTo>
                  <a:pt x="24920" y="3157"/>
                </a:lnTo>
                <a:lnTo>
                  <a:pt x="26480" y="3990"/>
                </a:lnTo>
                <a:cubicBezTo>
                  <a:pt x="26568" y="4040"/>
                  <a:pt x="26672" y="4067"/>
                  <a:pt x="26777" y="4067"/>
                </a:cubicBezTo>
                <a:cubicBezTo>
                  <a:pt x="26898" y="4067"/>
                  <a:pt x="27021" y="4031"/>
                  <a:pt x="27123" y="3954"/>
                </a:cubicBezTo>
                <a:lnTo>
                  <a:pt x="27206" y="3907"/>
                </a:lnTo>
                <a:cubicBezTo>
                  <a:pt x="27385" y="3812"/>
                  <a:pt x="27504" y="3633"/>
                  <a:pt x="27540" y="3419"/>
                </a:cubicBezTo>
                <a:cubicBezTo>
                  <a:pt x="27552" y="3216"/>
                  <a:pt x="27480" y="3014"/>
                  <a:pt x="27325" y="2871"/>
                </a:cubicBezTo>
                <a:cubicBezTo>
                  <a:pt x="26337" y="1990"/>
                  <a:pt x="26051" y="1526"/>
                  <a:pt x="25956" y="1335"/>
                </a:cubicBezTo>
                <a:cubicBezTo>
                  <a:pt x="26044" y="1312"/>
                  <a:pt x="26197" y="1288"/>
                  <a:pt x="26453" y="1288"/>
                </a:cubicBezTo>
                <a:close/>
                <a:moveTo>
                  <a:pt x="26483" y="1"/>
                </a:moveTo>
                <a:cubicBezTo>
                  <a:pt x="25354" y="1"/>
                  <a:pt x="24957" y="338"/>
                  <a:pt x="24754" y="716"/>
                </a:cubicBezTo>
                <a:cubicBezTo>
                  <a:pt x="24599" y="1014"/>
                  <a:pt x="24587" y="1311"/>
                  <a:pt x="24694" y="1633"/>
                </a:cubicBezTo>
                <a:cubicBezTo>
                  <a:pt x="24623" y="1633"/>
                  <a:pt x="24527" y="1633"/>
                  <a:pt x="24456" y="1668"/>
                </a:cubicBezTo>
                <a:cubicBezTo>
                  <a:pt x="24289" y="1716"/>
                  <a:pt x="24158" y="1835"/>
                  <a:pt x="24087" y="1978"/>
                </a:cubicBezTo>
                <a:lnTo>
                  <a:pt x="18920" y="11991"/>
                </a:lnTo>
                <a:cubicBezTo>
                  <a:pt x="21122" y="7467"/>
                  <a:pt x="21003" y="6538"/>
                  <a:pt x="20598" y="5967"/>
                </a:cubicBezTo>
                <a:cubicBezTo>
                  <a:pt x="20343" y="5609"/>
                  <a:pt x="19977" y="5516"/>
                  <a:pt x="19627" y="5516"/>
                </a:cubicBezTo>
                <a:cubicBezTo>
                  <a:pt x="19405" y="5516"/>
                  <a:pt x="19190" y="5553"/>
                  <a:pt x="19015" y="5586"/>
                </a:cubicBezTo>
                <a:cubicBezTo>
                  <a:pt x="18908" y="5597"/>
                  <a:pt x="18777" y="5621"/>
                  <a:pt x="18670" y="5621"/>
                </a:cubicBezTo>
                <a:lnTo>
                  <a:pt x="18670" y="5609"/>
                </a:lnTo>
                <a:cubicBezTo>
                  <a:pt x="18670" y="5312"/>
                  <a:pt x="18467" y="5062"/>
                  <a:pt x="18193" y="4978"/>
                </a:cubicBezTo>
                <a:cubicBezTo>
                  <a:pt x="18142" y="4965"/>
                  <a:pt x="18089" y="4959"/>
                  <a:pt x="18038" y="4959"/>
                </a:cubicBezTo>
                <a:cubicBezTo>
                  <a:pt x="17805" y="4959"/>
                  <a:pt x="17586" y="5088"/>
                  <a:pt x="17479" y="5312"/>
                </a:cubicBezTo>
                <a:cubicBezTo>
                  <a:pt x="15122" y="9884"/>
                  <a:pt x="12907" y="14015"/>
                  <a:pt x="10716" y="17980"/>
                </a:cubicBezTo>
                <a:cubicBezTo>
                  <a:pt x="9526" y="20135"/>
                  <a:pt x="8335" y="22230"/>
                  <a:pt x="7180" y="24231"/>
                </a:cubicBezTo>
                <a:lnTo>
                  <a:pt x="5930" y="26350"/>
                </a:lnTo>
                <a:lnTo>
                  <a:pt x="1858" y="33541"/>
                </a:lnTo>
                <a:lnTo>
                  <a:pt x="167" y="36816"/>
                </a:lnTo>
                <a:cubicBezTo>
                  <a:pt x="1" y="37125"/>
                  <a:pt x="120" y="37506"/>
                  <a:pt x="429" y="37661"/>
                </a:cubicBezTo>
                <a:lnTo>
                  <a:pt x="11883" y="43674"/>
                </a:lnTo>
                <a:lnTo>
                  <a:pt x="99072" y="89263"/>
                </a:lnTo>
                <a:cubicBezTo>
                  <a:pt x="99168" y="89310"/>
                  <a:pt x="99275" y="89334"/>
                  <a:pt x="99370" y="89334"/>
                </a:cubicBezTo>
                <a:cubicBezTo>
                  <a:pt x="99430" y="89334"/>
                  <a:pt x="99513" y="89322"/>
                  <a:pt x="99573" y="89310"/>
                </a:cubicBezTo>
                <a:cubicBezTo>
                  <a:pt x="99727" y="89251"/>
                  <a:pt x="99870" y="89143"/>
                  <a:pt x="99942" y="88989"/>
                </a:cubicBezTo>
                <a:lnTo>
                  <a:pt x="120444" y="47365"/>
                </a:lnTo>
                <a:cubicBezTo>
                  <a:pt x="120563" y="47055"/>
                  <a:pt x="120444" y="46686"/>
                  <a:pt x="120147" y="46519"/>
                </a:cubicBezTo>
                <a:lnTo>
                  <a:pt x="100585" y="36042"/>
                </a:lnTo>
                <a:lnTo>
                  <a:pt x="85321" y="27814"/>
                </a:lnTo>
                <a:cubicBezTo>
                  <a:pt x="85222" y="27762"/>
                  <a:pt x="85117" y="27736"/>
                  <a:pt x="85013" y="27736"/>
                </a:cubicBezTo>
                <a:cubicBezTo>
                  <a:pt x="84791" y="27736"/>
                  <a:pt x="84577" y="27853"/>
                  <a:pt x="84464" y="28065"/>
                </a:cubicBezTo>
                <a:cubicBezTo>
                  <a:pt x="84416" y="28160"/>
                  <a:pt x="84392" y="28243"/>
                  <a:pt x="84392" y="28338"/>
                </a:cubicBezTo>
                <a:cubicBezTo>
                  <a:pt x="84309" y="28303"/>
                  <a:pt x="84249" y="28267"/>
                  <a:pt x="84178" y="28231"/>
                </a:cubicBezTo>
                <a:lnTo>
                  <a:pt x="84309" y="27981"/>
                </a:lnTo>
                <a:cubicBezTo>
                  <a:pt x="84475" y="27660"/>
                  <a:pt x="84356" y="27291"/>
                  <a:pt x="84059" y="27124"/>
                </a:cubicBezTo>
                <a:cubicBezTo>
                  <a:pt x="72260" y="20730"/>
                  <a:pt x="61258" y="14706"/>
                  <a:pt x="50412" y="8705"/>
                </a:cubicBezTo>
                <a:cubicBezTo>
                  <a:pt x="46268" y="6502"/>
                  <a:pt x="42089" y="4657"/>
                  <a:pt x="37624" y="3050"/>
                </a:cubicBezTo>
                <a:cubicBezTo>
                  <a:pt x="37552" y="3025"/>
                  <a:pt x="37478" y="3013"/>
                  <a:pt x="37405" y="3013"/>
                </a:cubicBezTo>
                <a:cubicBezTo>
                  <a:pt x="37165" y="3013"/>
                  <a:pt x="36939" y="3143"/>
                  <a:pt x="36839" y="3371"/>
                </a:cubicBezTo>
                <a:cubicBezTo>
                  <a:pt x="36839" y="3395"/>
                  <a:pt x="36827" y="3395"/>
                  <a:pt x="36827" y="3407"/>
                </a:cubicBezTo>
                <a:lnTo>
                  <a:pt x="34279" y="1918"/>
                </a:lnTo>
                <a:cubicBezTo>
                  <a:pt x="34231" y="1883"/>
                  <a:pt x="34207" y="1871"/>
                  <a:pt x="34160" y="1859"/>
                </a:cubicBezTo>
                <a:cubicBezTo>
                  <a:pt x="32695" y="1383"/>
                  <a:pt x="31385" y="978"/>
                  <a:pt x="30195" y="621"/>
                </a:cubicBezTo>
                <a:cubicBezTo>
                  <a:pt x="30183" y="621"/>
                  <a:pt x="30111" y="597"/>
                  <a:pt x="30111" y="597"/>
                </a:cubicBezTo>
                <a:cubicBezTo>
                  <a:pt x="28421" y="166"/>
                  <a:pt x="27272" y="1"/>
                  <a:pt x="26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844107" y="-1939562"/>
            <a:ext cx="3758790" cy="2778388"/>
          </a:xfrm>
          <a:custGeom>
            <a:rect b="b" l="l" r="r" t="t"/>
            <a:pathLst>
              <a:path extrusionOk="0" h="88070" w="119147">
                <a:moveTo>
                  <a:pt x="25767" y="0"/>
                </a:moveTo>
                <a:cubicBezTo>
                  <a:pt x="24236" y="0"/>
                  <a:pt x="23941" y="716"/>
                  <a:pt x="26183" y="2690"/>
                </a:cubicBezTo>
                <a:cubicBezTo>
                  <a:pt x="26135" y="2702"/>
                  <a:pt x="26099" y="2725"/>
                  <a:pt x="26063" y="2761"/>
                </a:cubicBezTo>
                <a:lnTo>
                  <a:pt x="23932" y="1630"/>
                </a:lnTo>
                <a:lnTo>
                  <a:pt x="17932" y="13262"/>
                </a:lnTo>
                <a:cubicBezTo>
                  <a:pt x="17110" y="14560"/>
                  <a:pt x="16253" y="15965"/>
                  <a:pt x="15360" y="17453"/>
                </a:cubicBezTo>
                <a:cubicBezTo>
                  <a:pt x="15145" y="17346"/>
                  <a:pt x="14729" y="17120"/>
                  <a:pt x="14526" y="17013"/>
                </a:cubicBezTo>
                <a:cubicBezTo>
                  <a:pt x="20163" y="6723"/>
                  <a:pt x="19924" y="5511"/>
                  <a:pt x="18903" y="5511"/>
                </a:cubicBezTo>
                <a:cubicBezTo>
                  <a:pt x="18588" y="5511"/>
                  <a:pt x="18198" y="5626"/>
                  <a:pt x="17883" y="5626"/>
                </a:cubicBezTo>
                <a:cubicBezTo>
                  <a:pt x="17550" y="5626"/>
                  <a:pt x="17300" y="5497"/>
                  <a:pt x="17312" y="4964"/>
                </a:cubicBezTo>
                <a:lnTo>
                  <a:pt x="17312" y="4964"/>
                </a:lnTo>
                <a:cubicBezTo>
                  <a:pt x="15110" y="9214"/>
                  <a:pt x="12859" y="13465"/>
                  <a:pt x="10538" y="17644"/>
                </a:cubicBezTo>
                <a:cubicBezTo>
                  <a:pt x="9383" y="19739"/>
                  <a:pt x="8192" y="21823"/>
                  <a:pt x="6978" y="23907"/>
                </a:cubicBezTo>
                <a:cubicBezTo>
                  <a:pt x="6347" y="24990"/>
                  <a:pt x="5716" y="26085"/>
                  <a:pt x="5073" y="27169"/>
                </a:cubicBezTo>
                <a:cubicBezTo>
                  <a:pt x="3942" y="29181"/>
                  <a:pt x="2834" y="31181"/>
                  <a:pt x="1703" y="33193"/>
                </a:cubicBezTo>
                <a:lnTo>
                  <a:pt x="1" y="36468"/>
                </a:lnTo>
                <a:lnTo>
                  <a:pt x="11443" y="42480"/>
                </a:lnTo>
                <a:cubicBezTo>
                  <a:pt x="41208" y="58054"/>
                  <a:pt x="69986" y="73079"/>
                  <a:pt x="98644" y="88069"/>
                </a:cubicBezTo>
                <a:cubicBezTo>
                  <a:pt x="105478" y="74199"/>
                  <a:pt x="112289" y="60340"/>
                  <a:pt x="119147" y="46457"/>
                </a:cubicBezTo>
                <a:cubicBezTo>
                  <a:pt x="112622" y="42957"/>
                  <a:pt x="106097" y="39468"/>
                  <a:pt x="99549" y="35980"/>
                </a:cubicBezTo>
                <a:cubicBezTo>
                  <a:pt x="94477" y="33241"/>
                  <a:pt x="89405" y="30503"/>
                  <a:pt x="84297" y="27740"/>
                </a:cubicBezTo>
                <a:lnTo>
                  <a:pt x="84297" y="27740"/>
                </a:lnTo>
                <a:cubicBezTo>
                  <a:pt x="89440" y="30562"/>
                  <a:pt x="94536" y="33336"/>
                  <a:pt x="99585" y="36110"/>
                </a:cubicBezTo>
                <a:cubicBezTo>
                  <a:pt x="102109" y="37492"/>
                  <a:pt x="104633" y="38861"/>
                  <a:pt x="107145" y="40230"/>
                </a:cubicBezTo>
                <a:cubicBezTo>
                  <a:pt x="111050" y="42349"/>
                  <a:pt x="114967" y="44445"/>
                  <a:pt x="118873" y="46564"/>
                </a:cubicBezTo>
                <a:cubicBezTo>
                  <a:pt x="115456" y="53386"/>
                  <a:pt x="112062" y="60209"/>
                  <a:pt x="108657" y="67007"/>
                </a:cubicBezTo>
                <a:cubicBezTo>
                  <a:pt x="105264" y="73853"/>
                  <a:pt x="101871" y="80711"/>
                  <a:pt x="98465" y="87593"/>
                </a:cubicBezTo>
                <a:cubicBezTo>
                  <a:pt x="92250" y="84331"/>
                  <a:pt x="85976" y="81045"/>
                  <a:pt x="79665" y="77735"/>
                </a:cubicBezTo>
                <a:cubicBezTo>
                  <a:pt x="74796" y="75211"/>
                  <a:pt x="69890" y="72663"/>
                  <a:pt x="64925" y="70079"/>
                </a:cubicBezTo>
                <a:cubicBezTo>
                  <a:pt x="64945" y="70077"/>
                  <a:pt x="64966" y="70077"/>
                  <a:pt x="64988" y="70077"/>
                </a:cubicBezTo>
                <a:cubicBezTo>
                  <a:pt x="65085" y="70077"/>
                  <a:pt x="65204" y="70088"/>
                  <a:pt x="65300" y="70088"/>
                </a:cubicBezTo>
                <a:cubicBezTo>
                  <a:pt x="65537" y="70088"/>
                  <a:pt x="65632" y="70019"/>
                  <a:pt x="64902" y="69543"/>
                </a:cubicBezTo>
                <a:lnTo>
                  <a:pt x="64902" y="69543"/>
                </a:lnTo>
                <a:cubicBezTo>
                  <a:pt x="69986" y="71996"/>
                  <a:pt x="74962" y="74496"/>
                  <a:pt x="79880" y="77008"/>
                </a:cubicBezTo>
                <a:cubicBezTo>
                  <a:pt x="82332" y="78294"/>
                  <a:pt x="84773" y="79556"/>
                  <a:pt x="87214" y="80818"/>
                </a:cubicBezTo>
                <a:cubicBezTo>
                  <a:pt x="90845" y="82735"/>
                  <a:pt x="94477" y="84640"/>
                  <a:pt x="98108" y="86557"/>
                </a:cubicBezTo>
                <a:cubicBezTo>
                  <a:pt x="99239" y="84271"/>
                  <a:pt x="100382" y="81997"/>
                  <a:pt x="101513" y="79699"/>
                </a:cubicBezTo>
                <a:cubicBezTo>
                  <a:pt x="102335" y="78068"/>
                  <a:pt x="103156" y="76425"/>
                  <a:pt x="103990" y="74794"/>
                </a:cubicBezTo>
                <a:cubicBezTo>
                  <a:pt x="105359" y="72103"/>
                  <a:pt x="106716" y="69424"/>
                  <a:pt x="108086" y="66721"/>
                </a:cubicBezTo>
                <a:cubicBezTo>
                  <a:pt x="109455" y="64042"/>
                  <a:pt x="110824" y="61352"/>
                  <a:pt x="112193" y="58673"/>
                </a:cubicBezTo>
                <a:cubicBezTo>
                  <a:pt x="112991" y="57101"/>
                  <a:pt x="113789" y="55506"/>
                  <a:pt x="114598" y="53922"/>
                </a:cubicBezTo>
                <a:cubicBezTo>
                  <a:pt x="115789" y="51541"/>
                  <a:pt x="116980" y="49160"/>
                  <a:pt x="118182" y="46767"/>
                </a:cubicBezTo>
                <a:cubicBezTo>
                  <a:pt x="114325" y="44683"/>
                  <a:pt x="110455" y="42599"/>
                  <a:pt x="106585" y="40504"/>
                </a:cubicBezTo>
                <a:cubicBezTo>
                  <a:pt x="103966" y="39087"/>
                  <a:pt x="101335" y="37670"/>
                  <a:pt x="98692" y="36265"/>
                </a:cubicBezTo>
                <a:cubicBezTo>
                  <a:pt x="93393" y="33443"/>
                  <a:pt x="88036" y="30646"/>
                  <a:pt x="82582" y="27883"/>
                </a:cubicBezTo>
                <a:cubicBezTo>
                  <a:pt x="82690" y="27669"/>
                  <a:pt x="82916" y="27276"/>
                  <a:pt x="83011" y="27062"/>
                </a:cubicBezTo>
                <a:cubicBezTo>
                  <a:pt x="71879" y="21037"/>
                  <a:pt x="60687" y="14906"/>
                  <a:pt x="49376" y="8643"/>
                </a:cubicBezTo>
                <a:cubicBezTo>
                  <a:pt x="44637" y="6119"/>
                  <a:pt x="40351" y="4333"/>
                  <a:pt x="36684" y="3011"/>
                </a:cubicBezTo>
                <a:lnTo>
                  <a:pt x="36684" y="3011"/>
                </a:lnTo>
                <a:cubicBezTo>
                  <a:pt x="48864" y="10155"/>
                  <a:pt x="61580" y="17334"/>
                  <a:pt x="74534" y="24478"/>
                </a:cubicBezTo>
                <a:cubicBezTo>
                  <a:pt x="81011" y="28050"/>
                  <a:pt x="87559" y="31622"/>
                  <a:pt x="94120" y="35194"/>
                </a:cubicBezTo>
                <a:cubicBezTo>
                  <a:pt x="97406" y="36980"/>
                  <a:pt x="100680" y="38742"/>
                  <a:pt x="103966" y="40528"/>
                </a:cubicBezTo>
                <a:cubicBezTo>
                  <a:pt x="108157" y="42778"/>
                  <a:pt x="112336" y="45040"/>
                  <a:pt x="116515" y="47290"/>
                </a:cubicBezTo>
                <a:cubicBezTo>
                  <a:pt x="113693" y="52934"/>
                  <a:pt x="110872" y="58554"/>
                  <a:pt x="108074" y="64162"/>
                </a:cubicBezTo>
                <a:cubicBezTo>
                  <a:pt x="105621" y="69043"/>
                  <a:pt x="103168" y="73913"/>
                  <a:pt x="100739" y="78735"/>
                </a:cubicBezTo>
                <a:cubicBezTo>
                  <a:pt x="103037" y="74068"/>
                  <a:pt x="105419" y="69198"/>
                  <a:pt x="107836" y="64257"/>
                </a:cubicBezTo>
                <a:cubicBezTo>
                  <a:pt x="110586" y="58685"/>
                  <a:pt x="113360" y="53029"/>
                  <a:pt x="116110" y="47421"/>
                </a:cubicBezTo>
                <a:cubicBezTo>
                  <a:pt x="113729" y="46147"/>
                  <a:pt x="111372" y="44873"/>
                  <a:pt x="109002" y="43611"/>
                </a:cubicBezTo>
                <a:cubicBezTo>
                  <a:pt x="107395" y="42730"/>
                  <a:pt x="105800" y="41873"/>
                  <a:pt x="104228" y="41004"/>
                </a:cubicBezTo>
                <a:cubicBezTo>
                  <a:pt x="101109" y="39313"/>
                  <a:pt x="98061" y="37611"/>
                  <a:pt x="95120" y="35932"/>
                </a:cubicBezTo>
                <a:cubicBezTo>
                  <a:pt x="74177" y="24264"/>
                  <a:pt x="55008" y="14358"/>
                  <a:pt x="36279" y="3607"/>
                </a:cubicBezTo>
                <a:lnTo>
                  <a:pt x="33243" y="1821"/>
                </a:lnTo>
                <a:cubicBezTo>
                  <a:pt x="31778" y="1344"/>
                  <a:pt x="30433" y="928"/>
                  <a:pt x="29242" y="570"/>
                </a:cubicBezTo>
                <a:cubicBezTo>
                  <a:pt x="27851" y="222"/>
                  <a:pt x="26618" y="0"/>
                  <a:pt x="257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87724" y="3455168"/>
            <a:ext cx="630319" cy="560000"/>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786298" y="4030020"/>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799402" y="250308"/>
            <a:ext cx="616785" cy="589402"/>
          </a:xfrm>
          <a:custGeom>
            <a:rect b="b" l="l" r="r" t="t"/>
            <a:pathLst>
              <a:path extrusionOk="0" h="18683" w="19551">
                <a:moveTo>
                  <a:pt x="12788" y="12907"/>
                </a:moveTo>
                <a:lnTo>
                  <a:pt x="12788" y="12907"/>
                </a:lnTo>
                <a:cubicBezTo>
                  <a:pt x="11562" y="13692"/>
                  <a:pt x="10478" y="14550"/>
                  <a:pt x="9407" y="15359"/>
                </a:cubicBezTo>
                <a:cubicBezTo>
                  <a:pt x="10371" y="14431"/>
                  <a:pt x="11407" y="13561"/>
                  <a:pt x="12788" y="12907"/>
                </a:cubicBezTo>
                <a:close/>
                <a:moveTo>
                  <a:pt x="8347" y="0"/>
                </a:moveTo>
                <a:cubicBezTo>
                  <a:pt x="8169" y="500"/>
                  <a:pt x="7692" y="893"/>
                  <a:pt x="6716" y="1036"/>
                </a:cubicBezTo>
                <a:cubicBezTo>
                  <a:pt x="6656" y="1131"/>
                  <a:pt x="6549" y="1369"/>
                  <a:pt x="6502" y="1488"/>
                </a:cubicBezTo>
                <a:cubicBezTo>
                  <a:pt x="5311" y="4203"/>
                  <a:pt x="4275" y="6989"/>
                  <a:pt x="2013" y="8966"/>
                </a:cubicBezTo>
                <a:cubicBezTo>
                  <a:pt x="3620" y="7846"/>
                  <a:pt x="4882" y="6465"/>
                  <a:pt x="5585" y="4644"/>
                </a:cubicBezTo>
                <a:cubicBezTo>
                  <a:pt x="5728" y="4751"/>
                  <a:pt x="5930" y="4906"/>
                  <a:pt x="6085" y="4917"/>
                </a:cubicBezTo>
                <a:cubicBezTo>
                  <a:pt x="6323" y="7418"/>
                  <a:pt x="3370" y="7715"/>
                  <a:pt x="2846" y="9739"/>
                </a:cubicBezTo>
                <a:lnTo>
                  <a:pt x="1953" y="9025"/>
                </a:lnTo>
                <a:cubicBezTo>
                  <a:pt x="1430" y="9466"/>
                  <a:pt x="858" y="9870"/>
                  <a:pt x="191" y="10180"/>
                </a:cubicBezTo>
                <a:cubicBezTo>
                  <a:pt x="1" y="10394"/>
                  <a:pt x="239" y="10942"/>
                  <a:pt x="584" y="11549"/>
                </a:cubicBezTo>
                <a:cubicBezTo>
                  <a:pt x="3466" y="11394"/>
                  <a:pt x="4882" y="9323"/>
                  <a:pt x="6537" y="7680"/>
                </a:cubicBezTo>
                <a:lnTo>
                  <a:pt x="6537" y="7680"/>
                </a:lnTo>
                <a:cubicBezTo>
                  <a:pt x="6025" y="8501"/>
                  <a:pt x="5597" y="9609"/>
                  <a:pt x="4561" y="10025"/>
                </a:cubicBezTo>
                <a:cubicBezTo>
                  <a:pt x="3275" y="10752"/>
                  <a:pt x="2680" y="11883"/>
                  <a:pt x="1227" y="12168"/>
                </a:cubicBezTo>
                <a:lnTo>
                  <a:pt x="953" y="12180"/>
                </a:lnTo>
                <a:cubicBezTo>
                  <a:pt x="1144" y="12466"/>
                  <a:pt x="1322" y="12764"/>
                  <a:pt x="1489" y="13038"/>
                </a:cubicBezTo>
                <a:cubicBezTo>
                  <a:pt x="2346" y="14252"/>
                  <a:pt x="3644" y="15800"/>
                  <a:pt x="5109" y="16347"/>
                </a:cubicBezTo>
                <a:cubicBezTo>
                  <a:pt x="5228" y="16228"/>
                  <a:pt x="5430" y="16002"/>
                  <a:pt x="5430" y="16002"/>
                </a:cubicBezTo>
                <a:cubicBezTo>
                  <a:pt x="5894" y="16347"/>
                  <a:pt x="6311" y="16788"/>
                  <a:pt x="6716" y="17229"/>
                </a:cubicBezTo>
                <a:cubicBezTo>
                  <a:pt x="7657" y="16657"/>
                  <a:pt x="8526" y="16038"/>
                  <a:pt x="9407" y="15359"/>
                </a:cubicBezTo>
                <a:lnTo>
                  <a:pt x="9407" y="15359"/>
                </a:lnTo>
                <a:cubicBezTo>
                  <a:pt x="8633" y="16121"/>
                  <a:pt x="7907" y="16907"/>
                  <a:pt x="7085" y="17621"/>
                </a:cubicBezTo>
                <a:cubicBezTo>
                  <a:pt x="7561" y="18121"/>
                  <a:pt x="8014" y="18538"/>
                  <a:pt x="8490" y="18633"/>
                </a:cubicBezTo>
                <a:cubicBezTo>
                  <a:pt x="8578" y="18667"/>
                  <a:pt x="8660" y="18682"/>
                  <a:pt x="8735" y="18682"/>
                </a:cubicBezTo>
                <a:cubicBezTo>
                  <a:pt x="9407" y="18682"/>
                  <a:pt x="9592" y="17458"/>
                  <a:pt x="10181" y="17169"/>
                </a:cubicBezTo>
                <a:cubicBezTo>
                  <a:pt x="12300" y="16455"/>
                  <a:pt x="13324" y="14573"/>
                  <a:pt x="15098" y="13419"/>
                </a:cubicBezTo>
                <a:cubicBezTo>
                  <a:pt x="16360" y="12526"/>
                  <a:pt x="16848" y="11109"/>
                  <a:pt x="17253" y="9728"/>
                </a:cubicBezTo>
                <a:cubicBezTo>
                  <a:pt x="17634" y="7763"/>
                  <a:pt x="19551" y="6239"/>
                  <a:pt x="19039" y="4322"/>
                </a:cubicBezTo>
                <a:cubicBezTo>
                  <a:pt x="18586" y="2973"/>
                  <a:pt x="16067" y="2212"/>
                  <a:pt x="14138" y="2212"/>
                </a:cubicBezTo>
                <a:cubicBezTo>
                  <a:pt x="13582" y="2212"/>
                  <a:pt x="13075" y="2275"/>
                  <a:pt x="12681" y="2405"/>
                </a:cubicBezTo>
                <a:lnTo>
                  <a:pt x="11609" y="1989"/>
                </a:lnTo>
                <a:cubicBezTo>
                  <a:pt x="12562" y="1096"/>
                  <a:pt x="9645" y="643"/>
                  <a:pt x="8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6311002" y="102370"/>
            <a:ext cx="2476722" cy="875246"/>
            <a:chOff x="-7151200" y="-2136100"/>
            <a:chExt cx="1714825" cy="606000"/>
          </a:xfrm>
        </p:grpSpPr>
        <p:sp>
          <p:nvSpPr>
            <p:cNvPr id="18" name="Google Shape;18;p2"/>
            <p:cNvSpPr/>
            <p:nvPr/>
          </p:nvSpPr>
          <p:spPr>
            <a:xfrm>
              <a:off x="-7151200" y="-1942725"/>
              <a:ext cx="43775" cy="39375"/>
            </a:xfrm>
            <a:custGeom>
              <a:rect b="b" l="l" r="r" t="t"/>
              <a:pathLst>
                <a:path extrusionOk="0" h="1575" w="1751">
                  <a:moveTo>
                    <a:pt x="1096" y="265"/>
                  </a:moveTo>
                  <a:cubicBezTo>
                    <a:pt x="1251" y="360"/>
                    <a:pt x="1334" y="419"/>
                    <a:pt x="1429" y="479"/>
                  </a:cubicBezTo>
                  <a:cubicBezTo>
                    <a:pt x="1322" y="419"/>
                    <a:pt x="1203" y="360"/>
                    <a:pt x="1096" y="265"/>
                  </a:cubicBezTo>
                  <a:close/>
                  <a:moveTo>
                    <a:pt x="798" y="1384"/>
                  </a:moveTo>
                  <a:cubicBezTo>
                    <a:pt x="798" y="1396"/>
                    <a:pt x="822" y="1420"/>
                    <a:pt x="822" y="1420"/>
                  </a:cubicBezTo>
                  <a:cubicBezTo>
                    <a:pt x="798" y="1420"/>
                    <a:pt x="798" y="1396"/>
                    <a:pt x="798" y="1384"/>
                  </a:cubicBezTo>
                  <a:close/>
                  <a:moveTo>
                    <a:pt x="859" y="0"/>
                  </a:moveTo>
                  <a:cubicBezTo>
                    <a:pt x="781" y="0"/>
                    <a:pt x="700" y="24"/>
                    <a:pt x="619" y="50"/>
                  </a:cubicBezTo>
                  <a:cubicBezTo>
                    <a:pt x="453" y="122"/>
                    <a:pt x="203" y="62"/>
                    <a:pt x="84" y="229"/>
                  </a:cubicBezTo>
                  <a:cubicBezTo>
                    <a:pt x="0" y="384"/>
                    <a:pt x="227" y="741"/>
                    <a:pt x="358" y="860"/>
                  </a:cubicBezTo>
                  <a:cubicBezTo>
                    <a:pt x="369" y="896"/>
                    <a:pt x="381" y="955"/>
                    <a:pt x="405" y="979"/>
                  </a:cubicBezTo>
                  <a:cubicBezTo>
                    <a:pt x="401" y="978"/>
                    <a:pt x="396" y="978"/>
                    <a:pt x="393" y="978"/>
                  </a:cubicBezTo>
                  <a:cubicBezTo>
                    <a:pt x="310" y="978"/>
                    <a:pt x="443" y="1224"/>
                    <a:pt x="489" y="1372"/>
                  </a:cubicBezTo>
                  <a:cubicBezTo>
                    <a:pt x="494" y="1370"/>
                    <a:pt x="500" y="1369"/>
                    <a:pt x="506" y="1369"/>
                  </a:cubicBezTo>
                  <a:cubicBezTo>
                    <a:pt x="536" y="1369"/>
                    <a:pt x="568" y="1395"/>
                    <a:pt x="608" y="1455"/>
                  </a:cubicBezTo>
                  <a:lnTo>
                    <a:pt x="643" y="1455"/>
                  </a:lnTo>
                  <a:cubicBezTo>
                    <a:pt x="724" y="1442"/>
                    <a:pt x="815" y="1417"/>
                    <a:pt x="908" y="1417"/>
                  </a:cubicBezTo>
                  <a:cubicBezTo>
                    <a:pt x="979" y="1417"/>
                    <a:pt x="1052" y="1432"/>
                    <a:pt x="1120" y="1479"/>
                  </a:cubicBezTo>
                  <a:cubicBezTo>
                    <a:pt x="1044" y="1413"/>
                    <a:pt x="953" y="1377"/>
                    <a:pt x="865" y="1377"/>
                  </a:cubicBezTo>
                  <a:cubicBezTo>
                    <a:pt x="842" y="1377"/>
                    <a:pt x="820" y="1379"/>
                    <a:pt x="798" y="1384"/>
                  </a:cubicBezTo>
                  <a:lnTo>
                    <a:pt x="798" y="1324"/>
                  </a:lnTo>
                  <a:cubicBezTo>
                    <a:pt x="832" y="1291"/>
                    <a:pt x="860" y="1278"/>
                    <a:pt x="887" y="1278"/>
                  </a:cubicBezTo>
                  <a:cubicBezTo>
                    <a:pt x="917" y="1278"/>
                    <a:pt x="945" y="1294"/>
                    <a:pt x="977" y="1312"/>
                  </a:cubicBezTo>
                  <a:cubicBezTo>
                    <a:pt x="1014" y="1350"/>
                    <a:pt x="1051" y="1380"/>
                    <a:pt x="1100" y="1380"/>
                  </a:cubicBezTo>
                  <a:cubicBezTo>
                    <a:pt x="1113" y="1380"/>
                    <a:pt x="1128" y="1377"/>
                    <a:pt x="1143" y="1372"/>
                  </a:cubicBezTo>
                  <a:lnTo>
                    <a:pt x="1143" y="1372"/>
                  </a:lnTo>
                  <a:cubicBezTo>
                    <a:pt x="1143" y="1396"/>
                    <a:pt x="1131" y="1455"/>
                    <a:pt x="1120" y="1491"/>
                  </a:cubicBezTo>
                  <a:cubicBezTo>
                    <a:pt x="1143" y="1503"/>
                    <a:pt x="1179" y="1539"/>
                    <a:pt x="1191" y="1574"/>
                  </a:cubicBezTo>
                  <a:cubicBezTo>
                    <a:pt x="1203" y="1574"/>
                    <a:pt x="1239" y="1527"/>
                    <a:pt x="1274" y="1467"/>
                  </a:cubicBezTo>
                  <a:cubicBezTo>
                    <a:pt x="1262" y="1241"/>
                    <a:pt x="1084" y="1193"/>
                    <a:pt x="941" y="1134"/>
                  </a:cubicBezTo>
                  <a:cubicBezTo>
                    <a:pt x="963" y="1134"/>
                    <a:pt x="987" y="1131"/>
                    <a:pt x="1012" y="1131"/>
                  </a:cubicBezTo>
                  <a:cubicBezTo>
                    <a:pt x="1056" y="1131"/>
                    <a:pt x="1101" y="1140"/>
                    <a:pt x="1131" y="1193"/>
                  </a:cubicBezTo>
                  <a:cubicBezTo>
                    <a:pt x="1191" y="1265"/>
                    <a:pt x="1274" y="1265"/>
                    <a:pt x="1310" y="1384"/>
                  </a:cubicBezTo>
                  <a:lnTo>
                    <a:pt x="1310" y="1396"/>
                  </a:lnTo>
                  <a:cubicBezTo>
                    <a:pt x="1334" y="1372"/>
                    <a:pt x="1358" y="1336"/>
                    <a:pt x="1381" y="1301"/>
                  </a:cubicBezTo>
                  <a:cubicBezTo>
                    <a:pt x="1453" y="1158"/>
                    <a:pt x="1572" y="1003"/>
                    <a:pt x="1608" y="836"/>
                  </a:cubicBezTo>
                  <a:lnTo>
                    <a:pt x="1572" y="824"/>
                  </a:lnTo>
                  <a:cubicBezTo>
                    <a:pt x="1608" y="765"/>
                    <a:pt x="1632" y="717"/>
                    <a:pt x="1667" y="658"/>
                  </a:cubicBezTo>
                  <a:cubicBezTo>
                    <a:pt x="1596" y="598"/>
                    <a:pt x="1512" y="539"/>
                    <a:pt x="1429" y="479"/>
                  </a:cubicBezTo>
                  <a:lnTo>
                    <a:pt x="1429" y="479"/>
                  </a:lnTo>
                  <a:cubicBezTo>
                    <a:pt x="1501" y="527"/>
                    <a:pt x="1596" y="550"/>
                    <a:pt x="1679" y="610"/>
                  </a:cubicBezTo>
                  <a:cubicBezTo>
                    <a:pt x="1715" y="550"/>
                    <a:pt x="1739" y="491"/>
                    <a:pt x="1739" y="443"/>
                  </a:cubicBezTo>
                  <a:cubicBezTo>
                    <a:pt x="1751" y="360"/>
                    <a:pt x="1608" y="384"/>
                    <a:pt x="1560" y="348"/>
                  </a:cubicBezTo>
                  <a:cubicBezTo>
                    <a:pt x="1429" y="169"/>
                    <a:pt x="1215" y="146"/>
                    <a:pt x="1036" y="50"/>
                  </a:cubicBezTo>
                  <a:cubicBezTo>
                    <a:pt x="979" y="14"/>
                    <a:pt x="920" y="0"/>
                    <a:pt x="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926175" y="-1902900"/>
              <a:ext cx="39900" cy="37050"/>
            </a:xfrm>
            <a:custGeom>
              <a:rect b="b" l="l" r="r" t="t"/>
              <a:pathLst>
                <a:path extrusionOk="0" h="1482" w="1596">
                  <a:moveTo>
                    <a:pt x="989" y="267"/>
                  </a:moveTo>
                  <a:lnTo>
                    <a:pt x="989" y="267"/>
                  </a:lnTo>
                  <a:cubicBezTo>
                    <a:pt x="1108" y="327"/>
                    <a:pt x="1203" y="374"/>
                    <a:pt x="1310" y="410"/>
                  </a:cubicBezTo>
                  <a:cubicBezTo>
                    <a:pt x="1191" y="386"/>
                    <a:pt x="1084" y="339"/>
                    <a:pt x="989" y="267"/>
                  </a:cubicBezTo>
                  <a:close/>
                  <a:moveTo>
                    <a:pt x="783" y="1"/>
                  </a:moveTo>
                  <a:cubicBezTo>
                    <a:pt x="705" y="1"/>
                    <a:pt x="626" y="29"/>
                    <a:pt x="548" y="53"/>
                  </a:cubicBezTo>
                  <a:cubicBezTo>
                    <a:pt x="393" y="136"/>
                    <a:pt x="191" y="53"/>
                    <a:pt x="96" y="208"/>
                  </a:cubicBezTo>
                  <a:cubicBezTo>
                    <a:pt x="0" y="339"/>
                    <a:pt x="179" y="743"/>
                    <a:pt x="298" y="862"/>
                  </a:cubicBezTo>
                  <a:cubicBezTo>
                    <a:pt x="310" y="886"/>
                    <a:pt x="334" y="946"/>
                    <a:pt x="334" y="982"/>
                  </a:cubicBezTo>
                  <a:cubicBezTo>
                    <a:pt x="326" y="978"/>
                    <a:pt x="319" y="976"/>
                    <a:pt x="313" y="976"/>
                  </a:cubicBezTo>
                  <a:cubicBezTo>
                    <a:pt x="244" y="976"/>
                    <a:pt x="348" y="1230"/>
                    <a:pt x="370" y="1363"/>
                  </a:cubicBezTo>
                  <a:cubicBezTo>
                    <a:pt x="374" y="1361"/>
                    <a:pt x="379" y="1360"/>
                    <a:pt x="384" y="1360"/>
                  </a:cubicBezTo>
                  <a:cubicBezTo>
                    <a:pt x="418" y="1360"/>
                    <a:pt x="460" y="1395"/>
                    <a:pt x="512" y="1458"/>
                  </a:cubicBezTo>
                  <a:lnTo>
                    <a:pt x="536" y="1458"/>
                  </a:lnTo>
                  <a:cubicBezTo>
                    <a:pt x="685" y="1425"/>
                    <a:pt x="829" y="1380"/>
                    <a:pt x="975" y="1380"/>
                  </a:cubicBezTo>
                  <a:cubicBezTo>
                    <a:pt x="1038" y="1380"/>
                    <a:pt x="1102" y="1388"/>
                    <a:pt x="1167" y="1410"/>
                  </a:cubicBezTo>
                  <a:cubicBezTo>
                    <a:pt x="1086" y="1361"/>
                    <a:pt x="987" y="1329"/>
                    <a:pt x="891" y="1329"/>
                  </a:cubicBezTo>
                  <a:cubicBezTo>
                    <a:pt x="847" y="1329"/>
                    <a:pt x="804" y="1336"/>
                    <a:pt x="762" y="1351"/>
                  </a:cubicBezTo>
                  <a:lnTo>
                    <a:pt x="762" y="1291"/>
                  </a:lnTo>
                  <a:cubicBezTo>
                    <a:pt x="801" y="1246"/>
                    <a:pt x="840" y="1231"/>
                    <a:pt x="878" y="1231"/>
                  </a:cubicBezTo>
                  <a:cubicBezTo>
                    <a:pt x="963" y="1231"/>
                    <a:pt x="1048" y="1305"/>
                    <a:pt x="1132" y="1305"/>
                  </a:cubicBezTo>
                  <a:cubicBezTo>
                    <a:pt x="1152" y="1305"/>
                    <a:pt x="1172" y="1301"/>
                    <a:pt x="1191" y="1291"/>
                  </a:cubicBezTo>
                  <a:lnTo>
                    <a:pt x="1191" y="1291"/>
                  </a:lnTo>
                  <a:cubicBezTo>
                    <a:pt x="1191" y="1327"/>
                    <a:pt x="1179" y="1386"/>
                    <a:pt x="1179" y="1410"/>
                  </a:cubicBezTo>
                  <a:cubicBezTo>
                    <a:pt x="1227" y="1422"/>
                    <a:pt x="1274" y="1458"/>
                    <a:pt x="1310" y="1482"/>
                  </a:cubicBezTo>
                  <a:cubicBezTo>
                    <a:pt x="1322" y="1482"/>
                    <a:pt x="1358" y="1422"/>
                    <a:pt x="1394" y="1363"/>
                  </a:cubicBezTo>
                  <a:cubicBezTo>
                    <a:pt x="1286" y="1124"/>
                    <a:pt x="1096" y="1124"/>
                    <a:pt x="905" y="1089"/>
                  </a:cubicBezTo>
                  <a:cubicBezTo>
                    <a:pt x="944" y="1089"/>
                    <a:pt x="987" y="1078"/>
                    <a:pt x="1029" y="1078"/>
                  </a:cubicBezTo>
                  <a:cubicBezTo>
                    <a:pt x="1064" y="1078"/>
                    <a:pt x="1099" y="1085"/>
                    <a:pt x="1132" y="1112"/>
                  </a:cubicBezTo>
                  <a:cubicBezTo>
                    <a:pt x="1239" y="1172"/>
                    <a:pt x="1322" y="1160"/>
                    <a:pt x="1405" y="1267"/>
                  </a:cubicBezTo>
                  <a:lnTo>
                    <a:pt x="1417" y="1279"/>
                  </a:lnTo>
                  <a:cubicBezTo>
                    <a:pt x="1429" y="1243"/>
                    <a:pt x="1441" y="1220"/>
                    <a:pt x="1465" y="1220"/>
                  </a:cubicBezTo>
                  <a:cubicBezTo>
                    <a:pt x="1524" y="1065"/>
                    <a:pt x="1560" y="874"/>
                    <a:pt x="1548" y="708"/>
                  </a:cubicBezTo>
                  <a:lnTo>
                    <a:pt x="1524" y="708"/>
                  </a:lnTo>
                  <a:cubicBezTo>
                    <a:pt x="1524" y="648"/>
                    <a:pt x="1536" y="589"/>
                    <a:pt x="1548" y="529"/>
                  </a:cubicBezTo>
                  <a:cubicBezTo>
                    <a:pt x="1477" y="493"/>
                    <a:pt x="1405" y="446"/>
                    <a:pt x="1310" y="410"/>
                  </a:cubicBezTo>
                  <a:lnTo>
                    <a:pt x="1310" y="410"/>
                  </a:lnTo>
                  <a:cubicBezTo>
                    <a:pt x="1382" y="434"/>
                    <a:pt x="1477" y="446"/>
                    <a:pt x="1560" y="470"/>
                  </a:cubicBezTo>
                  <a:cubicBezTo>
                    <a:pt x="1584" y="398"/>
                    <a:pt x="1596" y="339"/>
                    <a:pt x="1584" y="291"/>
                  </a:cubicBezTo>
                  <a:cubicBezTo>
                    <a:pt x="1573" y="247"/>
                    <a:pt x="1542" y="239"/>
                    <a:pt x="1508" y="239"/>
                  </a:cubicBezTo>
                  <a:cubicBezTo>
                    <a:pt x="1486" y="239"/>
                    <a:pt x="1463" y="242"/>
                    <a:pt x="1443" y="242"/>
                  </a:cubicBezTo>
                  <a:cubicBezTo>
                    <a:pt x="1427" y="242"/>
                    <a:pt x="1414" y="240"/>
                    <a:pt x="1405" y="231"/>
                  </a:cubicBezTo>
                  <a:cubicBezTo>
                    <a:pt x="1251" y="89"/>
                    <a:pt x="1072" y="112"/>
                    <a:pt x="905" y="29"/>
                  </a:cubicBezTo>
                  <a:cubicBezTo>
                    <a:pt x="864" y="9"/>
                    <a:pt x="82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471225" y="-1783700"/>
              <a:ext cx="34850" cy="36325"/>
            </a:xfrm>
            <a:custGeom>
              <a:rect b="b" l="l" r="r" t="t"/>
              <a:pathLst>
                <a:path extrusionOk="0" h="1453" w="1394">
                  <a:moveTo>
                    <a:pt x="620" y="1"/>
                  </a:moveTo>
                  <a:cubicBezTo>
                    <a:pt x="532" y="1"/>
                    <a:pt x="457" y="50"/>
                    <a:pt x="381" y="107"/>
                  </a:cubicBezTo>
                  <a:cubicBezTo>
                    <a:pt x="274" y="214"/>
                    <a:pt x="72" y="202"/>
                    <a:pt x="24" y="369"/>
                  </a:cubicBezTo>
                  <a:cubicBezTo>
                    <a:pt x="0" y="524"/>
                    <a:pt x="298" y="845"/>
                    <a:pt x="429" y="928"/>
                  </a:cubicBezTo>
                  <a:cubicBezTo>
                    <a:pt x="441" y="964"/>
                    <a:pt x="476" y="1000"/>
                    <a:pt x="488" y="1036"/>
                  </a:cubicBezTo>
                  <a:cubicBezTo>
                    <a:pt x="393" y="1036"/>
                    <a:pt x="596" y="1262"/>
                    <a:pt x="667" y="1393"/>
                  </a:cubicBezTo>
                  <a:cubicBezTo>
                    <a:pt x="670" y="1390"/>
                    <a:pt x="674" y="1389"/>
                    <a:pt x="680" y="1389"/>
                  </a:cubicBezTo>
                  <a:cubicBezTo>
                    <a:pt x="701" y="1389"/>
                    <a:pt x="740" y="1406"/>
                    <a:pt x="786" y="1452"/>
                  </a:cubicBezTo>
                  <a:lnTo>
                    <a:pt x="798" y="1440"/>
                  </a:lnTo>
                  <a:cubicBezTo>
                    <a:pt x="896" y="1391"/>
                    <a:pt x="995" y="1309"/>
                    <a:pt x="1113" y="1309"/>
                  </a:cubicBezTo>
                  <a:cubicBezTo>
                    <a:pt x="1138" y="1309"/>
                    <a:pt x="1164" y="1313"/>
                    <a:pt x="1191" y="1321"/>
                  </a:cubicBezTo>
                  <a:cubicBezTo>
                    <a:pt x="1143" y="1292"/>
                    <a:pt x="1093" y="1277"/>
                    <a:pt x="1045" y="1277"/>
                  </a:cubicBezTo>
                  <a:cubicBezTo>
                    <a:pt x="997" y="1277"/>
                    <a:pt x="953" y="1292"/>
                    <a:pt x="917" y="1321"/>
                  </a:cubicBezTo>
                  <a:cubicBezTo>
                    <a:pt x="917" y="1297"/>
                    <a:pt x="917" y="1274"/>
                    <a:pt x="905" y="1262"/>
                  </a:cubicBezTo>
                  <a:cubicBezTo>
                    <a:pt x="924" y="1205"/>
                    <a:pt x="951" y="1188"/>
                    <a:pt x="982" y="1188"/>
                  </a:cubicBezTo>
                  <a:cubicBezTo>
                    <a:pt x="1030" y="1188"/>
                    <a:pt x="1086" y="1228"/>
                    <a:pt x="1135" y="1228"/>
                  </a:cubicBezTo>
                  <a:cubicBezTo>
                    <a:pt x="1155" y="1228"/>
                    <a:pt x="1174" y="1221"/>
                    <a:pt x="1191" y="1202"/>
                  </a:cubicBezTo>
                  <a:cubicBezTo>
                    <a:pt x="1191" y="1226"/>
                    <a:pt x="1203" y="1286"/>
                    <a:pt x="1203" y="1321"/>
                  </a:cubicBezTo>
                  <a:cubicBezTo>
                    <a:pt x="1227" y="1333"/>
                    <a:pt x="1262" y="1345"/>
                    <a:pt x="1286" y="1381"/>
                  </a:cubicBezTo>
                  <a:cubicBezTo>
                    <a:pt x="1286" y="1381"/>
                    <a:pt x="1310" y="1321"/>
                    <a:pt x="1322" y="1238"/>
                  </a:cubicBezTo>
                  <a:cubicBezTo>
                    <a:pt x="1227" y="1036"/>
                    <a:pt x="1084" y="1059"/>
                    <a:pt x="953" y="1047"/>
                  </a:cubicBezTo>
                  <a:cubicBezTo>
                    <a:pt x="990" y="1040"/>
                    <a:pt x="1028" y="1018"/>
                    <a:pt x="1066" y="1018"/>
                  </a:cubicBezTo>
                  <a:cubicBezTo>
                    <a:pt x="1087" y="1018"/>
                    <a:pt x="1109" y="1026"/>
                    <a:pt x="1131" y="1047"/>
                  </a:cubicBezTo>
                  <a:cubicBezTo>
                    <a:pt x="1203" y="1095"/>
                    <a:pt x="1274" y="1059"/>
                    <a:pt x="1334" y="1155"/>
                  </a:cubicBezTo>
                  <a:lnTo>
                    <a:pt x="1346" y="1167"/>
                  </a:lnTo>
                  <a:cubicBezTo>
                    <a:pt x="1346" y="1143"/>
                    <a:pt x="1369" y="1095"/>
                    <a:pt x="1346" y="1059"/>
                  </a:cubicBezTo>
                  <a:cubicBezTo>
                    <a:pt x="1369" y="916"/>
                    <a:pt x="1393" y="702"/>
                    <a:pt x="1369" y="559"/>
                  </a:cubicBezTo>
                  <a:lnTo>
                    <a:pt x="1334" y="559"/>
                  </a:lnTo>
                  <a:cubicBezTo>
                    <a:pt x="1322" y="500"/>
                    <a:pt x="1334" y="440"/>
                    <a:pt x="1334" y="381"/>
                  </a:cubicBezTo>
                  <a:cubicBezTo>
                    <a:pt x="1262" y="345"/>
                    <a:pt x="1191" y="321"/>
                    <a:pt x="1108" y="309"/>
                  </a:cubicBezTo>
                  <a:cubicBezTo>
                    <a:pt x="1012" y="285"/>
                    <a:pt x="917" y="274"/>
                    <a:pt x="798" y="214"/>
                  </a:cubicBezTo>
                  <a:lnTo>
                    <a:pt x="798" y="214"/>
                  </a:lnTo>
                  <a:cubicBezTo>
                    <a:pt x="917" y="262"/>
                    <a:pt x="1024" y="274"/>
                    <a:pt x="1108" y="309"/>
                  </a:cubicBezTo>
                  <a:cubicBezTo>
                    <a:pt x="1203" y="309"/>
                    <a:pt x="1274" y="309"/>
                    <a:pt x="1346" y="321"/>
                  </a:cubicBezTo>
                  <a:cubicBezTo>
                    <a:pt x="1346" y="250"/>
                    <a:pt x="1346" y="190"/>
                    <a:pt x="1334" y="143"/>
                  </a:cubicBezTo>
                  <a:cubicBezTo>
                    <a:pt x="1329" y="108"/>
                    <a:pt x="1313" y="99"/>
                    <a:pt x="1291" y="99"/>
                  </a:cubicBezTo>
                  <a:cubicBezTo>
                    <a:pt x="1263" y="99"/>
                    <a:pt x="1226" y="115"/>
                    <a:pt x="1196" y="115"/>
                  </a:cubicBezTo>
                  <a:cubicBezTo>
                    <a:pt x="1185" y="115"/>
                    <a:pt x="1175" y="113"/>
                    <a:pt x="1167" y="107"/>
                  </a:cubicBezTo>
                  <a:cubicBezTo>
                    <a:pt x="1024" y="12"/>
                    <a:pt x="857" y="47"/>
                    <a:pt x="691" y="12"/>
                  </a:cubicBezTo>
                  <a:cubicBezTo>
                    <a:pt x="666" y="4"/>
                    <a:pt x="643" y="1"/>
                    <a:pt x="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6879450" y="-1672400"/>
              <a:ext cx="44675" cy="39350"/>
            </a:xfrm>
            <a:custGeom>
              <a:rect b="b" l="l" r="r" t="t"/>
              <a:pathLst>
                <a:path extrusionOk="0" h="1574" w="1787">
                  <a:moveTo>
                    <a:pt x="1096" y="274"/>
                  </a:moveTo>
                  <a:cubicBezTo>
                    <a:pt x="1215" y="346"/>
                    <a:pt x="1334" y="394"/>
                    <a:pt x="1453" y="453"/>
                  </a:cubicBezTo>
                  <a:cubicBezTo>
                    <a:pt x="1334" y="405"/>
                    <a:pt x="1215" y="370"/>
                    <a:pt x="1096" y="274"/>
                  </a:cubicBezTo>
                  <a:close/>
                  <a:moveTo>
                    <a:pt x="863" y="0"/>
                  </a:moveTo>
                  <a:cubicBezTo>
                    <a:pt x="788" y="0"/>
                    <a:pt x="712" y="16"/>
                    <a:pt x="632" y="36"/>
                  </a:cubicBezTo>
                  <a:cubicBezTo>
                    <a:pt x="582" y="53"/>
                    <a:pt x="531" y="57"/>
                    <a:pt x="479" y="57"/>
                  </a:cubicBezTo>
                  <a:cubicBezTo>
                    <a:pt x="439" y="57"/>
                    <a:pt x="398" y="54"/>
                    <a:pt x="358" y="54"/>
                  </a:cubicBezTo>
                  <a:cubicBezTo>
                    <a:pt x="269" y="54"/>
                    <a:pt x="185" y="66"/>
                    <a:pt x="120" y="144"/>
                  </a:cubicBezTo>
                  <a:cubicBezTo>
                    <a:pt x="1" y="286"/>
                    <a:pt x="132" y="691"/>
                    <a:pt x="263" y="822"/>
                  </a:cubicBezTo>
                  <a:cubicBezTo>
                    <a:pt x="263" y="858"/>
                    <a:pt x="275" y="917"/>
                    <a:pt x="275" y="941"/>
                  </a:cubicBezTo>
                  <a:cubicBezTo>
                    <a:pt x="270" y="940"/>
                    <a:pt x="266" y="940"/>
                    <a:pt x="262" y="940"/>
                  </a:cubicBezTo>
                  <a:cubicBezTo>
                    <a:pt x="164" y="940"/>
                    <a:pt x="263" y="1209"/>
                    <a:pt x="275" y="1346"/>
                  </a:cubicBezTo>
                  <a:cubicBezTo>
                    <a:pt x="322" y="1346"/>
                    <a:pt x="370" y="1358"/>
                    <a:pt x="429" y="1453"/>
                  </a:cubicBezTo>
                  <a:lnTo>
                    <a:pt x="477" y="1453"/>
                  </a:lnTo>
                  <a:cubicBezTo>
                    <a:pt x="627" y="1446"/>
                    <a:pt x="773" y="1424"/>
                    <a:pt x="920" y="1424"/>
                  </a:cubicBezTo>
                  <a:cubicBezTo>
                    <a:pt x="1030" y="1424"/>
                    <a:pt x="1139" y="1436"/>
                    <a:pt x="1251" y="1477"/>
                  </a:cubicBezTo>
                  <a:cubicBezTo>
                    <a:pt x="1132" y="1413"/>
                    <a:pt x="1005" y="1370"/>
                    <a:pt x="872" y="1370"/>
                  </a:cubicBezTo>
                  <a:cubicBezTo>
                    <a:pt x="832" y="1370"/>
                    <a:pt x="792" y="1374"/>
                    <a:pt x="751" y="1382"/>
                  </a:cubicBezTo>
                  <a:lnTo>
                    <a:pt x="751" y="1322"/>
                  </a:lnTo>
                  <a:cubicBezTo>
                    <a:pt x="800" y="1285"/>
                    <a:pt x="846" y="1271"/>
                    <a:pt x="889" y="1271"/>
                  </a:cubicBezTo>
                  <a:cubicBezTo>
                    <a:pt x="1005" y="1271"/>
                    <a:pt x="1106" y="1367"/>
                    <a:pt x="1217" y="1367"/>
                  </a:cubicBezTo>
                  <a:cubicBezTo>
                    <a:pt x="1236" y="1367"/>
                    <a:pt x="1255" y="1364"/>
                    <a:pt x="1275" y="1358"/>
                  </a:cubicBezTo>
                  <a:lnTo>
                    <a:pt x="1275" y="1358"/>
                  </a:lnTo>
                  <a:cubicBezTo>
                    <a:pt x="1275" y="1394"/>
                    <a:pt x="1263" y="1453"/>
                    <a:pt x="1263" y="1477"/>
                  </a:cubicBezTo>
                  <a:cubicBezTo>
                    <a:pt x="1322" y="1501"/>
                    <a:pt x="1382" y="1525"/>
                    <a:pt x="1430" y="1572"/>
                  </a:cubicBezTo>
                  <a:cubicBezTo>
                    <a:pt x="1431" y="1573"/>
                    <a:pt x="1432" y="1574"/>
                    <a:pt x="1433" y="1574"/>
                  </a:cubicBezTo>
                  <a:cubicBezTo>
                    <a:pt x="1450" y="1574"/>
                    <a:pt x="1491" y="1519"/>
                    <a:pt x="1513" y="1465"/>
                  </a:cubicBezTo>
                  <a:cubicBezTo>
                    <a:pt x="1394" y="1227"/>
                    <a:pt x="1168" y="1191"/>
                    <a:pt x="965" y="1132"/>
                  </a:cubicBezTo>
                  <a:cubicBezTo>
                    <a:pt x="986" y="1132"/>
                    <a:pt x="1008" y="1131"/>
                    <a:pt x="1031" y="1131"/>
                  </a:cubicBezTo>
                  <a:cubicBezTo>
                    <a:pt x="1100" y="1131"/>
                    <a:pt x="1174" y="1138"/>
                    <a:pt x="1227" y="1191"/>
                  </a:cubicBezTo>
                  <a:cubicBezTo>
                    <a:pt x="1346" y="1286"/>
                    <a:pt x="1453" y="1275"/>
                    <a:pt x="1537" y="1394"/>
                  </a:cubicBezTo>
                  <a:lnTo>
                    <a:pt x="1560" y="1417"/>
                  </a:lnTo>
                  <a:cubicBezTo>
                    <a:pt x="1572" y="1394"/>
                    <a:pt x="1584" y="1346"/>
                    <a:pt x="1608" y="1286"/>
                  </a:cubicBezTo>
                  <a:cubicBezTo>
                    <a:pt x="1656" y="1156"/>
                    <a:pt x="1739" y="965"/>
                    <a:pt x="1715" y="798"/>
                  </a:cubicBezTo>
                  <a:cubicBezTo>
                    <a:pt x="1703" y="798"/>
                    <a:pt x="1680" y="786"/>
                    <a:pt x="1680" y="786"/>
                  </a:cubicBezTo>
                  <a:cubicBezTo>
                    <a:pt x="1680" y="715"/>
                    <a:pt x="1703" y="667"/>
                    <a:pt x="1715" y="608"/>
                  </a:cubicBezTo>
                  <a:cubicBezTo>
                    <a:pt x="1632" y="548"/>
                    <a:pt x="1537" y="501"/>
                    <a:pt x="1453" y="453"/>
                  </a:cubicBezTo>
                  <a:lnTo>
                    <a:pt x="1453" y="453"/>
                  </a:lnTo>
                  <a:cubicBezTo>
                    <a:pt x="1549" y="489"/>
                    <a:pt x="1644" y="513"/>
                    <a:pt x="1739" y="548"/>
                  </a:cubicBezTo>
                  <a:cubicBezTo>
                    <a:pt x="1763" y="465"/>
                    <a:pt x="1787" y="405"/>
                    <a:pt x="1763" y="370"/>
                  </a:cubicBezTo>
                  <a:cubicBezTo>
                    <a:pt x="1763" y="274"/>
                    <a:pt x="1632" y="334"/>
                    <a:pt x="1572" y="286"/>
                  </a:cubicBezTo>
                  <a:cubicBezTo>
                    <a:pt x="1406" y="144"/>
                    <a:pt x="1215" y="144"/>
                    <a:pt x="1037" y="36"/>
                  </a:cubicBezTo>
                  <a:cubicBezTo>
                    <a:pt x="979" y="10"/>
                    <a:pt x="92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621675" y="-1623425"/>
              <a:ext cx="50625" cy="42125"/>
            </a:xfrm>
            <a:custGeom>
              <a:rect b="b" l="l" r="r" t="t"/>
              <a:pathLst>
                <a:path extrusionOk="0" h="1685" w="2025">
                  <a:moveTo>
                    <a:pt x="1382" y="280"/>
                  </a:moveTo>
                  <a:lnTo>
                    <a:pt x="1382" y="280"/>
                  </a:lnTo>
                  <a:cubicBezTo>
                    <a:pt x="1292" y="307"/>
                    <a:pt x="1196" y="320"/>
                    <a:pt x="1089" y="320"/>
                  </a:cubicBezTo>
                  <a:cubicBezTo>
                    <a:pt x="1053" y="320"/>
                    <a:pt x="1016" y="319"/>
                    <a:pt x="977" y="316"/>
                  </a:cubicBezTo>
                  <a:cubicBezTo>
                    <a:pt x="1132" y="316"/>
                    <a:pt x="1251" y="292"/>
                    <a:pt x="1382" y="280"/>
                  </a:cubicBezTo>
                  <a:close/>
                  <a:moveTo>
                    <a:pt x="1215" y="1423"/>
                  </a:moveTo>
                  <a:cubicBezTo>
                    <a:pt x="1239" y="1447"/>
                    <a:pt x="1239" y="1447"/>
                    <a:pt x="1251" y="1447"/>
                  </a:cubicBezTo>
                  <a:cubicBezTo>
                    <a:pt x="1244" y="1450"/>
                    <a:pt x="1239" y="1451"/>
                    <a:pt x="1234" y="1451"/>
                  </a:cubicBezTo>
                  <a:cubicBezTo>
                    <a:pt x="1221" y="1451"/>
                    <a:pt x="1215" y="1440"/>
                    <a:pt x="1215" y="1423"/>
                  </a:cubicBezTo>
                  <a:close/>
                  <a:moveTo>
                    <a:pt x="1559" y="0"/>
                  </a:moveTo>
                  <a:cubicBezTo>
                    <a:pt x="1511" y="0"/>
                    <a:pt x="1455" y="66"/>
                    <a:pt x="1394" y="66"/>
                  </a:cubicBezTo>
                  <a:cubicBezTo>
                    <a:pt x="1362" y="60"/>
                    <a:pt x="1331" y="58"/>
                    <a:pt x="1300" y="58"/>
                  </a:cubicBezTo>
                  <a:cubicBezTo>
                    <a:pt x="1138" y="58"/>
                    <a:pt x="993" y="125"/>
                    <a:pt x="822" y="125"/>
                  </a:cubicBezTo>
                  <a:cubicBezTo>
                    <a:pt x="667" y="149"/>
                    <a:pt x="560" y="232"/>
                    <a:pt x="453" y="328"/>
                  </a:cubicBezTo>
                  <a:cubicBezTo>
                    <a:pt x="334" y="459"/>
                    <a:pt x="108" y="470"/>
                    <a:pt x="36" y="649"/>
                  </a:cubicBezTo>
                  <a:cubicBezTo>
                    <a:pt x="1" y="828"/>
                    <a:pt x="298" y="1137"/>
                    <a:pt x="477" y="1197"/>
                  </a:cubicBezTo>
                  <a:cubicBezTo>
                    <a:pt x="501" y="1232"/>
                    <a:pt x="536" y="1280"/>
                    <a:pt x="548" y="1304"/>
                  </a:cubicBezTo>
                  <a:cubicBezTo>
                    <a:pt x="417" y="1328"/>
                    <a:pt x="632" y="1530"/>
                    <a:pt x="715" y="1661"/>
                  </a:cubicBezTo>
                  <a:cubicBezTo>
                    <a:pt x="735" y="1651"/>
                    <a:pt x="758" y="1645"/>
                    <a:pt x="786" y="1645"/>
                  </a:cubicBezTo>
                  <a:cubicBezTo>
                    <a:pt x="824" y="1645"/>
                    <a:pt x="869" y="1657"/>
                    <a:pt x="917" y="1685"/>
                  </a:cubicBezTo>
                  <a:cubicBezTo>
                    <a:pt x="929" y="1661"/>
                    <a:pt x="953" y="1649"/>
                    <a:pt x="965" y="1649"/>
                  </a:cubicBezTo>
                  <a:cubicBezTo>
                    <a:pt x="1215" y="1471"/>
                    <a:pt x="1477" y="1292"/>
                    <a:pt x="1775" y="1221"/>
                  </a:cubicBezTo>
                  <a:lnTo>
                    <a:pt x="1775" y="1221"/>
                  </a:lnTo>
                  <a:cubicBezTo>
                    <a:pt x="1560" y="1244"/>
                    <a:pt x="1382" y="1304"/>
                    <a:pt x="1215" y="1423"/>
                  </a:cubicBezTo>
                  <a:cubicBezTo>
                    <a:pt x="1203" y="1411"/>
                    <a:pt x="1203" y="1399"/>
                    <a:pt x="1191" y="1387"/>
                  </a:cubicBezTo>
                  <a:cubicBezTo>
                    <a:pt x="1286" y="1149"/>
                    <a:pt x="1572" y="1280"/>
                    <a:pt x="1727" y="1113"/>
                  </a:cubicBezTo>
                  <a:cubicBezTo>
                    <a:pt x="1739" y="1125"/>
                    <a:pt x="1751" y="1185"/>
                    <a:pt x="1763" y="1221"/>
                  </a:cubicBezTo>
                  <a:cubicBezTo>
                    <a:pt x="1846" y="1209"/>
                    <a:pt x="1917" y="1209"/>
                    <a:pt x="1989" y="1209"/>
                  </a:cubicBezTo>
                  <a:cubicBezTo>
                    <a:pt x="2025" y="1185"/>
                    <a:pt x="2025" y="1125"/>
                    <a:pt x="2025" y="1054"/>
                  </a:cubicBezTo>
                  <a:cubicBezTo>
                    <a:pt x="1931" y="1011"/>
                    <a:pt x="1844" y="995"/>
                    <a:pt x="1763" y="995"/>
                  </a:cubicBezTo>
                  <a:cubicBezTo>
                    <a:pt x="1595" y="995"/>
                    <a:pt x="1446" y="1062"/>
                    <a:pt x="1286" y="1102"/>
                  </a:cubicBezTo>
                  <a:cubicBezTo>
                    <a:pt x="1375" y="1057"/>
                    <a:pt x="1452" y="993"/>
                    <a:pt x="1558" y="993"/>
                  </a:cubicBezTo>
                  <a:cubicBezTo>
                    <a:pt x="1566" y="993"/>
                    <a:pt x="1575" y="993"/>
                    <a:pt x="1584" y="994"/>
                  </a:cubicBezTo>
                  <a:cubicBezTo>
                    <a:pt x="1708" y="994"/>
                    <a:pt x="1801" y="949"/>
                    <a:pt x="1907" y="949"/>
                  </a:cubicBezTo>
                  <a:cubicBezTo>
                    <a:pt x="1933" y="949"/>
                    <a:pt x="1960" y="952"/>
                    <a:pt x="1989" y="959"/>
                  </a:cubicBezTo>
                  <a:lnTo>
                    <a:pt x="2025" y="982"/>
                  </a:lnTo>
                  <a:cubicBezTo>
                    <a:pt x="2025" y="947"/>
                    <a:pt x="2025" y="923"/>
                    <a:pt x="1977" y="887"/>
                  </a:cubicBezTo>
                  <a:cubicBezTo>
                    <a:pt x="1965" y="744"/>
                    <a:pt x="1906" y="530"/>
                    <a:pt x="1798" y="411"/>
                  </a:cubicBezTo>
                  <a:cubicBezTo>
                    <a:pt x="1787" y="411"/>
                    <a:pt x="1751" y="435"/>
                    <a:pt x="1751" y="435"/>
                  </a:cubicBezTo>
                  <a:cubicBezTo>
                    <a:pt x="1727" y="363"/>
                    <a:pt x="1715" y="304"/>
                    <a:pt x="1691" y="244"/>
                  </a:cubicBezTo>
                  <a:cubicBezTo>
                    <a:pt x="1596" y="244"/>
                    <a:pt x="1489" y="268"/>
                    <a:pt x="1382" y="280"/>
                  </a:cubicBezTo>
                  <a:cubicBezTo>
                    <a:pt x="1489" y="244"/>
                    <a:pt x="1572" y="220"/>
                    <a:pt x="1679" y="197"/>
                  </a:cubicBezTo>
                  <a:cubicBezTo>
                    <a:pt x="1667" y="113"/>
                    <a:pt x="1632" y="54"/>
                    <a:pt x="1608" y="30"/>
                  </a:cubicBezTo>
                  <a:cubicBezTo>
                    <a:pt x="1592" y="8"/>
                    <a:pt x="1576" y="0"/>
                    <a:pt x="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713950" y="-1809675"/>
              <a:ext cx="34550" cy="23300"/>
            </a:xfrm>
            <a:custGeom>
              <a:rect b="b" l="l" r="r" t="t"/>
              <a:pathLst>
                <a:path extrusionOk="0" h="932" w="1382">
                  <a:moveTo>
                    <a:pt x="1186" y="605"/>
                  </a:moveTo>
                  <a:lnTo>
                    <a:pt x="1186" y="605"/>
                  </a:lnTo>
                  <a:cubicBezTo>
                    <a:pt x="1193" y="612"/>
                    <a:pt x="1199" y="618"/>
                    <a:pt x="1205" y="624"/>
                  </a:cubicBezTo>
                  <a:lnTo>
                    <a:pt x="1205" y="624"/>
                  </a:lnTo>
                  <a:cubicBezTo>
                    <a:pt x="1204" y="621"/>
                    <a:pt x="1203" y="616"/>
                    <a:pt x="1203" y="610"/>
                  </a:cubicBezTo>
                  <a:cubicBezTo>
                    <a:pt x="1197" y="608"/>
                    <a:pt x="1191" y="607"/>
                    <a:pt x="1186" y="605"/>
                  </a:cubicBezTo>
                  <a:close/>
                  <a:moveTo>
                    <a:pt x="1205" y="624"/>
                  </a:moveTo>
                  <a:cubicBezTo>
                    <a:pt x="1208" y="634"/>
                    <a:pt x="1215" y="634"/>
                    <a:pt x="1215" y="634"/>
                  </a:cubicBezTo>
                  <a:cubicBezTo>
                    <a:pt x="1212" y="631"/>
                    <a:pt x="1208" y="627"/>
                    <a:pt x="1205" y="624"/>
                  </a:cubicBezTo>
                  <a:close/>
                  <a:moveTo>
                    <a:pt x="1203" y="693"/>
                  </a:moveTo>
                  <a:cubicBezTo>
                    <a:pt x="1213" y="703"/>
                    <a:pt x="1244" y="734"/>
                    <a:pt x="1269" y="753"/>
                  </a:cubicBezTo>
                  <a:lnTo>
                    <a:pt x="1269" y="753"/>
                  </a:lnTo>
                  <a:cubicBezTo>
                    <a:pt x="1207" y="755"/>
                    <a:pt x="1167" y="770"/>
                    <a:pt x="1167" y="824"/>
                  </a:cubicBezTo>
                  <a:cubicBezTo>
                    <a:pt x="1156" y="824"/>
                    <a:pt x="1144" y="812"/>
                    <a:pt x="1132" y="801"/>
                  </a:cubicBezTo>
                  <a:cubicBezTo>
                    <a:pt x="1078" y="735"/>
                    <a:pt x="1108" y="729"/>
                    <a:pt x="1145" y="729"/>
                  </a:cubicBezTo>
                  <a:cubicBezTo>
                    <a:pt x="1153" y="729"/>
                    <a:pt x="1162" y="729"/>
                    <a:pt x="1170" y="729"/>
                  </a:cubicBezTo>
                  <a:cubicBezTo>
                    <a:pt x="1199" y="729"/>
                    <a:pt x="1222" y="726"/>
                    <a:pt x="1203" y="693"/>
                  </a:cubicBezTo>
                  <a:close/>
                  <a:moveTo>
                    <a:pt x="102" y="1"/>
                  </a:moveTo>
                  <a:cubicBezTo>
                    <a:pt x="60" y="1"/>
                    <a:pt x="61" y="41"/>
                    <a:pt x="72" y="62"/>
                  </a:cubicBezTo>
                  <a:cubicBezTo>
                    <a:pt x="108" y="122"/>
                    <a:pt x="1" y="86"/>
                    <a:pt x="72" y="170"/>
                  </a:cubicBezTo>
                  <a:cubicBezTo>
                    <a:pt x="155" y="265"/>
                    <a:pt x="501" y="503"/>
                    <a:pt x="644" y="574"/>
                  </a:cubicBezTo>
                  <a:cubicBezTo>
                    <a:pt x="667" y="586"/>
                    <a:pt x="715" y="634"/>
                    <a:pt x="739" y="646"/>
                  </a:cubicBezTo>
                  <a:cubicBezTo>
                    <a:pt x="737" y="645"/>
                    <a:pt x="735" y="645"/>
                    <a:pt x="734" y="645"/>
                  </a:cubicBezTo>
                  <a:cubicBezTo>
                    <a:pt x="697" y="645"/>
                    <a:pt x="945" y="803"/>
                    <a:pt x="1048" y="884"/>
                  </a:cubicBezTo>
                  <a:cubicBezTo>
                    <a:pt x="1072" y="884"/>
                    <a:pt x="1096" y="884"/>
                    <a:pt x="1167" y="932"/>
                  </a:cubicBezTo>
                  <a:lnTo>
                    <a:pt x="1167" y="920"/>
                  </a:lnTo>
                  <a:cubicBezTo>
                    <a:pt x="1212" y="864"/>
                    <a:pt x="1204" y="776"/>
                    <a:pt x="1273" y="756"/>
                  </a:cubicBezTo>
                  <a:lnTo>
                    <a:pt x="1273" y="756"/>
                  </a:lnTo>
                  <a:cubicBezTo>
                    <a:pt x="1278" y="760"/>
                    <a:pt x="1282" y="763"/>
                    <a:pt x="1287" y="765"/>
                  </a:cubicBezTo>
                  <a:lnTo>
                    <a:pt x="1370" y="765"/>
                  </a:lnTo>
                  <a:cubicBezTo>
                    <a:pt x="1382" y="765"/>
                    <a:pt x="1334" y="717"/>
                    <a:pt x="1275" y="670"/>
                  </a:cubicBezTo>
                  <a:cubicBezTo>
                    <a:pt x="1196" y="635"/>
                    <a:pt x="1148" y="625"/>
                    <a:pt x="1113" y="625"/>
                  </a:cubicBezTo>
                  <a:cubicBezTo>
                    <a:pt x="1062" y="625"/>
                    <a:pt x="1038" y="646"/>
                    <a:pt x="989" y="646"/>
                  </a:cubicBezTo>
                  <a:cubicBezTo>
                    <a:pt x="1009" y="636"/>
                    <a:pt x="995" y="608"/>
                    <a:pt x="1028" y="608"/>
                  </a:cubicBezTo>
                  <a:cubicBezTo>
                    <a:pt x="1033" y="608"/>
                    <a:pt x="1040" y="608"/>
                    <a:pt x="1048" y="610"/>
                  </a:cubicBezTo>
                  <a:cubicBezTo>
                    <a:pt x="1104" y="610"/>
                    <a:pt x="1117" y="599"/>
                    <a:pt x="1145" y="599"/>
                  </a:cubicBezTo>
                  <a:cubicBezTo>
                    <a:pt x="1155" y="599"/>
                    <a:pt x="1168" y="601"/>
                    <a:pt x="1186" y="605"/>
                  </a:cubicBezTo>
                  <a:lnTo>
                    <a:pt x="1186" y="605"/>
                  </a:lnTo>
                  <a:cubicBezTo>
                    <a:pt x="1170" y="591"/>
                    <a:pt x="1153" y="577"/>
                    <a:pt x="1132" y="562"/>
                  </a:cubicBezTo>
                  <a:cubicBezTo>
                    <a:pt x="1013" y="467"/>
                    <a:pt x="846" y="336"/>
                    <a:pt x="715" y="265"/>
                  </a:cubicBezTo>
                  <a:cubicBezTo>
                    <a:pt x="667" y="229"/>
                    <a:pt x="608" y="181"/>
                    <a:pt x="560" y="158"/>
                  </a:cubicBezTo>
                  <a:lnTo>
                    <a:pt x="453" y="158"/>
                  </a:lnTo>
                  <a:cubicBezTo>
                    <a:pt x="443" y="163"/>
                    <a:pt x="429" y="165"/>
                    <a:pt x="411" y="165"/>
                  </a:cubicBezTo>
                  <a:cubicBezTo>
                    <a:pt x="386" y="165"/>
                    <a:pt x="352" y="160"/>
                    <a:pt x="310" y="146"/>
                  </a:cubicBezTo>
                  <a:lnTo>
                    <a:pt x="310" y="146"/>
                  </a:lnTo>
                  <a:cubicBezTo>
                    <a:pt x="370" y="158"/>
                    <a:pt x="417" y="158"/>
                    <a:pt x="453" y="158"/>
                  </a:cubicBezTo>
                  <a:cubicBezTo>
                    <a:pt x="489" y="158"/>
                    <a:pt x="501" y="146"/>
                    <a:pt x="525" y="122"/>
                  </a:cubicBezTo>
                  <a:cubicBezTo>
                    <a:pt x="453" y="86"/>
                    <a:pt x="417" y="39"/>
                    <a:pt x="370" y="27"/>
                  </a:cubicBezTo>
                  <a:cubicBezTo>
                    <a:pt x="351" y="15"/>
                    <a:pt x="342" y="10"/>
                    <a:pt x="337" y="10"/>
                  </a:cubicBezTo>
                  <a:cubicBezTo>
                    <a:pt x="324" y="10"/>
                    <a:pt x="344" y="40"/>
                    <a:pt x="329" y="40"/>
                  </a:cubicBezTo>
                  <a:cubicBezTo>
                    <a:pt x="327" y="40"/>
                    <a:pt x="325" y="40"/>
                    <a:pt x="322" y="39"/>
                  </a:cubicBezTo>
                  <a:cubicBezTo>
                    <a:pt x="274" y="20"/>
                    <a:pt x="246" y="16"/>
                    <a:pt x="223" y="16"/>
                  </a:cubicBezTo>
                  <a:cubicBezTo>
                    <a:pt x="208" y="16"/>
                    <a:pt x="196" y="17"/>
                    <a:pt x="183" y="17"/>
                  </a:cubicBezTo>
                  <a:cubicBezTo>
                    <a:pt x="166" y="17"/>
                    <a:pt x="147" y="15"/>
                    <a:pt x="120" y="3"/>
                  </a:cubicBezTo>
                  <a:cubicBezTo>
                    <a:pt x="113" y="2"/>
                    <a:pt x="108" y="1"/>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390700" y="-1664775"/>
              <a:ext cx="46175" cy="41525"/>
            </a:xfrm>
            <a:custGeom>
              <a:rect b="b" l="l" r="r" t="t"/>
              <a:pathLst>
                <a:path extrusionOk="0" h="1661" w="1847">
                  <a:moveTo>
                    <a:pt x="1025" y="279"/>
                  </a:moveTo>
                  <a:cubicBezTo>
                    <a:pt x="941" y="339"/>
                    <a:pt x="846" y="374"/>
                    <a:pt x="715" y="374"/>
                  </a:cubicBezTo>
                  <a:cubicBezTo>
                    <a:pt x="822" y="350"/>
                    <a:pt x="918" y="315"/>
                    <a:pt x="1025" y="279"/>
                  </a:cubicBezTo>
                  <a:close/>
                  <a:moveTo>
                    <a:pt x="1078" y="1"/>
                  </a:moveTo>
                  <a:cubicBezTo>
                    <a:pt x="1030" y="1"/>
                    <a:pt x="1013" y="79"/>
                    <a:pt x="965" y="89"/>
                  </a:cubicBezTo>
                  <a:cubicBezTo>
                    <a:pt x="787" y="89"/>
                    <a:pt x="679" y="208"/>
                    <a:pt x="525" y="219"/>
                  </a:cubicBezTo>
                  <a:cubicBezTo>
                    <a:pt x="406" y="231"/>
                    <a:pt x="346" y="327"/>
                    <a:pt x="287" y="410"/>
                  </a:cubicBezTo>
                  <a:cubicBezTo>
                    <a:pt x="215" y="553"/>
                    <a:pt x="13" y="553"/>
                    <a:pt x="1" y="708"/>
                  </a:cubicBezTo>
                  <a:cubicBezTo>
                    <a:pt x="1" y="874"/>
                    <a:pt x="287" y="1172"/>
                    <a:pt x="465" y="1232"/>
                  </a:cubicBezTo>
                  <a:cubicBezTo>
                    <a:pt x="477" y="1243"/>
                    <a:pt x="525" y="1291"/>
                    <a:pt x="537" y="1327"/>
                  </a:cubicBezTo>
                  <a:cubicBezTo>
                    <a:pt x="418" y="1339"/>
                    <a:pt x="644" y="1541"/>
                    <a:pt x="727" y="1660"/>
                  </a:cubicBezTo>
                  <a:cubicBezTo>
                    <a:pt x="753" y="1647"/>
                    <a:pt x="783" y="1638"/>
                    <a:pt x="818" y="1638"/>
                  </a:cubicBezTo>
                  <a:cubicBezTo>
                    <a:pt x="847" y="1638"/>
                    <a:pt x="880" y="1644"/>
                    <a:pt x="918" y="1660"/>
                  </a:cubicBezTo>
                  <a:cubicBezTo>
                    <a:pt x="941" y="1660"/>
                    <a:pt x="953" y="1648"/>
                    <a:pt x="965" y="1636"/>
                  </a:cubicBezTo>
                  <a:cubicBezTo>
                    <a:pt x="1191" y="1446"/>
                    <a:pt x="1370" y="1220"/>
                    <a:pt x="1632" y="1089"/>
                  </a:cubicBezTo>
                  <a:lnTo>
                    <a:pt x="1632" y="1089"/>
                  </a:lnTo>
                  <a:cubicBezTo>
                    <a:pt x="1453" y="1160"/>
                    <a:pt x="1311" y="1243"/>
                    <a:pt x="1180" y="1386"/>
                  </a:cubicBezTo>
                  <a:lnTo>
                    <a:pt x="1132" y="1339"/>
                  </a:lnTo>
                  <a:cubicBezTo>
                    <a:pt x="1180" y="1112"/>
                    <a:pt x="1477" y="1184"/>
                    <a:pt x="1561" y="993"/>
                  </a:cubicBezTo>
                  <a:cubicBezTo>
                    <a:pt x="1572" y="1005"/>
                    <a:pt x="1620" y="1053"/>
                    <a:pt x="1632" y="1089"/>
                  </a:cubicBezTo>
                  <a:cubicBezTo>
                    <a:pt x="1692" y="1053"/>
                    <a:pt x="1751" y="1029"/>
                    <a:pt x="1834" y="1005"/>
                  </a:cubicBezTo>
                  <a:cubicBezTo>
                    <a:pt x="1846" y="993"/>
                    <a:pt x="1834" y="934"/>
                    <a:pt x="1799" y="862"/>
                  </a:cubicBezTo>
                  <a:cubicBezTo>
                    <a:pt x="1770" y="859"/>
                    <a:pt x="1742" y="857"/>
                    <a:pt x="1716" y="857"/>
                  </a:cubicBezTo>
                  <a:cubicBezTo>
                    <a:pt x="1481" y="857"/>
                    <a:pt x="1338" y="990"/>
                    <a:pt x="1156" y="1065"/>
                  </a:cubicBezTo>
                  <a:cubicBezTo>
                    <a:pt x="1239" y="1005"/>
                    <a:pt x="1299" y="934"/>
                    <a:pt x="1394" y="922"/>
                  </a:cubicBezTo>
                  <a:cubicBezTo>
                    <a:pt x="1537" y="874"/>
                    <a:pt x="1608" y="791"/>
                    <a:pt x="1751" y="791"/>
                  </a:cubicBezTo>
                  <a:lnTo>
                    <a:pt x="1787" y="791"/>
                  </a:lnTo>
                  <a:cubicBezTo>
                    <a:pt x="1751" y="755"/>
                    <a:pt x="1739" y="731"/>
                    <a:pt x="1739" y="696"/>
                  </a:cubicBezTo>
                  <a:cubicBezTo>
                    <a:pt x="1668" y="565"/>
                    <a:pt x="1549" y="398"/>
                    <a:pt x="1418" y="315"/>
                  </a:cubicBezTo>
                  <a:lnTo>
                    <a:pt x="1382" y="339"/>
                  </a:lnTo>
                  <a:cubicBezTo>
                    <a:pt x="1334" y="291"/>
                    <a:pt x="1299" y="231"/>
                    <a:pt x="1263" y="196"/>
                  </a:cubicBezTo>
                  <a:cubicBezTo>
                    <a:pt x="1191" y="219"/>
                    <a:pt x="1096" y="255"/>
                    <a:pt x="1025" y="279"/>
                  </a:cubicBezTo>
                  <a:cubicBezTo>
                    <a:pt x="1096" y="231"/>
                    <a:pt x="1156" y="196"/>
                    <a:pt x="1239" y="148"/>
                  </a:cubicBezTo>
                  <a:cubicBezTo>
                    <a:pt x="1203" y="89"/>
                    <a:pt x="1156" y="41"/>
                    <a:pt x="1120" y="17"/>
                  </a:cubicBezTo>
                  <a:cubicBezTo>
                    <a:pt x="1104" y="5"/>
                    <a:pt x="1090"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913850" y="-1870925"/>
              <a:ext cx="41700" cy="31075"/>
            </a:xfrm>
            <a:custGeom>
              <a:rect b="b" l="l" r="r" t="t"/>
              <a:pathLst>
                <a:path extrusionOk="0" h="1243" w="1668">
                  <a:moveTo>
                    <a:pt x="1227" y="941"/>
                  </a:moveTo>
                  <a:lnTo>
                    <a:pt x="1227" y="941"/>
                  </a:lnTo>
                  <a:cubicBezTo>
                    <a:pt x="1132" y="965"/>
                    <a:pt x="1072" y="1000"/>
                    <a:pt x="1013" y="1036"/>
                  </a:cubicBezTo>
                  <a:cubicBezTo>
                    <a:pt x="1060" y="976"/>
                    <a:pt x="1120" y="953"/>
                    <a:pt x="1227" y="941"/>
                  </a:cubicBezTo>
                  <a:close/>
                  <a:moveTo>
                    <a:pt x="560" y="0"/>
                  </a:moveTo>
                  <a:cubicBezTo>
                    <a:pt x="543" y="9"/>
                    <a:pt x="521" y="17"/>
                    <a:pt x="475" y="17"/>
                  </a:cubicBezTo>
                  <a:cubicBezTo>
                    <a:pt x="456" y="17"/>
                    <a:pt x="433" y="16"/>
                    <a:pt x="405" y="12"/>
                  </a:cubicBezTo>
                  <a:cubicBezTo>
                    <a:pt x="405" y="24"/>
                    <a:pt x="394" y="48"/>
                    <a:pt x="394" y="48"/>
                  </a:cubicBezTo>
                  <a:cubicBezTo>
                    <a:pt x="298" y="191"/>
                    <a:pt x="263" y="369"/>
                    <a:pt x="120" y="500"/>
                  </a:cubicBezTo>
                  <a:cubicBezTo>
                    <a:pt x="239" y="429"/>
                    <a:pt x="322" y="357"/>
                    <a:pt x="346" y="238"/>
                  </a:cubicBezTo>
                  <a:cubicBezTo>
                    <a:pt x="382" y="250"/>
                    <a:pt x="394" y="262"/>
                    <a:pt x="405" y="262"/>
                  </a:cubicBezTo>
                  <a:cubicBezTo>
                    <a:pt x="477" y="441"/>
                    <a:pt x="227" y="417"/>
                    <a:pt x="239" y="560"/>
                  </a:cubicBezTo>
                  <a:cubicBezTo>
                    <a:pt x="215" y="548"/>
                    <a:pt x="167" y="524"/>
                    <a:pt x="144" y="500"/>
                  </a:cubicBezTo>
                  <a:cubicBezTo>
                    <a:pt x="108" y="536"/>
                    <a:pt x="60" y="548"/>
                    <a:pt x="24" y="584"/>
                  </a:cubicBezTo>
                  <a:cubicBezTo>
                    <a:pt x="1" y="595"/>
                    <a:pt x="48" y="643"/>
                    <a:pt x="108" y="679"/>
                  </a:cubicBezTo>
                  <a:cubicBezTo>
                    <a:pt x="346" y="667"/>
                    <a:pt x="394" y="548"/>
                    <a:pt x="513" y="465"/>
                  </a:cubicBezTo>
                  <a:lnTo>
                    <a:pt x="513" y="465"/>
                  </a:lnTo>
                  <a:cubicBezTo>
                    <a:pt x="501" y="500"/>
                    <a:pt x="477" y="584"/>
                    <a:pt x="405" y="595"/>
                  </a:cubicBezTo>
                  <a:cubicBezTo>
                    <a:pt x="322" y="643"/>
                    <a:pt x="322" y="715"/>
                    <a:pt x="203" y="726"/>
                  </a:cubicBezTo>
                  <a:lnTo>
                    <a:pt x="179" y="726"/>
                  </a:lnTo>
                  <a:cubicBezTo>
                    <a:pt x="215" y="738"/>
                    <a:pt x="239" y="774"/>
                    <a:pt x="239" y="798"/>
                  </a:cubicBezTo>
                  <a:cubicBezTo>
                    <a:pt x="358" y="893"/>
                    <a:pt x="536" y="1012"/>
                    <a:pt x="691" y="1060"/>
                  </a:cubicBezTo>
                  <a:lnTo>
                    <a:pt x="703" y="1036"/>
                  </a:lnTo>
                  <a:cubicBezTo>
                    <a:pt x="763" y="1072"/>
                    <a:pt x="810" y="1096"/>
                    <a:pt x="870" y="1131"/>
                  </a:cubicBezTo>
                  <a:cubicBezTo>
                    <a:pt x="929" y="1096"/>
                    <a:pt x="977" y="1072"/>
                    <a:pt x="1013" y="1036"/>
                  </a:cubicBezTo>
                  <a:lnTo>
                    <a:pt x="1013" y="1036"/>
                  </a:lnTo>
                  <a:cubicBezTo>
                    <a:pt x="977" y="1072"/>
                    <a:pt x="941" y="1119"/>
                    <a:pt x="917" y="1155"/>
                  </a:cubicBezTo>
                  <a:cubicBezTo>
                    <a:pt x="977" y="1191"/>
                    <a:pt x="1036" y="1215"/>
                    <a:pt x="1072" y="1238"/>
                  </a:cubicBezTo>
                  <a:cubicBezTo>
                    <a:pt x="1084" y="1241"/>
                    <a:pt x="1093" y="1243"/>
                    <a:pt x="1101" y="1243"/>
                  </a:cubicBezTo>
                  <a:cubicBezTo>
                    <a:pt x="1154" y="1243"/>
                    <a:pt x="1114" y="1176"/>
                    <a:pt x="1156" y="1155"/>
                  </a:cubicBezTo>
                  <a:cubicBezTo>
                    <a:pt x="1298" y="1143"/>
                    <a:pt x="1310" y="1060"/>
                    <a:pt x="1429" y="1024"/>
                  </a:cubicBezTo>
                  <a:cubicBezTo>
                    <a:pt x="1513" y="1000"/>
                    <a:pt x="1525" y="941"/>
                    <a:pt x="1525" y="857"/>
                  </a:cubicBezTo>
                  <a:cubicBezTo>
                    <a:pt x="1525" y="762"/>
                    <a:pt x="1668" y="726"/>
                    <a:pt x="1596" y="607"/>
                  </a:cubicBezTo>
                  <a:cubicBezTo>
                    <a:pt x="1525" y="488"/>
                    <a:pt x="1156" y="298"/>
                    <a:pt x="989" y="286"/>
                  </a:cubicBezTo>
                  <a:cubicBezTo>
                    <a:pt x="953" y="262"/>
                    <a:pt x="917" y="238"/>
                    <a:pt x="882" y="226"/>
                  </a:cubicBezTo>
                  <a:cubicBezTo>
                    <a:pt x="953" y="203"/>
                    <a:pt x="691" y="72"/>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695950" y="-2026900"/>
              <a:ext cx="52700" cy="43150"/>
            </a:xfrm>
            <a:custGeom>
              <a:rect b="b" l="l" r="r" t="t"/>
              <a:pathLst>
                <a:path extrusionOk="0" h="1726" w="2108">
                  <a:moveTo>
                    <a:pt x="949" y="1397"/>
                  </a:moveTo>
                  <a:cubicBezTo>
                    <a:pt x="984" y="1397"/>
                    <a:pt x="1021" y="1400"/>
                    <a:pt x="1060" y="1405"/>
                  </a:cubicBezTo>
                  <a:cubicBezTo>
                    <a:pt x="905" y="1405"/>
                    <a:pt x="762" y="1429"/>
                    <a:pt x="619" y="1441"/>
                  </a:cubicBezTo>
                  <a:cubicBezTo>
                    <a:pt x="729" y="1423"/>
                    <a:pt x="831" y="1397"/>
                    <a:pt x="949" y="1397"/>
                  </a:cubicBezTo>
                  <a:close/>
                  <a:moveTo>
                    <a:pt x="1322" y="0"/>
                  </a:moveTo>
                  <a:cubicBezTo>
                    <a:pt x="1295" y="27"/>
                    <a:pt x="1264" y="43"/>
                    <a:pt x="1224" y="43"/>
                  </a:cubicBezTo>
                  <a:cubicBezTo>
                    <a:pt x="1192" y="43"/>
                    <a:pt x="1154" y="33"/>
                    <a:pt x="1107" y="12"/>
                  </a:cubicBezTo>
                  <a:cubicBezTo>
                    <a:pt x="1095" y="12"/>
                    <a:pt x="1083" y="36"/>
                    <a:pt x="1072" y="48"/>
                  </a:cubicBezTo>
                  <a:cubicBezTo>
                    <a:pt x="810" y="227"/>
                    <a:pt x="572" y="429"/>
                    <a:pt x="262" y="488"/>
                  </a:cubicBezTo>
                  <a:cubicBezTo>
                    <a:pt x="476" y="477"/>
                    <a:pt x="655" y="417"/>
                    <a:pt x="810" y="286"/>
                  </a:cubicBezTo>
                  <a:cubicBezTo>
                    <a:pt x="798" y="274"/>
                    <a:pt x="798" y="274"/>
                    <a:pt x="786" y="274"/>
                  </a:cubicBezTo>
                  <a:cubicBezTo>
                    <a:pt x="790" y="267"/>
                    <a:pt x="792" y="264"/>
                    <a:pt x="794" y="264"/>
                  </a:cubicBezTo>
                  <a:cubicBezTo>
                    <a:pt x="799" y="264"/>
                    <a:pt x="801" y="278"/>
                    <a:pt x="810" y="286"/>
                  </a:cubicBezTo>
                  <a:cubicBezTo>
                    <a:pt x="810" y="298"/>
                    <a:pt x="833" y="310"/>
                    <a:pt x="845" y="334"/>
                  </a:cubicBezTo>
                  <a:cubicBezTo>
                    <a:pt x="726" y="572"/>
                    <a:pt x="441" y="429"/>
                    <a:pt x="298" y="596"/>
                  </a:cubicBezTo>
                  <a:cubicBezTo>
                    <a:pt x="274" y="584"/>
                    <a:pt x="262" y="524"/>
                    <a:pt x="250" y="488"/>
                  </a:cubicBezTo>
                  <a:cubicBezTo>
                    <a:pt x="179" y="512"/>
                    <a:pt x="95" y="512"/>
                    <a:pt x="24" y="512"/>
                  </a:cubicBezTo>
                  <a:cubicBezTo>
                    <a:pt x="12" y="524"/>
                    <a:pt x="0" y="584"/>
                    <a:pt x="0" y="655"/>
                  </a:cubicBezTo>
                  <a:cubicBezTo>
                    <a:pt x="86" y="698"/>
                    <a:pt x="170" y="714"/>
                    <a:pt x="252" y="714"/>
                  </a:cubicBezTo>
                  <a:cubicBezTo>
                    <a:pt x="419" y="714"/>
                    <a:pt x="578" y="647"/>
                    <a:pt x="738" y="608"/>
                  </a:cubicBezTo>
                  <a:lnTo>
                    <a:pt x="738" y="608"/>
                  </a:lnTo>
                  <a:cubicBezTo>
                    <a:pt x="661" y="652"/>
                    <a:pt x="574" y="716"/>
                    <a:pt x="467" y="716"/>
                  </a:cubicBezTo>
                  <a:cubicBezTo>
                    <a:pt x="458" y="716"/>
                    <a:pt x="449" y="716"/>
                    <a:pt x="441" y="715"/>
                  </a:cubicBezTo>
                  <a:cubicBezTo>
                    <a:pt x="321" y="715"/>
                    <a:pt x="239" y="745"/>
                    <a:pt x="145" y="745"/>
                  </a:cubicBezTo>
                  <a:cubicBezTo>
                    <a:pt x="107" y="745"/>
                    <a:pt x="68" y="740"/>
                    <a:pt x="24" y="727"/>
                  </a:cubicBezTo>
                  <a:lnTo>
                    <a:pt x="0" y="715"/>
                  </a:lnTo>
                  <a:lnTo>
                    <a:pt x="0" y="715"/>
                  </a:lnTo>
                  <a:cubicBezTo>
                    <a:pt x="0" y="762"/>
                    <a:pt x="0" y="786"/>
                    <a:pt x="12" y="822"/>
                  </a:cubicBezTo>
                  <a:cubicBezTo>
                    <a:pt x="24" y="989"/>
                    <a:pt x="71" y="1191"/>
                    <a:pt x="179" y="1310"/>
                  </a:cubicBezTo>
                  <a:cubicBezTo>
                    <a:pt x="191" y="1310"/>
                    <a:pt x="214" y="1298"/>
                    <a:pt x="214" y="1298"/>
                  </a:cubicBezTo>
                  <a:cubicBezTo>
                    <a:pt x="250" y="1358"/>
                    <a:pt x="262" y="1417"/>
                    <a:pt x="286" y="1477"/>
                  </a:cubicBezTo>
                  <a:cubicBezTo>
                    <a:pt x="405" y="1477"/>
                    <a:pt x="500" y="1465"/>
                    <a:pt x="619" y="1441"/>
                  </a:cubicBezTo>
                  <a:lnTo>
                    <a:pt x="619" y="1441"/>
                  </a:lnTo>
                  <a:cubicBezTo>
                    <a:pt x="512" y="1477"/>
                    <a:pt x="405" y="1500"/>
                    <a:pt x="298" y="1536"/>
                  </a:cubicBezTo>
                  <a:cubicBezTo>
                    <a:pt x="310" y="1608"/>
                    <a:pt x="321" y="1667"/>
                    <a:pt x="369" y="1703"/>
                  </a:cubicBezTo>
                  <a:cubicBezTo>
                    <a:pt x="383" y="1719"/>
                    <a:pt x="398" y="1726"/>
                    <a:pt x="414" y="1726"/>
                  </a:cubicBezTo>
                  <a:cubicBezTo>
                    <a:pt x="467" y="1726"/>
                    <a:pt x="531" y="1655"/>
                    <a:pt x="595" y="1655"/>
                  </a:cubicBezTo>
                  <a:cubicBezTo>
                    <a:pt x="630" y="1663"/>
                    <a:pt x="665" y="1666"/>
                    <a:pt x="700" y="1666"/>
                  </a:cubicBezTo>
                  <a:cubicBezTo>
                    <a:pt x="876" y="1666"/>
                    <a:pt x="1047" y="1580"/>
                    <a:pt x="1226" y="1560"/>
                  </a:cubicBezTo>
                  <a:cubicBezTo>
                    <a:pt x="1393" y="1548"/>
                    <a:pt x="1512" y="1441"/>
                    <a:pt x="1619" y="1346"/>
                  </a:cubicBezTo>
                  <a:cubicBezTo>
                    <a:pt x="1750" y="1179"/>
                    <a:pt x="2000" y="1143"/>
                    <a:pt x="2060" y="941"/>
                  </a:cubicBezTo>
                  <a:cubicBezTo>
                    <a:pt x="2107" y="750"/>
                    <a:pt x="1786" y="477"/>
                    <a:pt x="1584" y="429"/>
                  </a:cubicBezTo>
                  <a:cubicBezTo>
                    <a:pt x="1572" y="417"/>
                    <a:pt x="1524" y="369"/>
                    <a:pt x="1512" y="346"/>
                  </a:cubicBezTo>
                  <a:cubicBezTo>
                    <a:pt x="1643" y="310"/>
                    <a:pt x="1405" y="119"/>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6253175" y="-1564450"/>
              <a:ext cx="23825" cy="34350"/>
            </a:xfrm>
            <a:custGeom>
              <a:rect b="b" l="l" r="r" t="t"/>
              <a:pathLst>
                <a:path extrusionOk="0" h="1374" w="953">
                  <a:moveTo>
                    <a:pt x="584" y="302"/>
                  </a:moveTo>
                  <a:lnTo>
                    <a:pt x="584" y="302"/>
                  </a:lnTo>
                  <a:cubicBezTo>
                    <a:pt x="632" y="374"/>
                    <a:pt x="655" y="433"/>
                    <a:pt x="691" y="493"/>
                  </a:cubicBezTo>
                  <a:cubicBezTo>
                    <a:pt x="643" y="445"/>
                    <a:pt x="620" y="409"/>
                    <a:pt x="584" y="302"/>
                  </a:cubicBezTo>
                  <a:close/>
                  <a:moveTo>
                    <a:pt x="154" y="1165"/>
                  </a:moveTo>
                  <a:cubicBezTo>
                    <a:pt x="168" y="1165"/>
                    <a:pt x="144" y="1245"/>
                    <a:pt x="154" y="1245"/>
                  </a:cubicBezTo>
                  <a:cubicBezTo>
                    <a:pt x="156" y="1245"/>
                    <a:pt x="160" y="1241"/>
                    <a:pt x="167" y="1231"/>
                  </a:cubicBezTo>
                  <a:lnTo>
                    <a:pt x="167" y="1231"/>
                  </a:lnTo>
                  <a:cubicBezTo>
                    <a:pt x="159" y="1247"/>
                    <a:pt x="140" y="1275"/>
                    <a:pt x="125" y="1298"/>
                  </a:cubicBezTo>
                  <a:lnTo>
                    <a:pt x="125" y="1298"/>
                  </a:lnTo>
                  <a:cubicBezTo>
                    <a:pt x="130" y="1278"/>
                    <a:pt x="123" y="1260"/>
                    <a:pt x="115" y="1260"/>
                  </a:cubicBezTo>
                  <a:lnTo>
                    <a:pt x="115" y="1260"/>
                  </a:lnTo>
                  <a:cubicBezTo>
                    <a:pt x="113" y="1260"/>
                    <a:pt x="110" y="1262"/>
                    <a:pt x="108" y="1267"/>
                  </a:cubicBezTo>
                  <a:cubicBezTo>
                    <a:pt x="108" y="1255"/>
                    <a:pt x="120" y="1231"/>
                    <a:pt x="120" y="1207"/>
                  </a:cubicBezTo>
                  <a:cubicBezTo>
                    <a:pt x="139" y="1177"/>
                    <a:pt x="149" y="1165"/>
                    <a:pt x="154" y="1165"/>
                  </a:cubicBezTo>
                  <a:close/>
                  <a:moveTo>
                    <a:pt x="191" y="1"/>
                  </a:moveTo>
                  <a:cubicBezTo>
                    <a:pt x="152" y="1"/>
                    <a:pt x="115" y="15"/>
                    <a:pt x="84" y="64"/>
                  </a:cubicBezTo>
                  <a:cubicBezTo>
                    <a:pt x="1" y="195"/>
                    <a:pt x="60" y="636"/>
                    <a:pt x="96" y="767"/>
                  </a:cubicBezTo>
                  <a:lnTo>
                    <a:pt x="96" y="874"/>
                  </a:lnTo>
                  <a:cubicBezTo>
                    <a:pt x="94" y="870"/>
                    <a:pt x="92" y="868"/>
                    <a:pt x="91" y="868"/>
                  </a:cubicBezTo>
                  <a:cubicBezTo>
                    <a:pt x="74" y="868"/>
                    <a:pt x="84" y="1100"/>
                    <a:pt x="84" y="1231"/>
                  </a:cubicBezTo>
                  <a:lnTo>
                    <a:pt x="84" y="1326"/>
                  </a:lnTo>
                  <a:cubicBezTo>
                    <a:pt x="84" y="1326"/>
                    <a:pt x="100" y="1300"/>
                    <a:pt x="107" y="1300"/>
                  </a:cubicBezTo>
                  <a:cubicBezTo>
                    <a:pt x="110" y="1300"/>
                    <a:pt x="112" y="1306"/>
                    <a:pt x="108" y="1326"/>
                  </a:cubicBezTo>
                  <a:cubicBezTo>
                    <a:pt x="108" y="1326"/>
                    <a:pt x="100" y="1350"/>
                    <a:pt x="90" y="1365"/>
                  </a:cubicBezTo>
                  <a:lnTo>
                    <a:pt x="90" y="1365"/>
                  </a:lnTo>
                  <a:cubicBezTo>
                    <a:pt x="103" y="1349"/>
                    <a:pt x="132" y="1311"/>
                    <a:pt x="167" y="1267"/>
                  </a:cubicBezTo>
                  <a:cubicBezTo>
                    <a:pt x="298" y="1112"/>
                    <a:pt x="239" y="1088"/>
                    <a:pt x="227" y="1029"/>
                  </a:cubicBezTo>
                  <a:cubicBezTo>
                    <a:pt x="230" y="1029"/>
                    <a:pt x="235" y="1028"/>
                    <a:pt x="241" y="1028"/>
                  </a:cubicBezTo>
                  <a:cubicBezTo>
                    <a:pt x="255" y="1028"/>
                    <a:pt x="271" y="1034"/>
                    <a:pt x="262" y="1076"/>
                  </a:cubicBezTo>
                  <a:cubicBezTo>
                    <a:pt x="239" y="1136"/>
                    <a:pt x="286" y="1124"/>
                    <a:pt x="215" y="1207"/>
                  </a:cubicBezTo>
                  <a:cubicBezTo>
                    <a:pt x="239" y="1183"/>
                    <a:pt x="274" y="1159"/>
                    <a:pt x="286" y="1159"/>
                  </a:cubicBezTo>
                  <a:cubicBezTo>
                    <a:pt x="393" y="1040"/>
                    <a:pt x="560" y="909"/>
                    <a:pt x="643" y="790"/>
                  </a:cubicBezTo>
                  <a:lnTo>
                    <a:pt x="632" y="778"/>
                  </a:lnTo>
                  <a:cubicBezTo>
                    <a:pt x="667" y="731"/>
                    <a:pt x="703" y="683"/>
                    <a:pt x="751" y="648"/>
                  </a:cubicBezTo>
                  <a:cubicBezTo>
                    <a:pt x="739" y="588"/>
                    <a:pt x="715" y="540"/>
                    <a:pt x="691" y="493"/>
                  </a:cubicBezTo>
                  <a:lnTo>
                    <a:pt x="691" y="493"/>
                  </a:lnTo>
                  <a:cubicBezTo>
                    <a:pt x="739" y="528"/>
                    <a:pt x="763" y="552"/>
                    <a:pt x="798" y="600"/>
                  </a:cubicBezTo>
                  <a:cubicBezTo>
                    <a:pt x="858" y="552"/>
                    <a:pt x="893" y="505"/>
                    <a:pt x="917" y="469"/>
                  </a:cubicBezTo>
                  <a:cubicBezTo>
                    <a:pt x="953" y="386"/>
                    <a:pt x="858" y="421"/>
                    <a:pt x="834" y="374"/>
                  </a:cubicBezTo>
                  <a:cubicBezTo>
                    <a:pt x="822" y="231"/>
                    <a:pt x="703" y="195"/>
                    <a:pt x="643" y="76"/>
                  </a:cubicBezTo>
                  <a:cubicBezTo>
                    <a:pt x="605" y="22"/>
                    <a:pt x="557" y="8"/>
                    <a:pt x="501" y="8"/>
                  </a:cubicBezTo>
                  <a:cubicBezTo>
                    <a:pt x="471" y="8"/>
                    <a:pt x="439" y="12"/>
                    <a:pt x="405" y="16"/>
                  </a:cubicBezTo>
                  <a:cubicBezTo>
                    <a:pt x="388" y="22"/>
                    <a:pt x="372" y="24"/>
                    <a:pt x="355" y="24"/>
                  </a:cubicBezTo>
                  <a:cubicBezTo>
                    <a:pt x="298" y="24"/>
                    <a:pt x="242" y="1"/>
                    <a:pt x="191" y="1"/>
                  </a:cubicBezTo>
                  <a:close/>
                  <a:moveTo>
                    <a:pt x="90" y="1365"/>
                  </a:moveTo>
                  <a:lnTo>
                    <a:pt x="90" y="1365"/>
                  </a:lnTo>
                  <a:cubicBezTo>
                    <a:pt x="86" y="1371"/>
                    <a:pt x="84" y="1374"/>
                    <a:pt x="84" y="1374"/>
                  </a:cubicBezTo>
                  <a:cubicBezTo>
                    <a:pt x="86" y="1372"/>
                    <a:pt x="88" y="1369"/>
                    <a:pt x="90" y="1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494450" y="-2056675"/>
              <a:ext cx="39625" cy="26850"/>
            </a:xfrm>
            <a:custGeom>
              <a:rect b="b" l="l" r="r" t="t"/>
              <a:pathLst>
                <a:path extrusionOk="0" h="1074" w="1585">
                  <a:moveTo>
                    <a:pt x="1167" y="822"/>
                  </a:moveTo>
                  <a:cubicBezTo>
                    <a:pt x="1084" y="834"/>
                    <a:pt x="1048" y="846"/>
                    <a:pt x="989" y="882"/>
                  </a:cubicBezTo>
                  <a:cubicBezTo>
                    <a:pt x="1013" y="846"/>
                    <a:pt x="1072" y="822"/>
                    <a:pt x="1167" y="822"/>
                  </a:cubicBezTo>
                  <a:close/>
                  <a:moveTo>
                    <a:pt x="334" y="1"/>
                  </a:moveTo>
                  <a:lnTo>
                    <a:pt x="310" y="13"/>
                  </a:lnTo>
                  <a:cubicBezTo>
                    <a:pt x="251" y="132"/>
                    <a:pt x="239" y="275"/>
                    <a:pt x="120" y="358"/>
                  </a:cubicBezTo>
                  <a:cubicBezTo>
                    <a:pt x="215" y="310"/>
                    <a:pt x="286" y="251"/>
                    <a:pt x="298" y="167"/>
                  </a:cubicBezTo>
                  <a:cubicBezTo>
                    <a:pt x="334" y="179"/>
                    <a:pt x="346" y="191"/>
                    <a:pt x="358" y="191"/>
                  </a:cubicBezTo>
                  <a:cubicBezTo>
                    <a:pt x="429" y="346"/>
                    <a:pt x="191" y="298"/>
                    <a:pt x="227" y="417"/>
                  </a:cubicBezTo>
                  <a:cubicBezTo>
                    <a:pt x="191" y="406"/>
                    <a:pt x="155" y="370"/>
                    <a:pt x="120" y="358"/>
                  </a:cubicBezTo>
                  <a:cubicBezTo>
                    <a:pt x="96" y="370"/>
                    <a:pt x="60" y="394"/>
                    <a:pt x="12" y="406"/>
                  </a:cubicBezTo>
                  <a:cubicBezTo>
                    <a:pt x="1" y="417"/>
                    <a:pt x="48" y="453"/>
                    <a:pt x="108" y="489"/>
                  </a:cubicBezTo>
                  <a:cubicBezTo>
                    <a:pt x="132" y="491"/>
                    <a:pt x="154" y="493"/>
                    <a:pt x="174" y="493"/>
                  </a:cubicBezTo>
                  <a:cubicBezTo>
                    <a:pt x="342" y="493"/>
                    <a:pt x="380" y="411"/>
                    <a:pt x="465" y="358"/>
                  </a:cubicBezTo>
                  <a:lnTo>
                    <a:pt x="465" y="358"/>
                  </a:lnTo>
                  <a:cubicBezTo>
                    <a:pt x="453" y="406"/>
                    <a:pt x="453" y="465"/>
                    <a:pt x="370" y="465"/>
                  </a:cubicBezTo>
                  <a:cubicBezTo>
                    <a:pt x="298" y="489"/>
                    <a:pt x="298" y="548"/>
                    <a:pt x="191" y="548"/>
                  </a:cubicBezTo>
                  <a:lnTo>
                    <a:pt x="179" y="548"/>
                  </a:lnTo>
                  <a:cubicBezTo>
                    <a:pt x="215" y="572"/>
                    <a:pt x="239" y="596"/>
                    <a:pt x="227" y="608"/>
                  </a:cubicBezTo>
                  <a:cubicBezTo>
                    <a:pt x="346" y="703"/>
                    <a:pt x="524" y="810"/>
                    <a:pt x="667" y="870"/>
                  </a:cubicBezTo>
                  <a:cubicBezTo>
                    <a:pt x="691" y="870"/>
                    <a:pt x="691" y="846"/>
                    <a:pt x="691" y="846"/>
                  </a:cubicBezTo>
                  <a:cubicBezTo>
                    <a:pt x="751" y="882"/>
                    <a:pt x="786" y="906"/>
                    <a:pt x="846" y="941"/>
                  </a:cubicBezTo>
                  <a:cubicBezTo>
                    <a:pt x="894" y="929"/>
                    <a:pt x="941" y="894"/>
                    <a:pt x="989" y="882"/>
                  </a:cubicBezTo>
                  <a:lnTo>
                    <a:pt x="989" y="882"/>
                  </a:lnTo>
                  <a:cubicBezTo>
                    <a:pt x="953" y="906"/>
                    <a:pt x="941" y="941"/>
                    <a:pt x="905" y="965"/>
                  </a:cubicBezTo>
                  <a:cubicBezTo>
                    <a:pt x="965" y="1013"/>
                    <a:pt x="1024" y="1048"/>
                    <a:pt x="1072" y="1060"/>
                  </a:cubicBezTo>
                  <a:cubicBezTo>
                    <a:pt x="1086" y="1070"/>
                    <a:pt x="1095" y="1074"/>
                    <a:pt x="1101" y="1074"/>
                  </a:cubicBezTo>
                  <a:cubicBezTo>
                    <a:pt x="1124" y="1074"/>
                    <a:pt x="1094" y="1013"/>
                    <a:pt x="1132" y="1013"/>
                  </a:cubicBezTo>
                  <a:cubicBezTo>
                    <a:pt x="1263" y="1013"/>
                    <a:pt x="1286" y="941"/>
                    <a:pt x="1382" y="929"/>
                  </a:cubicBezTo>
                  <a:cubicBezTo>
                    <a:pt x="1465" y="906"/>
                    <a:pt x="1465" y="870"/>
                    <a:pt x="1465" y="810"/>
                  </a:cubicBezTo>
                  <a:cubicBezTo>
                    <a:pt x="1441" y="715"/>
                    <a:pt x="1584" y="715"/>
                    <a:pt x="1501" y="608"/>
                  </a:cubicBezTo>
                  <a:cubicBezTo>
                    <a:pt x="1429" y="513"/>
                    <a:pt x="1048" y="310"/>
                    <a:pt x="894" y="286"/>
                  </a:cubicBezTo>
                  <a:cubicBezTo>
                    <a:pt x="870" y="275"/>
                    <a:pt x="822" y="239"/>
                    <a:pt x="786" y="227"/>
                  </a:cubicBezTo>
                  <a:cubicBezTo>
                    <a:pt x="870" y="215"/>
                    <a:pt x="596" y="72"/>
                    <a:pt x="465" y="1"/>
                  </a:cubicBezTo>
                  <a:cubicBezTo>
                    <a:pt x="465" y="8"/>
                    <a:pt x="447" y="20"/>
                    <a:pt x="415" y="20"/>
                  </a:cubicBezTo>
                  <a:cubicBezTo>
                    <a:pt x="394" y="20"/>
                    <a:pt x="367" y="15"/>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362425" y="-2136100"/>
              <a:ext cx="34850" cy="36300"/>
            </a:xfrm>
            <a:custGeom>
              <a:rect b="b" l="l" r="r" t="t"/>
              <a:pathLst>
                <a:path extrusionOk="0" h="1452" w="1394">
                  <a:moveTo>
                    <a:pt x="632" y="0"/>
                  </a:moveTo>
                  <a:cubicBezTo>
                    <a:pt x="541" y="0"/>
                    <a:pt x="458" y="51"/>
                    <a:pt x="382" y="118"/>
                  </a:cubicBezTo>
                  <a:cubicBezTo>
                    <a:pt x="287" y="213"/>
                    <a:pt x="72" y="201"/>
                    <a:pt x="25" y="368"/>
                  </a:cubicBezTo>
                  <a:cubicBezTo>
                    <a:pt x="1" y="535"/>
                    <a:pt x="299" y="844"/>
                    <a:pt x="430" y="927"/>
                  </a:cubicBezTo>
                  <a:cubicBezTo>
                    <a:pt x="441" y="963"/>
                    <a:pt x="477" y="1011"/>
                    <a:pt x="489" y="1035"/>
                  </a:cubicBezTo>
                  <a:cubicBezTo>
                    <a:pt x="406" y="1035"/>
                    <a:pt x="596" y="1261"/>
                    <a:pt x="668" y="1392"/>
                  </a:cubicBezTo>
                  <a:cubicBezTo>
                    <a:pt x="670" y="1389"/>
                    <a:pt x="675" y="1388"/>
                    <a:pt x="681" y="1388"/>
                  </a:cubicBezTo>
                  <a:cubicBezTo>
                    <a:pt x="702" y="1388"/>
                    <a:pt x="741" y="1405"/>
                    <a:pt x="787" y="1451"/>
                  </a:cubicBezTo>
                  <a:lnTo>
                    <a:pt x="799" y="1439"/>
                  </a:lnTo>
                  <a:cubicBezTo>
                    <a:pt x="897" y="1390"/>
                    <a:pt x="995" y="1308"/>
                    <a:pt x="1114" y="1308"/>
                  </a:cubicBezTo>
                  <a:cubicBezTo>
                    <a:pt x="1139" y="1308"/>
                    <a:pt x="1165" y="1312"/>
                    <a:pt x="1192" y="1320"/>
                  </a:cubicBezTo>
                  <a:cubicBezTo>
                    <a:pt x="1144" y="1291"/>
                    <a:pt x="1096" y="1276"/>
                    <a:pt x="1050" y="1276"/>
                  </a:cubicBezTo>
                  <a:cubicBezTo>
                    <a:pt x="1004" y="1276"/>
                    <a:pt x="959" y="1291"/>
                    <a:pt x="918" y="1320"/>
                  </a:cubicBezTo>
                  <a:cubicBezTo>
                    <a:pt x="918" y="1308"/>
                    <a:pt x="918" y="1273"/>
                    <a:pt x="906" y="1261"/>
                  </a:cubicBezTo>
                  <a:cubicBezTo>
                    <a:pt x="924" y="1206"/>
                    <a:pt x="951" y="1189"/>
                    <a:pt x="982" y="1189"/>
                  </a:cubicBezTo>
                  <a:cubicBezTo>
                    <a:pt x="1031" y="1189"/>
                    <a:pt x="1090" y="1231"/>
                    <a:pt x="1137" y="1231"/>
                  </a:cubicBezTo>
                  <a:cubicBezTo>
                    <a:pt x="1158" y="1231"/>
                    <a:pt x="1177" y="1224"/>
                    <a:pt x="1192" y="1201"/>
                  </a:cubicBezTo>
                  <a:cubicBezTo>
                    <a:pt x="1192" y="1225"/>
                    <a:pt x="1203" y="1285"/>
                    <a:pt x="1203" y="1320"/>
                  </a:cubicBezTo>
                  <a:cubicBezTo>
                    <a:pt x="1239" y="1332"/>
                    <a:pt x="1263" y="1344"/>
                    <a:pt x="1299" y="1380"/>
                  </a:cubicBezTo>
                  <a:cubicBezTo>
                    <a:pt x="1299" y="1380"/>
                    <a:pt x="1311" y="1320"/>
                    <a:pt x="1323" y="1249"/>
                  </a:cubicBezTo>
                  <a:cubicBezTo>
                    <a:pt x="1239" y="1035"/>
                    <a:pt x="1084" y="1070"/>
                    <a:pt x="953" y="1046"/>
                  </a:cubicBezTo>
                  <a:cubicBezTo>
                    <a:pt x="991" y="1039"/>
                    <a:pt x="1029" y="1017"/>
                    <a:pt x="1066" y="1017"/>
                  </a:cubicBezTo>
                  <a:cubicBezTo>
                    <a:pt x="1088" y="1017"/>
                    <a:pt x="1110" y="1025"/>
                    <a:pt x="1132" y="1046"/>
                  </a:cubicBezTo>
                  <a:cubicBezTo>
                    <a:pt x="1203" y="1094"/>
                    <a:pt x="1275" y="1070"/>
                    <a:pt x="1334" y="1154"/>
                  </a:cubicBezTo>
                  <a:lnTo>
                    <a:pt x="1358" y="1166"/>
                  </a:lnTo>
                  <a:cubicBezTo>
                    <a:pt x="1358" y="1142"/>
                    <a:pt x="1370" y="1106"/>
                    <a:pt x="1358" y="1070"/>
                  </a:cubicBezTo>
                  <a:cubicBezTo>
                    <a:pt x="1370" y="916"/>
                    <a:pt x="1394" y="713"/>
                    <a:pt x="1370" y="558"/>
                  </a:cubicBezTo>
                  <a:lnTo>
                    <a:pt x="1334" y="558"/>
                  </a:lnTo>
                  <a:cubicBezTo>
                    <a:pt x="1323" y="499"/>
                    <a:pt x="1334" y="439"/>
                    <a:pt x="1334" y="380"/>
                  </a:cubicBezTo>
                  <a:cubicBezTo>
                    <a:pt x="1263" y="356"/>
                    <a:pt x="1192" y="320"/>
                    <a:pt x="1120" y="308"/>
                  </a:cubicBezTo>
                  <a:cubicBezTo>
                    <a:pt x="1013" y="296"/>
                    <a:pt x="918" y="273"/>
                    <a:pt x="799" y="213"/>
                  </a:cubicBezTo>
                  <a:lnTo>
                    <a:pt x="799" y="213"/>
                  </a:lnTo>
                  <a:cubicBezTo>
                    <a:pt x="918" y="261"/>
                    <a:pt x="1025" y="273"/>
                    <a:pt x="1120" y="308"/>
                  </a:cubicBezTo>
                  <a:cubicBezTo>
                    <a:pt x="1203" y="308"/>
                    <a:pt x="1275" y="308"/>
                    <a:pt x="1358" y="320"/>
                  </a:cubicBezTo>
                  <a:cubicBezTo>
                    <a:pt x="1358" y="249"/>
                    <a:pt x="1358" y="189"/>
                    <a:pt x="1334" y="142"/>
                  </a:cubicBezTo>
                  <a:cubicBezTo>
                    <a:pt x="1330" y="112"/>
                    <a:pt x="1314" y="104"/>
                    <a:pt x="1294" y="104"/>
                  </a:cubicBezTo>
                  <a:cubicBezTo>
                    <a:pt x="1264" y="104"/>
                    <a:pt x="1224" y="122"/>
                    <a:pt x="1197" y="122"/>
                  </a:cubicBezTo>
                  <a:cubicBezTo>
                    <a:pt x="1190" y="122"/>
                    <a:pt x="1184" y="121"/>
                    <a:pt x="1180" y="118"/>
                  </a:cubicBezTo>
                  <a:cubicBezTo>
                    <a:pt x="1025" y="11"/>
                    <a:pt x="858" y="58"/>
                    <a:pt x="703" y="11"/>
                  </a:cubicBezTo>
                  <a:cubicBezTo>
                    <a:pt x="679" y="3"/>
                    <a:pt x="656" y="0"/>
                    <a:pt x="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6088875" y="-2071900"/>
              <a:ext cx="38125" cy="13775"/>
            </a:xfrm>
            <a:custGeom>
              <a:rect b="b" l="l" r="r" t="t"/>
              <a:pathLst>
                <a:path extrusionOk="0" h="551" w="1525">
                  <a:moveTo>
                    <a:pt x="453" y="74"/>
                  </a:moveTo>
                  <a:lnTo>
                    <a:pt x="453" y="74"/>
                  </a:lnTo>
                  <a:cubicBezTo>
                    <a:pt x="429" y="110"/>
                    <a:pt x="394" y="122"/>
                    <a:pt x="310" y="122"/>
                  </a:cubicBezTo>
                  <a:cubicBezTo>
                    <a:pt x="382" y="110"/>
                    <a:pt x="417" y="86"/>
                    <a:pt x="453" y="74"/>
                  </a:cubicBezTo>
                  <a:close/>
                  <a:moveTo>
                    <a:pt x="295" y="0"/>
                  </a:moveTo>
                  <a:cubicBezTo>
                    <a:pt x="257" y="0"/>
                    <a:pt x="305" y="26"/>
                    <a:pt x="275" y="26"/>
                  </a:cubicBezTo>
                  <a:cubicBezTo>
                    <a:pt x="156" y="26"/>
                    <a:pt x="179" y="74"/>
                    <a:pt x="84" y="86"/>
                  </a:cubicBezTo>
                  <a:cubicBezTo>
                    <a:pt x="25" y="110"/>
                    <a:pt x="48" y="133"/>
                    <a:pt x="72" y="169"/>
                  </a:cubicBezTo>
                  <a:cubicBezTo>
                    <a:pt x="132" y="205"/>
                    <a:pt x="1" y="229"/>
                    <a:pt x="120" y="264"/>
                  </a:cubicBezTo>
                  <a:cubicBezTo>
                    <a:pt x="239" y="324"/>
                    <a:pt x="656" y="407"/>
                    <a:pt x="798" y="419"/>
                  </a:cubicBezTo>
                  <a:cubicBezTo>
                    <a:pt x="834" y="431"/>
                    <a:pt x="894" y="443"/>
                    <a:pt x="918" y="443"/>
                  </a:cubicBezTo>
                  <a:cubicBezTo>
                    <a:pt x="846" y="467"/>
                    <a:pt x="1144" y="526"/>
                    <a:pt x="1287" y="550"/>
                  </a:cubicBezTo>
                  <a:cubicBezTo>
                    <a:pt x="1287" y="542"/>
                    <a:pt x="1304" y="533"/>
                    <a:pt x="1344" y="533"/>
                  </a:cubicBezTo>
                  <a:cubicBezTo>
                    <a:pt x="1361" y="533"/>
                    <a:pt x="1381" y="535"/>
                    <a:pt x="1406" y="538"/>
                  </a:cubicBezTo>
                  <a:lnTo>
                    <a:pt x="1406" y="526"/>
                  </a:lnTo>
                  <a:cubicBezTo>
                    <a:pt x="1430" y="467"/>
                    <a:pt x="1382" y="383"/>
                    <a:pt x="1453" y="324"/>
                  </a:cubicBezTo>
                  <a:lnTo>
                    <a:pt x="1453" y="324"/>
                  </a:lnTo>
                  <a:cubicBezTo>
                    <a:pt x="1382" y="360"/>
                    <a:pt x="1346" y="383"/>
                    <a:pt x="1370" y="431"/>
                  </a:cubicBezTo>
                  <a:cubicBezTo>
                    <a:pt x="1346" y="431"/>
                    <a:pt x="1322" y="419"/>
                    <a:pt x="1310" y="419"/>
                  </a:cubicBezTo>
                  <a:cubicBezTo>
                    <a:pt x="1168" y="348"/>
                    <a:pt x="1406" y="360"/>
                    <a:pt x="1334" y="300"/>
                  </a:cubicBezTo>
                  <a:lnTo>
                    <a:pt x="1334" y="300"/>
                  </a:lnTo>
                  <a:cubicBezTo>
                    <a:pt x="1370" y="312"/>
                    <a:pt x="1430" y="324"/>
                    <a:pt x="1453" y="324"/>
                  </a:cubicBezTo>
                  <a:cubicBezTo>
                    <a:pt x="1465" y="312"/>
                    <a:pt x="1501" y="312"/>
                    <a:pt x="1525" y="300"/>
                  </a:cubicBezTo>
                  <a:cubicBezTo>
                    <a:pt x="1525" y="300"/>
                    <a:pt x="1489" y="264"/>
                    <a:pt x="1406" y="253"/>
                  </a:cubicBezTo>
                  <a:cubicBezTo>
                    <a:pt x="1203" y="253"/>
                    <a:pt x="1203" y="312"/>
                    <a:pt x="1144" y="348"/>
                  </a:cubicBezTo>
                  <a:cubicBezTo>
                    <a:pt x="1144" y="312"/>
                    <a:pt x="1132" y="288"/>
                    <a:pt x="1191" y="288"/>
                  </a:cubicBezTo>
                  <a:cubicBezTo>
                    <a:pt x="1251" y="264"/>
                    <a:pt x="1239" y="229"/>
                    <a:pt x="1322" y="229"/>
                  </a:cubicBezTo>
                  <a:lnTo>
                    <a:pt x="1334" y="229"/>
                  </a:lnTo>
                  <a:cubicBezTo>
                    <a:pt x="1310" y="205"/>
                    <a:pt x="1263" y="205"/>
                    <a:pt x="1239" y="181"/>
                  </a:cubicBezTo>
                  <a:cubicBezTo>
                    <a:pt x="1084" y="145"/>
                    <a:pt x="870" y="86"/>
                    <a:pt x="727" y="74"/>
                  </a:cubicBezTo>
                  <a:lnTo>
                    <a:pt x="727" y="86"/>
                  </a:lnTo>
                  <a:lnTo>
                    <a:pt x="548" y="50"/>
                  </a:lnTo>
                  <a:cubicBezTo>
                    <a:pt x="525" y="50"/>
                    <a:pt x="489" y="62"/>
                    <a:pt x="453" y="74"/>
                  </a:cubicBezTo>
                  <a:cubicBezTo>
                    <a:pt x="489" y="62"/>
                    <a:pt x="489" y="50"/>
                    <a:pt x="501" y="26"/>
                  </a:cubicBezTo>
                  <a:cubicBezTo>
                    <a:pt x="429" y="14"/>
                    <a:pt x="370" y="2"/>
                    <a:pt x="322" y="2"/>
                  </a:cubicBezTo>
                  <a:cubicBezTo>
                    <a:pt x="310" y="1"/>
                    <a:pt x="302"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 name="Google Shape;31;p2"/>
          <p:cNvGrpSpPr/>
          <p:nvPr/>
        </p:nvGrpSpPr>
        <p:grpSpPr>
          <a:xfrm>
            <a:off x="643797" y="3909963"/>
            <a:ext cx="1957388" cy="1263546"/>
            <a:chOff x="-5341150" y="-5256175"/>
            <a:chExt cx="1355250" cy="874850"/>
          </a:xfrm>
        </p:grpSpPr>
        <p:sp>
          <p:nvSpPr>
            <p:cNvPr id="32" name="Google Shape;32;p2"/>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8" name="Shape 218"/>
        <p:cNvGrpSpPr/>
        <p:nvPr/>
      </p:nvGrpSpPr>
      <p:grpSpPr>
        <a:xfrm>
          <a:off x="0" y="0"/>
          <a:ext cx="0" cy="0"/>
          <a:chOff x="0" y="0"/>
          <a:chExt cx="0" cy="0"/>
        </a:xfrm>
      </p:grpSpPr>
      <p:sp>
        <p:nvSpPr>
          <p:cNvPr id="219" name="Google Shape;219;p11"/>
          <p:cNvSpPr txBox="1"/>
          <p:nvPr>
            <p:ph hasCustomPrompt="1" type="title"/>
          </p:nvPr>
        </p:nvSpPr>
        <p:spPr>
          <a:xfrm>
            <a:off x="311700" y="1106125"/>
            <a:ext cx="8520600" cy="1963500"/>
          </a:xfrm>
          <a:prstGeom prst="rect">
            <a:avLst/>
          </a:prstGeom>
        </p:spPr>
        <p:txBody>
          <a:bodyPr anchorCtr="0" anchor="b" bIns="91425" lIns="0" spcFirstLastPara="1" rIns="0" wrap="square" tIns="91425">
            <a:noAutofit/>
          </a:bodyPr>
          <a:lstStyle>
            <a:lvl1pPr lvl="0" algn="ctr">
              <a:spcBef>
                <a:spcPts val="0"/>
              </a:spcBef>
              <a:spcAft>
                <a:spcPts val="0"/>
              </a:spcAft>
              <a:buSzPts val="10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20" name="Google Shape;220;p11"/>
          <p:cNvSpPr txBox="1"/>
          <p:nvPr>
            <p:ph idx="1" type="subTitle"/>
          </p:nvPr>
        </p:nvSpPr>
        <p:spPr>
          <a:xfrm>
            <a:off x="2324100" y="3069625"/>
            <a:ext cx="4495800" cy="399900"/>
          </a:xfrm>
          <a:prstGeom prst="rect">
            <a:avLst/>
          </a:prstGeom>
        </p:spPr>
        <p:txBody>
          <a:bodyPr anchorCtr="0" anchor="t" bIns="91425" lIns="0" spcFirstLastPara="1" rIns="0" wrap="square" tIns="91425">
            <a:noAutofit/>
          </a:bodyPr>
          <a:lstStyle>
            <a:lvl1pPr lvl="0" rtl="0" algn="ctr">
              <a:lnSpc>
                <a:spcPct val="100000"/>
              </a:lnSpc>
              <a:spcBef>
                <a:spcPts val="0"/>
              </a:spcBef>
              <a:spcAft>
                <a:spcPts val="0"/>
              </a:spcAft>
              <a:buClr>
                <a:schemeClr val="accent1"/>
              </a:buClr>
              <a:buSzPts val="1600"/>
              <a:buNone/>
              <a:defRPr sz="1600">
                <a:solidFill>
                  <a:schemeClr val="accent1"/>
                </a:solidFill>
              </a:defRPr>
            </a:lvl1pPr>
            <a:lvl2pPr lvl="1" rtl="0" algn="ctr">
              <a:lnSpc>
                <a:spcPct val="100000"/>
              </a:lnSpc>
              <a:spcBef>
                <a:spcPts val="1600"/>
              </a:spcBef>
              <a:spcAft>
                <a:spcPts val="0"/>
              </a:spcAft>
              <a:buClr>
                <a:schemeClr val="accent1"/>
              </a:buClr>
              <a:buSzPts val="1400"/>
              <a:buNone/>
              <a:defRPr>
                <a:solidFill>
                  <a:schemeClr val="accent1"/>
                </a:solidFill>
              </a:defRPr>
            </a:lvl2pPr>
            <a:lvl3pPr lvl="2" rtl="0" algn="ctr">
              <a:lnSpc>
                <a:spcPct val="100000"/>
              </a:lnSpc>
              <a:spcBef>
                <a:spcPts val="1600"/>
              </a:spcBef>
              <a:spcAft>
                <a:spcPts val="0"/>
              </a:spcAft>
              <a:buClr>
                <a:schemeClr val="accent1"/>
              </a:buClr>
              <a:buSzPts val="1400"/>
              <a:buNone/>
              <a:defRPr>
                <a:solidFill>
                  <a:schemeClr val="accent1"/>
                </a:solidFill>
              </a:defRPr>
            </a:lvl3pPr>
            <a:lvl4pPr lvl="3" rtl="0" algn="ctr">
              <a:lnSpc>
                <a:spcPct val="100000"/>
              </a:lnSpc>
              <a:spcBef>
                <a:spcPts val="1600"/>
              </a:spcBef>
              <a:spcAft>
                <a:spcPts val="0"/>
              </a:spcAft>
              <a:buClr>
                <a:schemeClr val="accent1"/>
              </a:buClr>
              <a:buSzPts val="1400"/>
              <a:buNone/>
              <a:defRPr>
                <a:solidFill>
                  <a:schemeClr val="accent1"/>
                </a:solidFill>
              </a:defRPr>
            </a:lvl4pPr>
            <a:lvl5pPr lvl="4" rtl="0" algn="ctr">
              <a:lnSpc>
                <a:spcPct val="100000"/>
              </a:lnSpc>
              <a:spcBef>
                <a:spcPts val="1600"/>
              </a:spcBef>
              <a:spcAft>
                <a:spcPts val="0"/>
              </a:spcAft>
              <a:buClr>
                <a:schemeClr val="accent1"/>
              </a:buClr>
              <a:buSzPts val="1400"/>
              <a:buNone/>
              <a:defRPr>
                <a:solidFill>
                  <a:schemeClr val="accent1"/>
                </a:solidFill>
              </a:defRPr>
            </a:lvl5pPr>
            <a:lvl6pPr lvl="5" rtl="0" algn="ctr">
              <a:lnSpc>
                <a:spcPct val="100000"/>
              </a:lnSpc>
              <a:spcBef>
                <a:spcPts val="1600"/>
              </a:spcBef>
              <a:spcAft>
                <a:spcPts val="0"/>
              </a:spcAft>
              <a:buClr>
                <a:schemeClr val="accent1"/>
              </a:buClr>
              <a:buSzPts val="1400"/>
              <a:buNone/>
              <a:defRPr>
                <a:solidFill>
                  <a:schemeClr val="accent1"/>
                </a:solidFill>
              </a:defRPr>
            </a:lvl6pPr>
            <a:lvl7pPr lvl="6" rtl="0" algn="ctr">
              <a:lnSpc>
                <a:spcPct val="100000"/>
              </a:lnSpc>
              <a:spcBef>
                <a:spcPts val="1600"/>
              </a:spcBef>
              <a:spcAft>
                <a:spcPts val="0"/>
              </a:spcAft>
              <a:buClr>
                <a:schemeClr val="accent1"/>
              </a:buClr>
              <a:buSzPts val="1400"/>
              <a:buNone/>
              <a:defRPr>
                <a:solidFill>
                  <a:schemeClr val="accent1"/>
                </a:solidFill>
              </a:defRPr>
            </a:lvl7pPr>
            <a:lvl8pPr lvl="7" rtl="0" algn="ctr">
              <a:lnSpc>
                <a:spcPct val="100000"/>
              </a:lnSpc>
              <a:spcBef>
                <a:spcPts val="1600"/>
              </a:spcBef>
              <a:spcAft>
                <a:spcPts val="0"/>
              </a:spcAft>
              <a:buClr>
                <a:schemeClr val="accent1"/>
              </a:buClr>
              <a:buSzPts val="1400"/>
              <a:buNone/>
              <a:defRPr>
                <a:solidFill>
                  <a:schemeClr val="accent1"/>
                </a:solidFill>
              </a:defRPr>
            </a:lvl8pPr>
            <a:lvl9pPr lvl="8" rtl="0" algn="ctr">
              <a:lnSpc>
                <a:spcPct val="100000"/>
              </a:lnSpc>
              <a:spcBef>
                <a:spcPts val="1600"/>
              </a:spcBef>
              <a:spcAft>
                <a:spcPts val="1600"/>
              </a:spcAft>
              <a:buClr>
                <a:schemeClr val="accent1"/>
              </a:buClr>
              <a:buSzPts val="1400"/>
              <a:buNone/>
              <a:defRPr>
                <a:solidFill>
                  <a:schemeClr val="accent1"/>
                </a:solidFill>
              </a:defRPr>
            </a:lvl9pPr>
          </a:lstStyle>
          <a:p/>
        </p:txBody>
      </p:sp>
      <p:sp>
        <p:nvSpPr>
          <p:cNvPr id="221" name="Google Shape;221;p11"/>
          <p:cNvSpPr/>
          <p:nvPr/>
        </p:nvSpPr>
        <p:spPr>
          <a:xfrm rot="733054">
            <a:off x="7721756" y="3245922"/>
            <a:ext cx="4206859" cy="3443262"/>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rot="733054">
            <a:off x="-3056717" y="-1497533"/>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rot="-3186087">
            <a:off x="8668275" y="373204"/>
            <a:ext cx="504250" cy="482000"/>
          </a:xfrm>
          <a:custGeom>
            <a:rect b="b" l="l" r="r" t="t"/>
            <a:pathLst>
              <a:path extrusionOk="0" h="19280" w="20170">
                <a:moveTo>
                  <a:pt x="10454" y="3444"/>
                </a:moveTo>
                <a:lnTo>
                  <a:pt x="10454" y="3444"/>
                </a:lnTo>
                <a:cubicBezTo>
                  <a:pt x="9454" y="4409"/>
                  <a:pt x="8382" y="5314"/>
                  <a:pt x="6953" y="5980"/>
                </a:cubicBezTo>
                <a:cubicBezTo>
                  <a:pt x="8215" y="5147"/>
                  <a:pt x="9335" y="4290"/>
                  <a:pt x="10454" y="3444"/>
                </a:cubicBezTo>
                <a:close/>
                <a:moveTo>
                  <a:pt x="14407" y="14481"/>
                </a:moveTo>
                <a:cubicBezTo>
                  <a:pt x="14501" y="14539"/>
                  <a:pt x="14582" y="14584"/>
                  <a:pt x="14644" y="14586"/>
                </a:cubicBezTo>
                <a:lnTo>
                  <a:pt x="14644" y="14586"/>
                </a:lnTo>
                <a:cubicBezTo>
                  <a:pt x="14643" y="14586"/>
                  <a:pt x="14642" y="14586"/>
                  <a:pt x="14640" y="14586"/>
                </a:cubicBezTo>
                <a:cubicBezTo>
                  <a:pt x="14575" y="14586"/>
                  <a:pt x="14496" y="14541"/>
                  <a:pt x="14407" y="14481"/>
                </a:cubicBezTo>
                <a:close/>
                <a:moveTo>
                  <a:pt x="11156" y="0"/>
                </a:moveTo>
                <a:cubicBezTo>
                  <a:pt x="10472" y="0"/>
                  <a:pt x="10266" y="1253"/>
                  <a:pt x="9656" y="1563"/>
                </a:cubicBezTo>
                <a:cubicBezTo>
                  <a:pt x="7477" y="2289"/>
                  <a:pt x="6418" y="4242"/>
                  <a:pt x="4584" y="5433"/>
                </a:cubicBezTo>
                <a:cubicBezTo>
                  <a:pt x="3286" y="6361"/>
                  <a:pt x="2786" y="7802"/>
                  <a:pt x="2369" y="9243"/>
                </a:cubicBezTo>
                <a:cubicBezTo>
                  <a:pt x="1965" y="11267"/>
                  <a:pt x="0" y="12850"/>
                  <a:pt x="524" y="14827"/>
                </a:cubicBezTo>
                <a:cubicBezTo>
                  <a:pt x="987" y="16216"/>
                  <a:pt x="3603" y="17000"/>
                  <a:pt x="5594" y="17000"/>
                </a:cubicBezTo>
                <a:cubicBezTo>
                  <a:pt x="6164" y="17000"/>
                  <a:pt x="6682" y="16935"/>
                  <a:pt x="7084" y="16803"/>
                </a:cubicBezTo>
                <a:cubicBezTo>
                  <a:pt x="7358" y="16910"/>
                  <a:pt x="7906" y="17137"/>
                  <a:pt x="8192" y="17232"/>
                </a:cubicBezTo>
                <a:cubicBezTo>
                  <a:pt x="7203" y="18160"/>
                  <a:pt x="10216" y="18625"/>
                  <a:pt x="11549" y="19280"/>
                </a:cubicBezTo>
                <a:cubicBezTo>
                  <a:pt x="11740" y="18768"/>
                  <a:pt x="12216" y="18363"/>
                  <a:pt x="13252" y="18220"/>
                </a:cubicBezTo>
                <a:cubicBezTo>
                  <a:pt x="13299" y="18101"/>
                  <a:pt x="13395" y="17863"/>
                  <a:pt x="13454" y="17744"/>
                </a:cubicBezTo>
                <a:cubicBezTo>
                  <a:pt x="14681" y="14946"/>
                  <a:pt x="15764" y="12076"/>
                  <a:pt x="18098" y="10017"/>
                </a:cubicBezTo>
                <a:lnTo>
                  <a:pt x="18098" y="10017"/>
                </a:lnTo>
                <a:cubicBezTo>
                  <a:pt x="16431" y="11183"/>
                  <a:pt x="15121" y="12612"/>
                  <a:pt x="14407" y="14481"/>
                </a:cubicBezTo>
                <a:cubicBezTo>
                  <a:pt x="14252" y="14362"/>
                  <a:pt x="14073" y="14219"/>
                  <a:pt x="13895" y="14196"/>
                </a:cubicBezTo>
                <a:cubicBezTo>
                  <a:pt x="13633" y="11612"/>
                  <a:pt x="16705" y="11302"/>
                  <a:pt x="17240" y="9219"/>
                </a:cubicBezTo>
                <a:cubicBezTo>
                  <a:pt x="17479" y="9409"/>
                  <a:pt x="17919" y="9767"/>
                  <a:pt x="18157" y="9957"/>
                </a:cubicBezTo>
                <a:cubicBezTo>
                  <a:pt x="18693" y="9493"/>
                  <a:pt x="19288" y="9076"/>
                  <a:pt x="19979" y="8755"/>
                </a:cubicBezTo>
                <a:cubicBezTo>
                  <a:pt x="20169" y="8540"/>
                  <a:pt x="19931" y="7981"/>
                  <a:pt x="19574" y="7338"/>
                </a:cubicBezTo>
                <a:cubicBezTo>
                  <a:pt x="16574" y="7492"/>
                  <a:pt x="15121" y="9647"/>
                  <a:pt x="13418" y="11326"/>
                </a:cubicBezTo>
                <a:cubicBezTo>
                  <a:pt x="13942" y="10481"/>
                  <a:pt x="14383" y="9350"/>
                  <a:pt x="15466" y="8921"/>
                </a:cubicBezTo>
                <a:cubicBezTo>
                  <a:pt x="16800" y="8159"/>
                  <a:pt x="17419" y="6992"/>
                  <a:pt x="18919" y="6695"/>
                </a:cubicBezTo>
                <a:lnTo>
                  <a:pt x="19181" y="6683"/>
                </a:lnTo>
                <a:cubicBezTo>
                  <a:pt x="18991" y="6385"/>
                  <a:pt x="18800" y="6088"/>
                  <a:pt x="18622" y="5849"/>
                </a:cubicBezTo>
                <a:cubicBezTo>
                  <a:pt x="17740" y="4611"/>
                  <a:pt x="16407" y="3004"/>
                  <a:pt x="14883" y="2444"/>
                </a:cubicBezTo>
                <a:cubicBezTo>
                  <a:pt x="14788" y="2551"/>
                  <a:pt x="14561" y="2790"/>
                  <a:pt x="14561" y="2790"/>
                </a:cubicBezTo>
                <a:cubicBezTo>
                  <a:pt x="14085" y="2432"/>
                  <a:pt x="13657" y="1968"/>
                  <a:pt x="13240" y="1516"/>
                </a:cubicBezTo>
                <a:cubicBezTo>
                  <a:pt x="12264" y="2099"/>
                  <a:pt x="11359" y="2754"/>
                  <a:pt x="10454" y="3444"/>
                </a:cubicBezTo>
                <a:cubicBezTo>
                  <a:pt x="11240" y="2647"/>
                  <a:pt x="12014" y="1849"/>
                  <a:pt x="12847" y="1099"/>
                </a:cubicBezTo>
                <a:cubicBezTo>
                  <a:pt x="12359" y="587"/>
                  <a:pt x="11894" y="146"/>
                  <a:pt x="11406" y="51"/>
                </a:cubicBezTo>
                <a:cubicBezTo>
                  <a:pt x="11316" y="16"/>
                  <a:pt x="11233" y="0"/>
                  <a:pt x="11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rot="-5045290">
            <a:off x="8441271" y="-390591"/>
            <a:ext cx="738214" cy="700438"/>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a:off x="-167350" y="4341679"/>
            <a:ext cx="888225" cy="971300"/>
          </a:xfrm>
          <a:custGeom>
            <a:rect b="b" l="l" r="r" t="t"/>
            <a:pathLst>
              <a:path extrusionOk="0" h="38852" w="35529">
                <a:moveTo>
                  <a:pt x="26552" y="17027"/>
                </a:moveTo>
                <a:lnTo>
                  <a:pt x="26552" y="17027"/>
                </a:lnTo>
                <a:cubicBezTo>
                  <a:pt x="27254" y="19801"/>
                  <a:pt x="28099" y="22325"/>
                  <a:pt x="28921" y="24825"/>
                </a:cubicBezTo>
                <a:cubicBezTo>
                  <a:pt x="27802" y="22468"/>
                  <a:pt x="26873" y="20003"/>
                  <a:pt x="26552" y="17027"/>
                </a:cubicBezTo>
                <a:close/>
                <a:moveTo>
                  <a:pt x="14782" y="1"/>
                </a:moveTo>
                <a:cubicBezTo>
                  <a:pt x="11215" y="1"/>
                  <a:pt x="7251" y="6889"/>
                  <a:pt x="7192" y="10478"/>
                </a:cubicBezTo>
                <a:cubicBezTo>
                  <a:pt x="6835" y="10919"/>
                  <a:pt x="6097" y="11764"/>
                  <a:pt x="5739" y="12193"/>
                </a:cubicBezTo>
                <a:cubicBezTo>
                  <a:pt x="5550" y="11771"/>
                  <a:pt x="5307" y="11591"/>
                  <a:pt x="5024" y="11591"/>
                </a:cubicBezTo>
                <a:cubicBezTo>
                  <a:pt x="3742" y="11591"/>
                  <a:pt x="1639" y="15289"/>
                  <a:pt x="1" y="16908"/>
                </a:cubicBezTo>
                <a:cubicBezTo>
                  <a:pt x="798" y="17551"/>
                  <a:pt x="1227" y="18682"/>
                  <a:pt x="834" y="20587"/>
                </a:cubicBezTo>
                <a:cubicBezTo>
                  <a:pt x="1013" y="20765"/>
                  <a:pt x="1394" y="21111"/>
                  <a:pt x="1572" y="21277"/>
                </a:cubicBezTo>
                <a:cubicBezTo>
                  <a:pt x="5811" y="25206"/>
                  <a:pt x="10264" y="28921"/>
                  <a:pt x="12455" y="34350"/>
                </a:cubicBezTo>
                <a:cubicBezTo>
                  <a:pt x="11419" y="30683"/>
                  <a:pt x="9680" y="27469"/>
                  <a:pt x="6787" y="25004"/>
                </a:cubicBezTo>
                <a:cubicBezTo>
                  <a:pt x="7073" y="24802"/>
                  <a:pt x="7478" y="24552"/>
                  <a:pt x="7609" y="24254"/>
                </a:cubicBezTo>
                <a:cubicBezTo>
                  <a:pt x="12371" y="25409"/>
                  <a:pt x="11014" y="31076"/>
                  <a:pt x="14407" y="33327"/>
                </a:cubicBezTo>
                <a:cubicBezTo>
                  <a:pt x="13931" y="33624"/>
                  <a:pt x="13002" y="34219"/>
                  <a:pt x="12514" y="34517"/>
                </a:cubicBezTo>
                <a:cubicBezTo>
                  <a:pt x="13014" y="35767"/>
                  <a:pt x="13371" y="37089"/>
                  <a:pt x="13526" y="38506"/>
                </a:cubicBezTo>
                <a:cubicBezTo>
                  <a:pt x="13670" y="38756"/>
                  <a:pt x="14057" y="38852"/>
                  <a:pt x="14589" y="38852"/>
                </a:cubicBezTo>
                <a:cubicBezTo>
                  <a:pt x="15069" y="38852"/>
                  <a:pt x="15668" y="38774"/>
                  <a:pt x="16312" y="38660"/>
                </a:cubicBezTo>
                <a:cubicBezTo>
                  <a:pt x="17872" y="33219"/>
                  <a:pt x="14955" y="29314"/>
                  <a:pt x="13014" y="25206"/>
                </a:cubicBezTo>
                <a:lnTo>
                  <a:pt x="13014" y="25206"/>
                </a:lnTo>
                <a:cubicBezTo>
                  <a:pt x="14181" y="26671"/>
                  <a:pt x="15931" y="28147"/>
                  <a:pt x="16026" y="30350"/>
                </a:cubicBezTo>
                <a:cubicBezTo>
                  <a:pt x="16562" y="33196"/>
                  <a:pt x="18253" y="35005"/>
                  <a:pt x="17848" y="37887"/>
                </a:cubicBezTo>
                <a:lnTo>
                  <a:pt x="17717" y="38375"/>
                </a:lnTo>
                <a:cubicBezTo>
                  <a:pt x="18372" y="38220"/>
                  <a:pt x="19003" y="38077"/>
                  <a:pt x="19563" y="37910"/>
                </a:cubicBezTo>
                <a:cubicBezTo>
                  <a:pt x="22301" y="37125"/>
                  <a:pt x="25992" y="35708"/>
                  <a:pt x="27957" y="33374"/>
                </a:cubicBezTo>
                <a:cubicBezTo>
                  <a:pt x="27802" y="33100"/>
                  <a:pt x="27540" y="32565"/>
                  <a:pt x="27540" y="32565"/>
                </a:cubicBezTo>
                <a:cubicBezTo>
                  <a:pt x="28457" y="31945"/>
                  <a:pt x="29540" y="31457"/>
                  <a:pt x="30600" y="30993"/>
                </a:cubicBezTo>
                <a:cubicBezTo>
                  <a:pt x="30183" y="28897"/>
                  <a:pt x="29588" y="26873"/>
                  <a:pt x="28921" y="24825"/>
                </a:cubicBezTo>
                <a:lnTo>
                  <a:pt x="28921" y="24825"/>
                </a:lnTo>
                <a:cubicBezTo>
                  <a:pt x="29814" y="26719"/>
                  <a:pt x="30778" y="28576"/>
                  <a:pt x="31588" y="30540"/>
                </a:cubicBezTo>
                <a:cubicBezTo>
                  <a:pt x="32802" y="29993"/>
                  <a:pt x="33862" y="29433"/>
                  <a:pt x="34350" y="28624"/>
                </a:cubicBezTo>
                <a:cubicBezTo>
                  <a:pt x="35529" y="27242"/>
                  <a:pt x="32921" y="25980"/>
                  <a:pt x="32731" y="24564"/>
                </a:cubicBezTo>
                <a:cubicBezTo>
                  <a:pt x="32790" y="20206"/>
                  <a:pt x="29993" y="17110"/>
                  <a:pt x="28992" y="13098"/>
                </a:cubicBezTo>
                <a:cubicBezTo>
                  <a:pt x="28183" y="10228"/>
                  <a:pt x="25897" y="8419"/>
                  <a:pt x="23599" y="6776"/>
                </a:cubicBezTo>
                <a:cubicBezTo>
                  <a:pt x="20229" y="4799"/>
                  <a:pt x="18670" y="299"/>
                  <a:pt x="14800" y="1"/>
                </a:cubicBezTo>
                <a:cubicBezTo>
                  <a:pt x="14794" y="1"/>
                  <a:pt x="14788" y="1"/>
                  <a:pt x="1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11"/>
          <p:cNvGrpSpPr/>
          <p:nvPr/>
        </p:nvGrpSpPr>
        <p:grpSpPr>
          <a:xfrm>
            <a:off x="3494515" y="4193637"/>
            <a:ext cx="1756920" cy="1267395"/>
            <a:chOff x="7192850" y="-246150"/>
            <a:chExt cx="1380250" cy="995675"/>
          </a:xfrm>
        </p:grpSpPr>
        <p:sp>
          <p:nvSpPr>
            <p:cNvPr id="227" name="Google Shape;227;p11"/>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1"/>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 name="Google Shape;238;p11"/>
          <p:cNvSpPr/>
          <p:nvPr/>
        </p:nvSpPr>
        <p:spPr>
          <a:xfrm flipH="1" rot="10800000">
            <a:off x="4377175" y="-5174304"/>
            <a:ext cx="389650" cy="5984078"/>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39" name="Shape 2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
    <p:spTree>
      <p:nvGrpSpPr>
        <p:cNvPr id="240" name="Shape 240"/>
        <p:cNvGrpSpPr/>
        <p:nvPr/>
      </p:nvGrpSpPr>
      <p:grpSpPr>
        <a:xfrm>
          <a:off x="0" y="0"/>
          <a:ext cx="0" cy="0"/>
          <a:chOff x="0" y="0"/>
          <a:chExt cx="0" cy="0"/>
        </a:xfrm>
      </p:grpSpPr>
      <p:sp>
        <p:nvSpPr>
          <p:cNvPr id="241" name="Google Shape;241;p13"/>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42" name="Google Shape;242;p13"/>
          <p:cNvSpPr txBox="1"/>
          <p:nvPr>
            <p:ph idx="1" type="body"/>
          </p:nvPr>
        </p:nvSpPr>
        <p:spPr>
          <a:xfrm>
            <a:off x="720000" y="1152475"/>
            <a:ext cx="7704000" cy="3450900"/>
          </a:xfrm>
          <a:prstGeom prst="rect">
            <a:avLst/>
          </a:prstGeom>
        </p:spPr>
        <p:txBody>
          <a:bodyPr anchorCtr="0" anchor="ctr" bIns="91425" lIns="0" spcFirstLastPara="1" rIns="0" wrap="square" tIns="91425">
            <a:noAutofit/>
          </a:bodyPr>
          <a:lstStyle>
            <a:lvl1pPr indent="-304800" lvl="0" marL="457200" rtl="0">
              <a:lnSpc>
                <a:spcPct val="100000"/>
              </a:lnSpc>
              <a:spcBef>
                <a:spcPts val="0"/>
              </a:spcBef>
              <a:spcAft>
                <a:spcPts val="0"/>
              </a:spcAft>
              <a:buSzPts val="1200"/>
              <a:buChar char="●"/>
              <a:defRPr sz="1200"/>
            </a:lvl1pPr>
            <a:lvl2pPr indent="-304800" lvl="1" marL="914400" rtl="0">
              <a:lnSpc>
                <a:spcPct val="100000"/>
              </a:lnSpc>
              <a:spcBef>
                <a:spcPts val="1600"/>
              </a:spcBef>
              <a:spcAft>
                <a:spcPts val="0"/>
              </a:spcAft>
              <a:buSzPts val="1200"/>
              <a:buChar char="○"/>
              <a:defRPr sz="1200"/>
            </a:lvl2pPr>
            <a:lvl3pPr indent="-304800" lvl="2" marL="1371600" rtl="0">
              <a:lnSpc>
                <a:spcPct val="100000"/>
              </a:lnSpc>
              <a:spcBef>
                <a:spcPts val="1600"/>
              </a:spcBef>
              <a:spcAft>
                <a:spcPts val="0"/>
              </a:spcAft>
              <a:buSzPts val="1200"/>
              <a:buChar char="■"/>
              <a:defRPr sz="1200"/>
            </a:lvl3pPr>
            <a:lvl4pPr indent="-304800" lvl="3" marL="1828800" rtl="0">
              <a:lnSpc>
                <a:spcPct val="100000"/>
              </a:lnSpc>
              <a:spcBef>
                <a:spcPts val="1600"/>
              </a:spcBef>
              <a:spcAft>
                <a:spcPts val="0"/>
              </a:spcAft>
              <a:buSzPts val="1200"/>
              <a:buChar char="●"/>
              <a:defRPr sz="1200"/>
            </a:lvl4pPr>
            <a:lvl5pPr indent="-304800" lvl="4" marL="2286000" rtl="0">
              <a:lnSpc>
                <a:spcPct val="100000"/>
              </a:lnSpc>
              <a:spcBef>
                <a:spcPts val="1600"/>
              </a:spcBef>
              <a:spcAft>
                <a:spcPts val="0"/>
              </a:spcAft>
              <a:buSzPts val="1200"/>
              <a:buChar char="○"/>
              <a:defRPr sz="1200"/>
            </a:lvl5pPr>
            <a:lvl6pPr indent="-304800" lvl="5" marL="2743200" rtl="0">
              <a:lnSpc>
                <a:spcPct val="100000"/>
              </a:lnSpc>
              <a:spcBef>
                <a:spcPts val="1600"/>
              </a:spcBef>
              <a:spcAft>
                <a:spcPts val="0"/>
              </a:spcAft>
              <a:buSzPts val="1200"/>
              <a:buChar char="■"/>
              <a:defRPr sz="1200"/>
            </a:lvl6pPr>
            <a:lvl7pPr indent="-304800" lvl="6" marL="3200400" rtl="0">
              <a:lnSpc>
                <a:spcPct val="100000"/>
              </a:lnSpc>
              <a:spcBef>
                <a:spcPts val="1600"/>
              </a:spcBef>
              <a:spcAft>
                <a:spcPts val="0"/>
              </a:spcAft>
              <a:buSzPts val="1200"/>
              <a:buChar char="●"/>
              <a:defRPr sz="1200"/>
            </a:lvl7pPr>
            <a:lvl8pPr indent="-304800" lvl="7" marL="3657600" rtl="0">
              <a:lnSpc>
                <a:spcPct val="100000"/>
              </a:lnSpc>
              <a:spcBef>
                <a:spcPts val="1600"/>
              </a:spcBef>
              <a:spcAft>
                <a:spcPts val="0"/>
              </a:spcAft>
              <a:buSzPts val="1200"/>
              <a:buChar char="○"/>
              <a:defRPr sz="1200"/>
            </a:lvl8pPr>
            <a:lvl9pPr indent="-304800" lvl="8" marL="4114800" rtl="0">
              <a:lnSpc>
                <a:spcPct val="100000"/>
              </a:lnSpc>
              <a:spcBef>
                <a:spcPts val="1600"/>
              </a:spcBef>
              <a:spcAft>
                <a:spcPts val="1600"/>
              </a:spcAft>
              <a:buSzPts val="1200"/>
              <a:buChar char="■"/>
              <a:defRPr sz="1200"/>
            </a:lvl9pPr>
          </a:lstStyle>
          <a:p/>
        </p:txBody>
      </p:sp>
      <p:sp>
        <p:nvSpPr>
          <p:cNvPr id="243" name="Google Shape;243;p13"/>
          <p:cNvSpPr/>
          <p:nvPr/>
        </p:nvSpPr>
        <p:spPr>
          <a:xfrm>
            <a:off x="8023975" y="4241547"/>
            <a:ext cx="3803493" cy="2818264"/>
          </a:xfrm>
          <a:custGeom>
            <a:rect b="b" l="l" r="r" t="t"/>
            <a:pathLst>
              <a:path extrusionOk="0" h="89334" w="120564">
                <a:moveTo>
                  <a:pt x="45959" y="7895"/>
                </a:moveTo>
                <a:cubicBezTo>
                  <a:pt x="47256" y="8515"/>
                  <a:pt x="48519" y="9146"/>
                  <a:pt x="49804" y="9824"/>
                </a:cubicBezTo>
                <a:cubicBezTo>
                  <a:pt x="60472" y="15718"/>
                  <a:pt x="71295" y="21647"/>
                  <a:pt x="82880" y="27945"/>
                </a:cubicBezTo>
                <a:lnTo>
                  <a:pt x="82737" y="28219"/>
                </a:lnTo>
                <a:cubicBezTo>
                  <a:pt x="82689" y="28291"/>
                  <a:pt x="82678" y="28374"/>
                  <a:pt x="82666" y="28469"/>
                </a:cubicBezTo>
                <a:cubicBezTo>
                  <a:pt x="80189" y="27112"/>
                  <a:pt x="77820" y="25814"/>
                  <a:pt x="75546" y="24552"/>
                </a:cubicBezTo>
                <a:cubicBezTo>
                  <a:pt x="64544" y="18480"/>
                  <a:pt x="54781" y="12991"/>
                  <a:pt x="45959" y="7895"/>
                </a:cubicBezTo>
                <a:close/>
                <a:moveTo>
                  <a:pt x="103240" y="39661"/>
                </a:moveTo>
                <a:lnTo>
                  <a:pt x="118063" y="47650"/>
                </a:lnTo>
                <a:lnTo>
                  <a:pt x="117849" y="48103"/>
                </a:lnTo>
                <a:cubicBezTo>
                  <a:pt x="117920" y="47817"/>
                  <a:pt x="117801" y="47507"/>
                  <a:pt x="117527" y="47376"/>
                </a:cubicBezTo>
                <a:lnTo>
                  <a:pt x="103240" y="39661"/>
                </a:lnTo>
                <a:close/>
                <a:moveTo>
                  <a:pt x="26453" y="1288"/>
                </a:moveTo>
                <a:cubicBezTo>
                  <a:pt x="27000" y="1288"/>
                  <a:pt x="28014" y="1397"/>
                  <a:pt x="29861" y="1859"/>
                </a:cubicBezTo>
                <a:cubicBezTo>
                  <a:pt x="31016" y="2216"/>
                  <a:pt x="32302" y="2609"/>
                  <a:pt x="33731" y="3061"/>
                </a:cubicBezTo>
                <a:lnTo>
                  <a:pt x="36708" y="4812"/>
                </a:lnTo>
                <a:cubicBezTo>
                  <a:pt x="47530" y="11015"/>
                  <a:pt x="58377" y="16896"/>
                  <a:pt x="69866" y="23100"/>
                </a:cubicBezTo>
                <a:cubicBezTo>
                  <a:pt x="78141" y="27576"/>
                  <a:pt x="86702" y="32208"/>
                  <a:pt x="95536" y="37137"/>
                </a:cubicBezTo>
                <a:cubicBezTo>
                  <a:pt x="98346" y="38721"/>
                  <a:pt x="101418" y="40435"/>
                  <a:pt x="104657" y="42209"/>
                </a:cubicBezTo>
                <a:lnTo>
                  <a:pt x="116015" y="48341"/>
                </a:lnTo>
                <a:lnTo>
                  <a:pt x="100882" y="79095"/>
                </a:lnTo>
                <a:cubicBezTo>
                  <a:pt x="100727" y="79416"/>
                  <a:pt x="100858" y="79797"/>
                  <a:pt x="101180" y="79952"/>
                </a:cubicBezTo>
                <a:cubicBezTo>
                  <a:pt x="101269" y="79994"/>
                  <a:pt x="101364" y="80014"/>
                  <a:pt x="101460" y="80014"/>
                </a:cubicBezTo>
                <a:cubicBezTo>
                  <a:pt x="101555" y="80014"/>
                  <a:pt x="101650" y="79994"/>
                  <a:pt x="101739" y="79952"/>
                </a:cubicBezTo>
                <a:lnTo>
                  <a:pt x="101739" y="79952"/>
                </a:lnTo>
                <a:lnTo>
                  <a:pt x="98584" y="86298"/>
                </a:lnTo>
                <a:lnTo>
                  <a:pt x="88274" y="80869"/>
                </a:lnTo>
                <a:lnTo>
                  <a:pt x="80915" y="77059"/>
                </a:lnTo>
                <a:cubicBezTo>
                  <a:pt x="75653" y="74368"/>
                  <a:pt x="70759" y="71915"/>
                  <a:pt x="65937" y="69570"/>
                </a:cubicBezTo>
                <a:cubicBezTo>
                  <a:pt x="65842" y="69534"/>
                  <a:pt x="65759" y="69510"/>
                  <a:pt x="65652" y="69510"/>
                </a:cubicBezTo>
                <a:cubicBezTo>
                  <a:pt x="65425" y="69510"/>
                  <a:pt x="65223" y="69629"/>
                  <a:pt x="65104" y="69843"/>
                </a:cubicBezTo>
                <a:cubicBezTo>
                  <a:pt x="65068" y="69903"/>
                  <a:pt x="65044" y="69974"/>
                  <a:pt x="65021" y="70034"/>
                </a:cubicBezTo>
                <a:lnTo>
                  <a:pt x="12466" y="42566"/>
                </a:lnTo>
                <a:lnTo>
                  <a:pt x="1584" y="36851"/>
                </a:lnTo>
                <a:lnTo>
                  <a:pt x="2965" y="34149"/>
                </a:lnTo>
                <a:lnTo>
                  <a:pt x="5406" y="29791"/>
                </a:lnTo>
                <a:lnTo>
                  <a:pt x="8252" y="24862"/>
                </a:lnTo>
                <a:cubicBezTo>
                  <a:pt x="9407" y="22862"/>
                  <a:pt x="10621" y="20754"/>
                  <a:pt x="11812" y="18599"/>
                </a:cubicBezTo>
                <a:cubicBezTo>
                  <a:pt x="13859" y="14896"/>
                  <a:pt x="15931" y="11039"/>
                  <a:pt x="18122" y="6824"/>
                </a:cubicBezTo>
                <a:cubicBezTo>
                  <a:pt x="18285" y="6889"/>
                  <a:pt x="18456" y="6912"/>
                  <a:pt x="18627" y="6912"/>
                </a:cubicBezTo>
                <a:cubicBezTo>
                  <a:pt x="18829" y="6912"/>
                  <a:pt x="19030" y="6880"/>
                  <a:pt x="19217" y="6848"/>
                </a:cubicBezTo>
                <a:cubicBezTo>
                  <a:pt x="19324" y="6824"/>
                  <a:pt x="19467" y="6800"/>
                  <a:pt x="19574" y="6800"/>
                </a:cubicBezTo>
                <a:cubicBezTo>
                  <a:pt x="19610" y="7407"/>
                  <a:pt x="18920" y="9646"/>
                  <a:pt x="14693" y="17361"/>
                </a:cubicBezTo>
                <a:cubicBezTo>
                  <a:pt x="14621" y="17516"/>
                  <a:pt x="14586" y="17694"/>
                  <a:pt x="14645" y="17861"/>
                </a:cubicBezTo>
                <a:cubicBezTo>
                  <a:pt x="14693" y="18016"/>
                  <a:pt x="14812" y="18159"/>
                  <a:pt x="14967" y="18230"/>
                </a:cubicBezTo>
                <a:lnTo>
                  <a:pt x="15800" y="18659"/>
                </a:lnTo>
                <a:cubicBezTo>
                  <a:pt x="15893" y="18707"/>
                  <a:pt x="15992" y="18730"/>
                  <a:pt x="16090" y="18730"/>
                </a:cubicBezTo>
                <a:cubicBezTo>
                  <a:pt x="16308" y="18730"/>
                  <a:pt x="16519" y="18617"/>
                  <a:pt x="16634" y="18420"/>
                </a:cubicBezTo>
                <a:cubicBezTo>
                  <a:pt x="17491" y="16968"/>
                  <a:pt x="18360" y="15563"/>
                  <a:pt x="19217" y="14206"/>
                </a:cubicBezTo>
                <a:lnTo>
                  <a:pt x="24920" y="3157"/>
                </a:lnTo>
                <a:lnTo>
                  <a:pt x="26480" y="3990"/>
                </a:lnTo>
                <a:cubicBezTo>
                  <a:pt x="26568" y="4040"/>
                  <a:pt x="26672" y="4067"/>
                  <a:pt x="26777" y="4067"/>
                </a:cubicBezTo>
                <a:cubicBezTo>
                  <a:pt x="26898" y="4067"/>
                  <a:pt x="27021" y="4031"/>
                  <a:pt x="27123" y="3954"/>
                </a:cubicBezTo>
                <a:lnTo>
                  <a:pt x="27206" y="3907"/>
                </a:lnTo>
                <a:cubicBezTo>
                  <a:pt x="27385" y="3812"/>
                  <a:pt x="27504" y="3633"/>
                  <a:pt x="27540" y="3419"/>
                </a:cubicBezTo>
                <a:cubicBezTo>
                  <a:pt x="27552" y="3216"/>
                  <a:pt x="27480" y="3014"/>
                  <a:pt x="27325" y="2871"/>
                </a:cubicBezTo>
                <a:cubicBezTo>
                  <a:pt x="26337" y="1990"/>
                  <a:pt x="26051" y="1526"/>
                  <a:pt x="25956" y="1335"/>
                </a:cubicBezTo>
                <a:cubicBezTo>
                  <a:pt x="26044" y="1312"/>
                  <a:pt x="26197" y="1288"/>
                  <a:pt x="26453" y="1288"/>
                </a:cubicBezTo>
                <a:close/>
                <a:moveTo>
                  <a:pt x="26483" y="1"/>
                </a:moveTo>
                <a:cubicBezTo>
                  <a:pt x="25354" y="1"/>
                  <a:pt x="24957" y="338"/>
                  <a:pt x="24754" y="716"/>
                </a:cubicBezTo>
                <a:cubicBezTo>
                  <a:pt x="24599" y="1014"/>
                  <a:pt x="24587" y="1311"/>
                  <a:pt x="24694" y="1633"/>
                </a:cubicBezTo>
                <a:cubicBezTo>
                  <a:pt x="24623" y="1633"/>
                  <a:pt x="24527" y="1633"/>
                  <a:pt x="24456" y="1668"/>
                </a:cubicBezTo>
                <a:cubicBezTo>
                  <a:pt x="24289" y="1716"/>
                  <a:pt x="24158" y="1835"/>
                  <a:pt x="24087" y="1978"/>
                </a:cubicBezTo>
                <a:lnTo>
                  <a:pt x="18920" y="11991"/>
                </a:lnTo>
                <a:cubicBezTo>
                  <a:pt x="21122" y="7467"/>
                  <a:pt x="21003" y="6538"/>
                  <a:pt x="20598" y="5967"/>
                </a:cubicBezTo>
                <a:cubicBezTo>
                  <a:pt x="20343" y="5609"/>
                  <a:pt x="19977" y="5516"/>
                  <a:pt x="19627" y="5516"/>
                </a:cubicBezTo>
                <a:cubicBezTo>
                  <a:pt x="19405" y="5516"/>
                  <a:pt x="19190" y="5553"/>
                  <a:pt x="19015" y="5586"/>
                </a:cubicBezTo>
                <a:cubicBezTo>
                  <a:pt x="18908" y="5597"/>
                  <a:pt x="18777" y="5621"/>
                  <a:pt x="18670" y="5621"/>
                </a:cubicBezTo>
                <a:lnTo>
                  <a:pt x="18670" y="5609"/>
                </a:lnTo>
                <a:cubicBezTo>
                  <a:pt x="18670" y="5312"/>
                  <a:pt x="18467" y="5062"/>
                  <a:pt x="18193" y="4978"/>
                </a:cubicBezTo>
                <a:cubicBezTo>
                  <a:pt x="18142" y="4965"/>
                  <a:pt x="18089" y="4959"/>
                  <a:pt x="18038" y="4959"/>
                </a:cubicBezTo>
                <a:cubicBezTo>
                  <a:pt x="17805" y="4959"/>
                  <a:pt x="17586" y="5088"/>
                  <a:pt x="17479" y="5312"/>
                </a:cubicBezTo>
                <a:cubicBezTo>
                  <a:pt x="15122" y="9884"/>
                  <a:pt x="12907" y="14015"/>
                  <a:pt x="10716" y="17980"/>
                </a:cubicBezTo>
                <a:cubicBezTo>
                  <a:pt x="9526" y="20135"/>
                  <a:pt x="8335" y="22230"/>
                  <a:pt x="7180" y="24231"/>
                </a:cubicBezTo>
                <a:lnTo>
                  <a:pt x="5930" y="26350"/>
                </a:lnTo>
                <a:lnTo>
                  <a:pt x="1858" y="33541"/>
                </a:lnTo>
                <a:lnTo>
                  <a:pt x="167" y="36816"/>
                </a:lnTo>
                <a:cubicBezTo>
                  <a:pt x="1" y="37125"/>
                  <a:pt x="120" y="37506"/>
                  <a:pt x="429" y="37661"/>
                </a:cubicBezTo>
                <a:lnTo>
                  <a:pt x="11883" y="43674"/>
                </a:lnTo>
                <a:lnTo>
                  <a:pt x="99072" y="89263"/>
                </a:lnTo>
                <a:cubicBezTo>
                  <a:pt x="99168" y="89310"/>
                  <a:pt x="99275" y="89334"/>
                  <a:pt x="99370" y="89334"/>
                </a:cubicBezTo>
                <a:cubicBezTo>
                  <a:pt x="99430" y="89334"/>
                  <a:pt x="99513" y="89322"/>
                  <a:pt x="99573" y="89310"/>
                </a:cubicBezTo>
                <a:cubicBezTo>
                  <a:pt x="99727" y="89251"/>
                  <a:pt x="99870" y="89143"/>
                  <a:pt x="99942" y="88989"/>
                </a:cubicBezTo>
                <a:lnTo>
                  <a:pt x="120444" y="47365"/>
                </a:lnTo>
                <a:cubicBezTo>
                  <a:pt x="120563" y="47055"/>
                  <a:pt x="120444" y="46686"/>
                  <a:pt x="120147" y="46519"/>
                </a:cubicBezTo>
                <a:lnTo>
                  <a:pt x="100585" y="36042"/>
                </a:lnTo>
                <a:lnTo>
                  <a:pt x="85321" y="27814"/>
                </a:lnTo>
                <a:cubicBezTo>
                  <a:pt x="85222" y="27762"/>
                  <a:pt x="85117" y="27736"/>
                  <a:pt x="85013" y="27736"/>
                </a:cubicBezTo>
                <a:cubicBezTo>
                  <a:pt x="84791" y="27736"/>
                  <a:pt x="84577" y="27853"/>
                  <a:pt x="84464" y="28065"/>
                </a:cubicBezTo>
                <a:cubicBezTo>
                  <a:pt x="84416" y="28160"/>
                  <a:pt x="84392" y="28243"/>
                  <a:pt x="84392" y="28338"/>
                </a:cubicBezTo>
                <a:cubicBezTo>
                  <a:pt x="84309" y="28303"/>
                  <a:pt x="84249" y="28267"/>
                  <a:pt x="84178" y="28231"/>
                </a:cubicBezTo>
                <a:lnTo>
                  <a:pt x="84309" y="27981"/>
                </a:lnTo>
                <a:cubicBezTo>
                  <a:pt x="84475" y="27660"/>
                  <a:pt x="84356" y="27291"/>
                  <a:pt x="84059" y="27124"/>
                </a:cubicBezTo>
                <a:cubicBezTo>
                  <a:pt x="72260" y="20730"/>
                  <a:pt x="61258" y="14706"/>
                  <a:pt x="50412" y="8705"/>
                </a:cubicBezTo>
                <a:cubicBezTo>
                  <a:pt x="46268" y="6502"/>
                  <a:pt x="42089" y="4657"/>
                  <a:pt x="37624" y="3050"/>
                </a:cubicBezTo>
                <a:cubicBezTo>
                  <a:pt x="37552" y="3025"/>
                  <a:pt x="37478" y="3013"/>
                  <a:pt x="37405" y="3013"/>
                </a:cubicBezTo>
                <a:cubicBezTo>
                  <a:pt x="37165" y="3013"/>
                  <a:pt x="36939" y="3143"/>
                  <a:pt x="36839" y="3371"/>
                </a:cubicBezTo>
                <a:cubicBezTo>
                  <a:pt x="36839" y="3395"/>
                  <a:pt x="36827" y="3395"/>
                  <a:pt x="36827" y="3407"/>
                </a:cubicBezTo>
                <a:lnTo>
                  <a:pt x="34279" y="1918"/>
                </a:lnTo>
                <a:cubicBezTo>
                  <a:pt x="34231" y="1883"/>
                  <a:pt x="34207" y="1871"/>
                  <a:pt x="34160" y="1859"/>
                </a:cubicBezTo>
                <a:cubicBezTo>
                  <a:pt x="32695" y="1383"/>
                  <a:pt x="31385" y="978"/>
                  <a:pt x="30195" y="621"/>
                </a:cubicBezTo>
                <a:cubicBezTo>
                  <a:pt x="30183" y="621"/>
                  <a:pt x="30111" y="597"/>
                  <a:pt x="30111" y="597"/>
                </a:cubicBezTo>
                <a:cubicBezTo>
                  <a:pt x="28421" y="166"/>
                  <a:pt x="27272" y="1"/>
                  <a:pt x="264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3"/>
          <p:cNvSpPr/>
          <p:nvPr/>
        </p:nvSpPr>
        <p:spPr>
          <a:xfrm>
            <a:off x="8772374" y="679093"/>
            <a:ext cx="630319" cy="560000"/>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3"/>
          <p:cNvSpPr/>
          <p:nvPr/>
        </p:nvSpPr>
        <p:spPr>
          <a:xfrm>
            <a:off x="-786202" y="-585630"/>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 name="Google Shape;246;p13"/>
          <p:cNvGrpSpPr/>
          <p:nvPr/>
        </p:nvGrpSpPr>
        <p:grpSpPr>
          <a:xfrm>
            <a:off x="7445310" y="-723537"/>
            <a:ext cx="1957388" cy="1263546"/>
            <a:chOff x="-5341150" y="-5256175"/>
            <a:chExt cx="1355250" cy="874850"/>
          </a:xfrm>
        </p:grpSpPr>
        <p:sp>
          <p:nvSpPr>
            <p:cNvPr id="247" name="Google Shape;247;p13"/>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3"/>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3"/>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3"/>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3"/>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3"/>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3"/>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3"/>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3"/>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3"/>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3"/>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13"/>
          <p:cNvGrpSpPr/>
          <p:nvPr/>
        </p:nvGrpSpPr>
        <p:grpSpPr>
          <a:xfrm>
            <a:off x="6066585" y="4603488"/>
            <a:ext cx="1957388" cy="1263546"/>
            <a:chOff x="-5341150" y="-5256175"/>
            <a:chExt cx="1355250" cy="874850"/>
          </a:xfrm>
        </p:grpSpPr>
        <p:sp>
          <p:nvSpPr>
            <p:cNvPr id="259" name="Google Shape;259;p13"/>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3"/>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270" name="Shape 270"/>
        <p:cNvGrpSpPr/>
        <p:nvPr/>
      </p:nvGrpSpPr>
      <p:grpSpPr>
        <a:xfrm>
          <a:off x="0" y="0"/>
          <a:ext cx="0" cy="0"/>
          <a:chOff x="0" y="0"/>
          <a:chExt cx="0" cy="0"/>
        </a:xfrm>
      </p:grpSpPr>
      <p:sp>
        <p:nvSpPr>
          <p:cNvPr id="271" name="Google Shape;271;p14"/>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lgn="l">
              <a:spcBef>
                <a:spcPts val="0"/>
              </a:spcBef>
              <a:spcAft>
                <a:spcPts val="0"/>
              </a:spcAft>
              <a:buSzPts val="2800"/>
              <a:buNone/>
              <a:defRPr/>
            </a:lvl1pPr>
            <a:lvl2pPr lvl="1" rtl="0" algn="l">
              <a:spcBef>
                <a:spcPts val="0"/>
              </a:spcBef>
              <a:spcAft>
                <a:spcPts val="0"/>
              </a:spcAft>
              <a:buSzPts val="2800"/>
              <a:buNone/>
              <a:defRPr/>
            </a:lvl2pPr>
            <a:lvl3pPr lvl="2" rtl="0" algn="l">
              <a:spcBef>
                <a:spcPts val="0"/>
              </a:spcBef>
              <a:spcAft>
                <a:spcPts val="0"/>
              </a:spcAft>
              <a:buSzPts val="2800"/>
              <a:buNone/>
              <a:defRPr/>
            </a:lvl3pPr>
            <a:lvl4pPr lvl="3" rtl="0" algn="l">
              <a:spcBef>
                <a:spcPts val="0"/>
              </a:spcBef>
              <a:spcAft>
                <a:spcPts val="0"/>
              </a:spcAft>
              <a:buSzPts val="2800"/>
              <a:buNone/>
              <a:defRPr/>
            </a:lvl4pPr>
            <a:lvl5pPr lvl="4" rtl="0" algn="l">
              <a:spcBef>
                <a:spcPts val="0"/>
              </a:spcBef>
              <a:spcAft>
                <a:spcPts val="0"/>
              </a:spcAft>
              <a:buSzPts val="2800"/>
              <a:buNone/>
              <a:defRPr/>
            </a:lvl5pPr>
            <a:lvl6pPr lvl="5" rtl="0" algn="l">
              <a:spcBef>
                <a:spcPts val="0"/>
              </a:spcBef>
              <a:spcAft>
                <a:spcPts val="0"/>
              </a:spcAft>
              <a:buSzPts val="2800"/>
              <a:buNone/>
              <a:defRPr/>
            </a:lvl6pPr>
            <a:lvl7pPr lvl="6" rtl="0" algn="l">
              <a:spcBef>
                <a:spcPts val="0"/>
              </a:spcBef>
              <a:spcAft>
                <a:spcPts val="0"/>
              </a:spcAft>
              <a:buSzPts val="2800"/>
              <a:buNone/>
              <a:defRPr/>
            </a:lvl7pPr>
            <a:lvl8pPr lvl="7" rtl="0" algn="l">
              <a:spcBef>
                <a:spcPts val="0"/>
              </a:spcBef>
              <a:spcAft>
                <a:spcPts val="0"/>
              </a:spcAft>
              <a:buSzPts val="2800"/>
              <a:buNone/>
              <a:defRPr/>
            </a:lvl8pPr>
            <a:lvl9pPr lvl="8" rtl="0" algn="l">
              <a:spcBef>
                <a:spcPts val="0"/>
              </a:spcBef>
              <a:spcAft>
                <a:spcPts val="0"/>
              </a:spcAft>
              <a:buSzPts val="2800"/>
              <a:buNone/>
              <a:defRPr/>
            </a:lvl9pPr>
          </a:lstStyle>
          <a:p/>
        </p:txBody>
      </p:sp>
      <p:sp>
        <p:nvSpPr>
          <p:cNvPr id="272" name="Google Shape;272;p14"/>
          <p:cNvSpPr txBox="1"/>
          <p:nvPr>
            <p:ph hasCustomPrompt="1" idx="2" type="title"/>
          </p:nvPr>
        </p:nvSpPr>
        <p:spPr>
          <a:xfrm>
            <a:off x="630300" y="1638000"/>
            <a:ext cx="930000" cy="744300"/>
          </a:xfrm>
          <a:prstGeom prst="rect">
            <a:avLst/>
          </a:prstGeom>
        </p:spPr>
        <p:txBody>
          <a:bodyPr anchorCtr="0" anchor="ctr" bIns="91425" lIns="0" spcFirstLastPara="1" rIns="0" wrap="square" tIns="91425">
            <a:noAutofit/>
          </a:bodyPr>
          <a:lstStyle>
            <a:lvl1pPr lvl="0" rtl="0" algn="r">
              <a:spcBef>
                <a:spcPts val="0"/>
              </a:spcBef>
              <a:spcAft>
                <a:spcPts val="0"/>
              </a:spcAft>
              <a:buClr>
                <a:schemeClr val="lt2"/>
              </a:buClr>
              <a:buSzPts val="4800"/>
              <a:buNone/>
              <a:defRPr sz="4800">
                <a:solidFill>
                  <a:schemeClr val="lt2"/>
                </a:solidFill>
              </a:defRPr>
            </a:lvl1pPr>
            <a:lvl2pPr lvl="1" rtl="0" algn="r">
              <a:spcBef>
                <a:spcPts val="0"/>
              </a:spcBef>
              <a:spcAft>
                <a:spcPts val="0"/>
              </a:spcAft>
              <a:buClr>
                <a:schemeClr val="lt2"/>
              </a:buClr>
              <a:buSzPts val="4800"/>
              <a:buNone/>
              <a:defRPr sz="4800">
                <a:solidFill>
                  <a:schemeClr val="lt2"/>
                </a:solidFill>
              </a:defRPr>
            </a:lvl2pPr>
            <a:lvl3pPr lvl="2" rtl="0" algn="r">
              <a:spcBef>
                <a:spcPts val="0"/>
              </a:spcBef>
              <a:spcAft>
                <a:spcPts val="0"/>
              </a:spcAft>
              <a:buClr>
                <a:schemeClr val="lt2"/>
              </a:buClr>
              <a:buSzPts val="4800"/>
              <a:buNone/>
              <a:defRPr sz="4800">
                <a:solidFill>
                  <a:schemeClr val="lt2"/>
                </a:solidFill>
              </a:defRPr>
            </a:lvl3pPr>
            <a:lvl4pPr lvl="3" rtl="0" algn="r">
              <a:spcBef>
                <a:spcPts val="0"/>
              </a:spcBef>
              <a:spcAft>
                <a:spcPts val="0"/>
              </a:spcAft>
              <a:buClr>
                <a:schemeClr val="lt2"/>
              </a:buClr>
              <a:buSzPts val="4800"/>
              <a:buNone/>
              <a:defRPr sz="4800">
                <a:solidFill>
                  <a:schemeClr val="lt2"/>
                </a:solidFill>
              </a:defRPr>
            </a:lvl4pPr>
            <a:lvl5pPr lvl="4" rtl="0" algn="r">
              <a:spcBef>
                <a:spcPts val="0"/>
              </a:spcBef>
              <a:spcAft>
                <a:spcPts val="0"/>
              </a:spcAft>
              <a:buClr>
                <a:schemeClr val="lt2"/>
              </a:buClr>
              <a:buSzPts val="4800"/>
              <a:buNone/>
              <a:defRPr sz="4800">
                <a:solidFill>
                  <a:schemeClr val="lt2"/>
                </a:solidFill>
              </a:defRPr>
            </a:lvl5pPr>
            <a:lvl6pPr lvl="5" rtl="0" algn="r">
              <a:spcBef>
                <a:spcPts val="0"/>
              </a:spcBef>
              <a:spcAft>
                <a:spcPts val="0"/>
              </a:spcAft>
              <a:buClr>
                <a:schemeClr val="lt2"/>
              </a:buClr>
              <a:buSzPts val="4800"/>
              <a:buNone/>
              <a:defRPr sz="4800">
                <a:solidFill>
                  <a:schemeClr val="lt2"/>
                </a:solidFill>
              </a:defRPr>
            </a:lvl6pPr>
            <a:lvl7pPr lvl="6" rtl="0" algn="r">
              <a:spcBef>
                <a:spcPts val="0"/>
              </a:spcBef>
              <a:spcAft>
                <a:spcPts val="0"/>
              </a:spcAft>
              <a:buClr>
                <a:schemeClr val="lt2"/>
              </a:buClr>
              <a:buSzPts val="4800"/>
              <a:buNone/>
              <a:defRPr sz="4800">
                <a:solidFill>
                  <a:schemeClr val="lt2"/>
                </a:solidFill>
              </a:defRPr>
            </a:lvl7pPr>
            <a:lvl8pPr lvl="7" rtl="0" algn="r">
              <a:spcBef>
                <a:spcPts val="0"/>
              </a:spcBef>
              <a:spcAft>
                <a:spcPts val="0"/>
              </a:spcAft>
              <a:buClr>
                <a:schemeClr val="lt2"/>
              </a:buClr>
              <a:buSzPts val="4800"/>
              <a:buNone/>
              <a:defRPr sz="4800">
                <a:solidFill>
                  <a:schemeClr val="lt2"/>
                </a:solidFill>
              </a:defRPr>
            </a:lvl8pPr>
            <a:lvl9pPr lvl="8" rtl="0" algn="r">
              <a:spcBef>
                <a:spcPts val="0"/>
              </a:spcBef>
              <a:spcAft>
                <a:spcPts val="0"/>
              </a:spcAft>
              <a:buClr>
                <a:schemeClr val="lt2"/>
              </a:buClr>
              <a:buSzPts val="4800"/>
              <a:buNone/>
              <a:defRPr sz="4800">
                <a:solidFill>
                  <a:schemeClr val="lt2"/>
                </a:solidFill>
              </a:defRPr>
            </a:lvl9pPr>
          </a:lstStyle>
          <a:p>
            <a:r>
              <a:t>xx%</a:t>
            </a:r>
          </a:p>
        </p:txBody>
      </p:sp>
      <p:sp>
        <p:nvSpPr>
          <p:cNvPr id="273" name="Google Shape;273;p14"/>
          <p:cNvSpPr txBox="1"/>
          <p:nvPr>
            <p:ph idx="1" type="subTitle"/>
          </p:nvPr>
        </p:nvSpPr>
        <p:spPr>
          <a:xfrm>
            <a:off x="1808025" y="1512550"/>
            <a:ext cx="24285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274" name="Google Shape;274;p14"/>
          <p:cNvSpPr txBox="1"/>
          <p:nvPr>
            <p:ph idx="3" type="subTitle"/>
          </p:nvPr>
        </p:nvSpPr>
        <p:spPr>
          <a:xfrm>
            <a:off x="1808025" y="1856950"/>
            <a:ext cx="2114400" cy="3999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75" name="Google Shape;275;p14"/>
          <p:cNvSpPr txBox="1"/>
          <p:nvPr>
            <p:ph hasCustomPrompt="1" idx="4" type="title"/>
          </p:nvPr>
        </p:nvSpPr>
        <p:spPr>
          <a:xfrm>
            <a:off x="630300" y="2800925"/>
            <a:ext cx="930000" cy="744300"/>
          </a:xfrm>
          <a:prstGeom prst="rect">
            <a:avLst/>
          </a:prstGeom>
        </p:spPr>
        <p:txBody>
          <a:bodyPr anchorCtr="0" anchor="ctr" bIns="91425" lIns="0" spcFirstLastPara="1" rIns="0" wrap="square" tIns="91425">
            <a:noAutofit/>
          </a:bodyPr>
          <a:lstStyle>
            <a:lvl1pPr lvl="0" rtl="0" algn="r">
              <a:spcBef>
                <a:spcPts val="0"/>
              </a:spcBef>
              <a:spcAft>
                <a:spcPts val="0"/>
              </a:spcAft>
              <a:buClr>
                <a:schemeClr val="lt2"/>
              </a:buClr>
              <a:buSzPts val="4800"/>
              <a:buNone/>
              <a:defRPr sz="4800">
                <a:solidFill>
                  <a:schemeClr val="lt2"/>
                </a:solidFill>
              </a:defRPr>
            </a:lvl1pPr>
            <a:lvl2pPr lvl="1" rtl="0" algn="r">
              <a:spcBef>
                <a:spcPts val="0"/>
              </a:spcBef>
              <a:spcAft>
                <a:spcPts val="0"/>
              </a:spcAft>
              <a:buClr>
                <a:schemeClr val="lt2"/>
              </a:buClr>
              <a:buSzPts val="4800"/>
              <a:buNone/>
              <a:defRPr sz="4800">
                <a:solidFill>
                  <a:schemeClr val="lt2"/>
                </a:solidFill>
              </a:defRPr>
            </a:lvl2pPr>
            <a:lvl3pPr lvl="2" rtl="0" algn="r">
              <a:spcBef>
                <a:spcPts val="0"/>
              </a:spcBef>
              <a:spcAft>
                <a:spcPts val="0"/>
              </a:spcAft>
              <a:buClr>
                <a:schemeClr val="lt2"/>
              </a:buClr>
              <a:buSzPts val="4800"/>
              <a:buNone/>
              <a:defRPr sz="4800">
                <a:solidFill>
                  <a:schemeClr val="lt2"/>
                </a:solidFill>
              </a:defRPr>
            </a:lvl3pPr>
            <a:lvl4pPr lvl="3" rtl="0" algn="r">
              <a:spcBef>
                <a:spcPts val="0"/>
              </a:spcBef>
              <a:spcAft>
                <a:spcPts val="0"/>
              </a:spcAft>
              <a:buClr>
                <a:schemeClr val="lt2"/>
              </a:buClr>
              <a:buSzPts val="4800"/>
              <a:buNone/>
              <a:defRPr sz="4800">
                <a:solidFill>
                  <a:schemeClr val="lt2"/>
                </a:solidFill>
              </a:defRPr>
            </a:lvl4pPr>
            <a:lvl5pPr lvl="4" rtl="0" algn="r">
              <a:spcBef>
                <a:spcPts val="0"/>
              </a:spcBef>
              <a:spcAft>
                <a:spcPts val="0"/>
              </a:spcAft>
              <a:buClr>
                <a:schemeClr val="lt2"/>
              </a:buClr>
              <a:buSzPts val="4800"/>
              <a:buNone/>
              <a:defRPr sz="4800">
                <a:solidFill>
                  <a:schemeClr val="lt2"/>
                </a:solidFill>
              </a:defRPr>
            </a:lvl5pPr>
            <a:lvl6pPr lvl="5" rtl="0" algn="r">
              <a:spcBef>
                <a:spcPts val="0"/>
              </a:spcBef>
              <a:spcAft>
                <a:spcPts val="0"/>
              </a:spcAft>
              <a:buClr>
                <a:schemeClr val="lt2"/>
              </a:buClr>
              <a:buSzPts val="4800"/>
              <a:buNone/>
              <a:defRPr sz="4800">
                <a:solidFill>
                  <a:schemeClr val="lt2"/>
                </a:solidFill>
              </a:defRPr>
            </a:lvl6pPr>
            <a:lvl7pPr lvl="6" rtl="0" algn="r">
              <a:spcBef>
                <a:spcPts val="0"/>
              </a:spcBef>
              <a:spcAft>
                <a:spcPts val="0"/>
              </a:spcAft>
              <a:buClr>
                <a:schemeClr val="lt2"/>
              </a:buClr>
              <a:buSzPts val="4800"/>
              <a:buNone/>
              <a:defRPr sz="4800">
                <a:solidFill>
                  <a:schemeClr val="lt2"/>
                </a:solidFill>
              </a:defRPr>
            </a:lvl7pPr>
            <a:lvl8pPr lvl="7" rtl="0" algn="r">
              <a:spcBef>
                <a:spcPts val="0"/>
              </a:spcBef>
              <a:spcAft>
                <a:spcPts val="0"/>
              </a:spcAft>
              <a:buClr>
                <a:schemeClr val="lt2"/>
              </a:buClr>
              <a:buSzPts val="4800"/>
              <a:buNone/>
              <a:defRPr sz="4800">
                <a:solidFill>
                  <a:schemeClr val="lt2"/>
                </a:solidFill>
              </a:defRPr>
            </a:lvl8pPr>
            <a:lvl9pPr lvl="8" rtl="0" algn="r">
              <a:spcBef>
                <a:spcPts val="0"/>
              </a:spcBef>
              <a:spcAft>
                <a:spcPts val="0"/>
              </a:spcAft>
              <a:buClr>
                <a:schemeClr val="lt2"/>
              </a:buClr>
              <a:buSzPts val="4800"/>
              <a:buNone/>
              <a:defRPr sz="4800">
                <a:solidFill>
                  <a:schemeClr val="lt2"/>
                </a:solidFill>
              </a:defRPr>
            </a:lvl9pPr>
          </a:lstStyle>
          <a:p>
            <a:r>
              <a:t>xx%</a:t>
            </a:r>
          </a:p>
        </p:txBody>
      </p:sp>
      <p:sp>
        <p:nvSpPr>
          <p:cNvPr id="276" name="Google Shape;276;p14"/>
          <p:cNvSpPr txBox="1"/>
          <p:nvPr>
            <p:ph idx="5" type="subTitle"/>
          </p:nvPr>
        </p:nvSpPr>
        <p:spPr>
          <a:xfrm>
            <a:off x="1808025" y="2675475"/>
            <a:ext cx="24285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277" name="Google Shape;277;p14"/>
          <p:cNvSpPr txBox="1"/>
          <p:nvPr>
            <p:ph idx="6" type="subTitle"/>
          </p:nvPr>
        </p:nvSpPr>
        <p:spPr>
          <a:xfrm>
            <a:off x="1808025" y="3019875"/>
            <a:ext cx="2114400" cy="3999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78" name="Google Shape;278;p14"/>
          <p:cNvSpPr txBox="1"/>
          <p:nvPr>
            <p:ph hasCustomPrompt="1" idx="7" type="title"/>
          </p:nvPr>
        </p:nvSpPr>
        <p:spPr>
          <a:xfrm>
            <a:off x="630300" y="3963850"/>
            <a:ext cx="930000" cy="744300"/>
          </a:xfrm>
          <a:prstGeom prst="rect">
            <a:avLst/>
          </a:prstGeom>
        </p:spPr>
        <p:txBody>
          <a:bodyPr anchorCtr="0" anchor="ctr" bIns="91425" lIns="0" spcFirstLastPara="1" rIns="0" wrap="square" tIns="91425">
            <a:noAutofit/>
          </a:bodyPr>
          <a:lstStyle>
            <a:lvl1pPr lvl="0" rtl="0" algn="r">
              <a:spcBef>
                <a:spcPts val="0"/>
              </a:spcBef>
              <a:spcAft>
                <a:spcPts val="0"/>
              </a:spcAft>
              <a:buClr>
                <a:schemeClr val="lt2"/>
              </a:buClr>
              <a:buSzPts val="4800"/>
              <a:buNone/>
              <a:defRPr sz="4800">
                <a:solidFill>
                  <a:schemeClr val="lt2"/>
                </a:solidFill>
              </a:defRPr>
            </a:lvl1pPr>
            <a:lvl2pPr lvl="1" rtl="0" algn="r">
              <a:spcBef>
                <a:spcPts val="0"/>
              </a:spcBef>
              <a:spcAft>
                <a:spcPts val="0"/>
              </a:spcAft>
              <a:buClr>
                <a:schemeClr val="lt2"/>
              </a:buClr>
              <a:buSzPts val="4800"/>
              <a:buNone/>
              <a:defRPr sz="4800">
                <a:solidFill>
                  <a:schemeClr val="lt2"/>
                </a:solidFill>
              </a:defRPr>
            </a:lvl2pPr>
            <a:lvl3pPr lvl="2" rtl="0" algn="r">
              <a:spcBef>
                <a:spcPts val="0"/>
              </a:spcBef>
              <a:spcAft>
                <a:spcPts val="0"/>
              </a:spcAft>
              <a:buClr>
                <a:schemeClr val="lt2"/>
              </a:buClr>
              <a:buSzPts val="4800"/>
              <a:buNone/>
              <a:defRPr sz="4800">
                <a:solidFill>
                  <a:schemeClr val="lt2"/>
                </a:solidFill>
              </a:defRPr>
            </a:lvl3pPr>
            <a:lvl4pPr lvl="3" rtl="0" algn="r">
              <a:spcBef>
                <a:spcPts val="0"/>
              </a:spcBef>
              <a:spcAft>
                <a:spcPts val="0"/>
              </a:spcAft>
              <a:buClr>
                <a:schemeClr val="lt2"/>
              </a:buClr>
              <a:buSzPts val="4800"/>
              <a:buNone/>
              <a:defRPr sz="4800">
                <a:solidFill>
                  <a:schemeClr val="lt2"/>
                </a:solidFill>
              </a:defRPr>
            </a:lvl4pPr>
            <a:lvl5pPr lvl="4" rtl="0" algn="r">
              <a:spcBef>
                <a:spcPts val="0"/>
              </a:spcBef>
              <a:spcAft>
                <a:spcPts val="0"/>
              </a:spcAft>
              <a:buClr>
                <a:schemeClr val="lt2"/>
              </a:buClr>
              <a:buSzPts val="4800"/>
              <a:buNone/>
              <a:defRPr sz="4800">
                <a:solidFill>
                  <a:schemeClr val="lt2"/>
                </a:solidFill>
              </a:defRPr>
            </a:lvl5pPr>
            <a:lvl6pPr lvl="5" rtl="0" algn="r">
              <a:spcBef>
                <a:spcPts val="0"/>
              </a:spcBef>
              <a:spcAft>
                <a:spcPts val="0"/>
              </a:spcAft>
              <a:buClr>
                <a:schemeClr val="lt2"/>
              </a:buClr>
              <a:buSzPts val="4800"/>
              <a:buNone/>
              <a:defRPr sz="4800">
                <a:solidFill>
                  <a:schemeClr val="lt2"/>
                </a:solidFill>
              </a:defRPr>
            </a:lvl6pPr>
            <a:lvl7pPr lvl="6" rtl="0" algn="r">
              <a:spcBef>
                <a:spcPts val="0"/>
              </a:spcBef>
              <a:spcAft>
                <a:spcPts val="0"/>
              </a:spcAft>
              <a:buClr>
                <a:schemeClr val="lt2"/>
              </a:buClr>
              <a:buSzPts val="4800"/>
              <a:buNone/>
              <a:defRPr sz="4800">
                <a:solidFill>
                  <a:schemeClr val="lt2"/>
                </a:solidFill>
              </a:defRPr>
            </a:lvl7pPr>
            <a:lvl8pPr lvl="7" rtl="0" algn="r">
              <a:spcBef>
                <a:spcPts val="0"/>
              </a:spcBef>
              <a:spcAft>
                <a:spcPts val="0"/>
              </a:spcAft>
              <a:buClr>
                <a:schemeClr val="lt2"/>
              </a:buClr>
              <a:buSzPts val="4800"/>
              <a:buNone/>
              <a:defRPr sz="4800">
                <a:solidFill>
                  <a:schemeClr val="lt2"/>
                </a:solidFill>
              </a:defRPr>
            </a:lvl8pPr>
            <a:lvl9pPr lvl="8" rtl="0" algn="r">
              <a:spcBef>
                <a:spcPts val="0"/>
              </a:spcBef>
              <a:spcAft>
                <a:spcPts val="0"/>
              </a:spcAft>
              <a:buClr>
                <a:schemeClr val="lt2"/>
              </a:buClr>
              <a:buSzPts val="4800"/>
              <a:buNone/>
              <a:defRPr sz="4800">
                <a:solidFill>
                  <a:schemeClr val="lt2"/>
                </a:solidFill>
              </a:defRPr>
            </a:lvl9pPr>
          </a:lstStyle>
          <a:p>
            <a:r>
              <a:t>xx%</a:t>
            </a:r>
          </a:p>
        </p:txBody>
      </p:sp>
      <p:sp>
        <p:nvSpPr>
          <p:cNvPr id="279" name="Google Shape;279;p14"/>
          <p:cNvSpPr txBox="1"/>
          <p:nvPr>
            <p:ph idx="8" type="subTitle"/>
          </p:nvPr>
        </p:nvSpPr>
        <p:spPr>
          <a:xfrm>
            <a:off x="1808025" y="3838400"/>
            <a:ext cx="24285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280" name="Google Shape;280;p14"/>
          <p:cNvSpPr txBox="1"/>
          <p:nvPr>
            <p:ph idx="9" type="subTitle"/>
          </p:nvPr>
        </p:nvSpPr>
        <p:spPr>
          <a:xfrm>
            <a:off x="1808025" y="4182800"/>
            <a:ext cx="2114400" cy="3999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81" name="Google Shape;281;p14"/>
          <p:cNvSpPr txBox="1"/>
          <p:nvPr>
            <p:ph hasCustomPrompt="1" idx="13" type="title"/>
          </p:nvPr>
        </p:nvSpPr>
        <p:spPr>
          <a:xfrm>
            <a:off x="4817875" y="1638000"/>
            <a:ext cx="930000" cy="744300"/>
          </a:xfrm>
          <a:prstGeom prst="rect">
            <a:avLst/>
          </a:prstGeom>
        </p:spPr>
        <p:txBody>
          <a:bodyPr anchorCtr="0" anchor="ctr" bIns="91425" lIns="0" spcFirstLastPara="1" rIns="0" wrap="square" tIns="91425">
            <a:noAutofit/>
          </a:bodyPr>
          <a:lstStyle>
            <a:lvl1pPr lvl="0" rtl="0" algn="r">
              <a:spcBef>
                <a:spcPts val="0"/>
              </a:spcBef>
              <a:spcAft>
                <a:spcPts val="0"/>
              </a:spcAft>
              <a:buClr>
                <a:schemeClr val="lt2"/>
              </a:buClr>
              <a:buSzPts val="4800"/>
              <a:buNone/>
              <a:defRPr sz="4800">
                <a:solidFill>
                  <a:schemeClr val="lt2"/>
                </a:solidFill>
              </a:defRPr>
            </a:lvl1pPr>
            <a:lvl2pPr lvl="1" rtl="0" algn="r">
              <a:spcBef>
                <a:spcPts val="0"/>
              </a:spcBef>
              <a:spcAft>
                <a:spcPts val="0"/>
              </a:spcAft>
              <a:buClr>
                <a:schemeClr val="lt2"/>
              </a:buClr>
              <a:buSzPts val="4800"/>
              <a:buNone/>
              <a:defRPr sz="4800">
                <a:solidFill>
                  <a:schemeClr val="lt2"/>
                </a:solidFill>
              </a:defRPr>
            </a:lvl2pPr>
            <a:lvl3pPr lvl="2" rtl="0" algn="r">
              <a:spcBef>
                <a:spcPts val="0"/>
              </a:spcBef>
              <a:spcAft>
                <a:spcPts val="0"/>
              </a:spcAft>
              <a:buClr>
                <a:schemeClr val="lt2"/>
              </a:buClr>
              <a:buSzPts val="4800"/>
              <a:buNone/>
              <a:defRPr sz="4800">
                <a:solidFill>
                  <a:schemeClr val="lt2"/>
                </a:solidFill>
              </a:defRPr>
            </a:lvl3pPr>
            <a:lvl4pPr lvl="3" rtl="0" algn="r">
              <a:spcBef>
                <a:spcPts val="0"/>
              </a:spcBef>
              <a:spcAft>
                <a:spcPts val="0"/>
              </a:spcAft>
              <a:buClr>
                <a:schemeClr val="lt2"/>
              </a:buClr>
              <a:buSzPts val="4800"/>
              <a:buNone/>
              <a:defRPr sz="4800">
                <a:solidFill>
                  <a:schemeClr val="lt2"/>
                </a:solidFill>
              </a:defRPr>
            </a:lvl4pPr>
            <a:lvl5pPr lvl="4" rtl="0" algn="r">
              <a:spcBef>
                <a:spcPts val="0"/>
              </a:spcBef>
              <a:spcAft>
                <a:spcPts val="0"/>
              </a:spcAft>
              <a:buClr>
                <a:schemeClr val="lt2"/>
              </a:buClr>
              <a:buSzPts val="4800"/>
              <a:buNone/>
              <a:defRPr sz="4800">
                <a:solidFill>
                  <a:schemeClr val="lt2"/>
                </a:solidFill>
              </a:defRPr>
            </a:lvl5pPr>
            <a:lvl6pPr lvl="5" rtl="0" algn="r">
              <a:spcBef>
                <a:spcPts val="0"/>
              </a:spcBef>
              <a:spcAft>
                <a:spcPts val="0"/>
              </a:spcAft>
              <a:buClr>
                <a:schemeClr val="lt2"/>
              </a:buClr>
              <a:buSzPts val="4800"/>
              <a:buNone/>
              <a:defRPr sz="4800">
                <a:solidFill>
                  <a:schemeClr val="lt2"/>
                </a:solidFill>
              </a:defRPr>
            </a:lvl6pPr>
            <a:lvl7pPr lvl="6" rtl="0" algn="r">
              <a:spcBef>
                <a:spcPts val="0"/>
              </a:spcBef>
              <a:spcAft>
                <a:spcPts val="0"/>
              </a:spcAft>
              <a:buClr>
                <a:schemeClr val="lt2"/>
              </a:buClr>
              <a:buSzPts val="4800"/>
              <a:buNone/>
              <a:defRPr sz="4800">
                <a:solidFill>
                  <a:schemeClr val="lt2"/>
                </a:solidFill>
              </a:defRPr>
            </a:lvl7pPr>
            <a:lvl8pPr lvl="7" rtl="0" algn="r">
              <a:spcBef>
                <a:spcPts val="0"/>
              </a:spcBef>
              <a:spcAft>
                <a:spcPts val="0"/>
              </a:spcAft>
              <a:buClr>
                <a:schemeClr val="lt2"/>
              </a:buClr>
              <a:buSzPts val="4800"/>
              <a:buNone/>
              <a:defRPr sz="4800">
                <a:solidFill>
                  <a:schemeClr val="lt2"/>
                </a:solidFill>
              </a:defRPr>
            </a:lvl8pPr>
            <a:lvl9pPr lvl="8" rtl="0" algn="r">
              <a:spcBef>
                <a:spcPts val="0"/>
              </a:spcBef>
              <a:spcAft>
                <a:spcPts val="0"/>
              </a:spcAft>
              <a:buClr>
                <a:schemeClr val="lt2"/>
              </a:buClr>
              <a:buSzPts val="4800"/>
              <a:buNone/>
              <a:defRPr sz="4800">
                <a:solidFill>
                  <a:schemeClr val="lt2"/>
                </a:solidFill>
              </a:defRPr>
            </a:lvl9pPr>
          </a:lstStyle>
          <a:p>
            <a:r>
              <a:t>xx%</a:t>
            </a:r>
          </a:p>
        </p:txBody>
      </p:sp>
      <p:sp>
        <p:nvSpPr>
          <p:cNvPr id="282" name="Google Shape;282;p14"/>
          <p:cNvSpPr txBox="1"/>
          <p:nvPr>
            <p:ph idx="14" type="subTitle"/>
          </p:nvPr>
        </p:nvSpPr>
        <p:spPr>
          <a:xfrm>
            <a:off x="5995500" y="1512550"/>
            <a:ext cx="24285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283" name="Google Shape;283;p14"/>
          <p:cNvSpPr txBox="1"/>
          <p:nvPr>
            <p:ph idx="15" type="subTitle"/>
          </p:nvPr>
        </p:nvSpPr>
        <p:spPr>
          <a:xfrm>
            <a:off x="5995500" y="1856950"/>
            <a:ext cx="2114400" cy="3999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84" name="Google Shape;284;p14"/>
          <p:cNvSpPr txBox="1"/>
          <p:nvPr>
            <p:ph hasCustomPrompt="1" idx="16" type="title"/>
          </p:nvPr>
        </p:nvSpPr>
        <p:spPr>
          <a:xfrm>
            <a:off x="4817875" y="2800925"/>
            <a:ext cx="930000" cy="744300"/>
          </a:xfrm>
          <a:prstGeom prst="rect">
            <a:avLst/>
          </a:prstGeom>
        </p:spPr>
        <p:txBody>
          <a:bodyPr anchorCtr="0" anchor="ctr" bIns="91425" lIns="0" spcFirstLastPara="1" rIns="0" wrap="square" tIns="91425">
            <a:noAutofit/>
          </a:bodyPr>
          <a:lstStyle>
            <a:lvl1pPr lvl="0" rtl="0" algn="r">
              <a:spcBef>
                <a:spcPts val="0"/>
              </a:spcBef>
              <a:spcAft>
                <a:spcPts val="0"/>
              </a:spcAft>
              <a:buClr>
                <a:schemeClr val="lt2"/>
              </a:buClr>
              <a:buSzPts val="4800"/>
              <a:buNone/>
              <a:defRPr sz="4800">
                <a:solidFill>
                  <a:schemeClr val="lt2"/>
                </a:solidFill>
              </a:defRPr>
            </a:lvl1pPr>
            <a:lvl2pPr lvl="1" rtl="0" algn="r">
              <a:spcBef>
                <a:spcPts val="0"/>
              </a:spcBef>
              <a:spcAft>
                <a:spcPts val="0"/>
              </a:spcAft>
              <a:buClr>
                <a:schemeClr val="lt2"/>
              </a:buClr>
              <a:buSzPts val="4800"/>
              <a:buNone/>
              <a:defRPr sz="4800">
                <a:solidFill>
                  <a:schemeClr val="lt2"/>
                </a:solidFill>
              </a:defRPr>
            </a:lvl2pPr>
            <a:lvl3pPr lvl="2" rtl="0" algn="r">
              <a:spcBef>
                <a:spcPts val="0"/>
              </a:spcBef>
              <a:spcAft>
                <a:spcPts val="0"/>
              </a:spcAft>
              <a:buClr>
                <a:schemeClr val="lt2"/>
              </a:buClr>
              <a:buSzPts val="4800"/>
              <a:buNone/>
              <a:defRPr sz="4800">
                <a:solidFill>
                  <a:schemeClr val="lt2"/>
                </a:solidFill>
              </a:defRPr>
            </a:lvl3pPr>
            <a:lvl4pPr lvl="3" rtl="0" algn="r">
              <a:spcBef>
                <a:spcPts val="0"/>
              </a:spcBef>
              <a:spcAft>
                <a:spcPts val="0"/>
              </a:spcAft>
              <a:buClr>
                <a:schemeClr val="lt2"/>
              </a:buClr>
              <a:buSzPts val="4800"/>
              <a:buNone/>
              <a:defRPr sz="4800">
                <a:solidFill>
                  <a:schemeClr val="lt2"/>
                </a:solidFill>
              </a:defRPr>
            </a:lvl4pPr>
            <a:lvl5pPr lvl="4" rtl="0" algn="r">
              <a:spcBef>
                <a:spcPts val="0"/>
              </a:spcBef>
              <a:spcAft>
                <a:spcPts val="0"/>
              </a:spcAft>
              <a:buClr>
                <a:schemeClr val="lt2"/>
              </a:buClr>
              <a:buSzPts val="4800"/>
              <a:buNone/>
              <a:defRPr sz="4800">
                <a:solidFill>
                  <a:schemeClr val="lt2"/>
                </a:solidFill>
              </a:defRPr>
            </a:lvl5pPr>
            <a:lvl6pPr lvl="5" rtl="0" algn="r">
              <a:spcBef>
                <a:spcPts val="0"/>
              </a:spcBef>
              <a:spcAft>
                <a:spcPts val="0"/>
              </a:spcAft>
              <a:buClr>
                <a:schemeClr val="lt2"/>
              </a:buClr>
              <a:buSzPts val="4800"/>
              <a:buNone/>
              <a:defRPr sz="4800">
                <a:solidFill>
                  <a:schemeClr val="lt2"/>
                </a:solidFill>
              </a:defRPr>
            </a:lvl6pPr>
            <a:lvl7pPr lvl="6" rtl="0" algn="r">
              <a:spcBef>
                <a:spcPts val="0"/>
              </a:spcBef>
              <a:spcAft>
                <a:spcPts val="0"/>
              </a:spcAft>
              <a:buClr>
                <a:schemeClr val="lt2"/>
              </a:buClr>
              <a:buSzPts val="4800"/>
              <a:buNone/>
              <a:defRPr sz="4800">
                <a:solidFill>
                  <a:schemeClr val="lt2"/>
                </a:solidFill>
              </a:defRPr>
            </a:lvl7pPr>
            <a:lvl8pPr lvl="7" rtl="0" algn="r">
              <a:spcBef>
                <a:spcPts val="0"/>
              </a:spcBef>
              <a:spcAft>
                <a:spcPts val="0"/>
              </a:spcAft>
              <a:buClr>
                <a:schemeClr val="lt2"/>
              </a:buClr>
              <a:buSzPts val="4800"/>
              <a:buNone/>
              <a:defRPr sz="4800">
                <a:solidFill>
                  <a:schemeClr val="lt2"/>
                </a:solidFill>
              </a:defRPr>
            </a:lvl8pPr>
            <a:lvl9pPr lvl="8" rtl="0" algn="r">
              <a:spcBef>
                <a:spcPts val="0"/>
              </a:spcBef>
              <a:spcAft>
                <a:spcPts val="0"/>
              </a:spcAft>
              <a:buClr>
                <a:schemeClr val="lt2"/>
              </a:buClr>
              <a:buSzPts val="4800"/>
              <a:buNone/>
              <a:defRPr sz="4800">
                <a:solidFill>
                  <a:schemeClr val="lt2"/>
                </a:solidFill>
              </a:defRPr>
            </a:lvl9pPr>
          </a:lstStyle>
          <a:p>
            <a:r>
              <a:t>xx%</a:t>
            </a:r>
          </a:p>
        </p:txBody>
      </p:sp>
      <p:sp>
        <p:nvSpPr>
          <p:cNvPr id="285" name="Google Shape;285;p14"/>
          <p:cNvSpPr txBox="1"/>
          <p:nvPr>
            <p:ph idx="17" type="subTitle"/>
          </p:nvPr>
        </p:nvSpPr>
        <p:spPr>
          <a:xfrm>
            <a:off x="5995500" y="2675475"/>
            <a:ext cx="24285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286" name="Google Shape;286;p14"/>
          <p:cNvSpPr txBox="1"/>
          <p:nvPr>
            <p:ph idx="18" type="subTitle"/>
          </p:nvPr>
        </p:nvSpPr>
        <p:spPr>
          <a:xfrm>
            <a:off x="5995500" y="3019875"/>
            <a:ext cx="2114400" cy="3999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87" name="Google Shape;287;p14"/>
          <p:cNvSpPr/>
          <p:nvPr/>
        </p:nvSpPr>
        <p:spPr>
          <a:xfrm>
            <a:off x="-127400" y="-133300"/>
            <a:ext cx="504250" cy="482000"/>
          </a:xfrm>
          <a:custGeom>
            <a:rect b="b" l="l" r="r" t="t"/>
            <a:pathLst>
              <a:path extrusionOk="0" h="19280" w="20170">
                <a:moveTo>
                  <a:pt x="10454" y="3444"/>
                </a:moveTo>
                <a:lnTo>
                  <a:pt x="10454" y="3444"/>
                </a:lnTo>
                <a:cubicBezTo>
                  <a:pt x="9454" y="4409"/>
                  <a:pt x="8382" y="5314"/>
                  <a:pt x="6953" y="5980"/>
                </a:cubicBezTo>
                <a:cubicBezTo>
                  <a:pt x="8215" y="5147"/>
                  <a:pt x="9335" y="4290"/>
                  <a:pt x="10454" y="3444"/>
                </a:cubicBezTo>
                <a:close/>
                <a:moveTo>
                  <a:pt x="14407" y="14481"/>
                </a:moveTo>
                <a:cubicBezTo>
                  <a:pt x="14501" y="14539"/>
                  <a:pt x="14582" y="14584"/>
                  <a:pt x="14644" y="14586"/>
                </a:cubicBezTo>
                <a:lnTo>
                  <a:pt x="14644" y="14586"/>
                </a:lnTo>
                <a:cubicBezTo>
                  <a:pt x="14643" y="14586"/>
                  <a:pt x="14642" y="14586"/>
                  <a:pt x="14640" y="14586"/>
                </a:cubicBezTo>
                <a:cubicBezTo>
                  <a:pt x="14575" y="14586"/>
                  <a:pt x="14496" y="14541"/>
                  <a:pt x="14407" y="14481"/>
                </a:cubicBezTo>
                <a:close/>
                <a:moveTo>
                  <a:pt x="11156" y="0"/>
                </a:moveTo>
                <a:cubicBezTo>
                  <a:pt x="10472" y="0"/>
                  <a:pt x="10266" y="1253"/>
                  <a:pt x="9656" y="1563"/>
                </a:cubicBezTo>
                <a:cubicBezTo>
                  <a:pt x="7477" y="2289"/>
                  <a:pt x="6418" y="4242"/>
                  <a:pt x="4584" y="5433"/>
                </a:cubicBezTo>
                <a:cubicBezTo>
                  <a:pt x="3286" y="6361"/>
                  <a:pt x="2786" y="7802"/>
                  <a:pt x="2369" y="9243"/>
                </a:cubicBezTo>
                <a:cubicBezTo>
                  <a:pt x="1965" y="11267"/>
                  <a:pt x="0" y="12850"/>
                  <a:pt x="524" y="14827"/>
                </a:cubicBezTo>
                <a:cubicBezTo>
                  <a:pt x="987" y="16216"/>
                  <a:pt x="3603" y="17000"/>
                  <a:pt x="5594" y="17000"/>
                </a:cubicBezTo>
                <a:cubicBezTo>
                  <a:pt x="6164" y="17000"/>
                  <a:pt x="6682" y="16935"/>
                  <a:pt x="7084" y="16803"/>
                </a:cubicBezTo>
                <a:cubicBezTo>
                  <a:pt x="7358" y="16910"/>
                  <a:pt x="7906" y="17137"/>
                  <a:pt x="8192" y="17232"/>
                </a:cubicBezTo>
                <a:cubicBezTo>
                  <a:pt x="7203" y="18160"/>
                  <a:pt x="10216" y="18625"/>
                  <a:pt x="11549" y="19280"/>
                </a:cubicBezTo>
                <a:cubicBezTo>
                  <a:pt x="11740" y="18768"/>
                  <a:pt x="12216" y="18363"/>
                  <a:pt x="13252" y="18220"/>
                </a:cubicBezTo>
                <a:cubicBezTo>
                  <a:pt x="13299" y="18101"/>
                  <a:pt x="13395" y="17863"/>
                  <a:pt x="13454" y="17744"/>
                </a:cubicBezTo>
                <a:cubicBezTo>
                  <a:pt x="14681" y="14946"/>
                  <a:pt x="15764" y="12076"/>
                  <a:pt x="18098" y="10017"/>
                </a:cubicBezTo>
                <a:lnTo>
                  <a:pt x="18098" y="10017"/>
                </a:lnTo>
                <a:cubicBezTo>
                  <a:pt x="16431" y="11183"/>
                  <a:pt x="15121" y="12612"/>
                  <a:pt x="14407" y="14481"/>
                </a:cubicBezTo>
                <a:cubicBezTo>
                  <a:pt x="14252" y="14362"/>
                  <a:pt x="14073" y="14219"/>
                  <a:pt x="13895" y="14196"/>
                </a:cubicBezTo>
                <a:cubicBezTo>
                  <a:pt x="13633" y="11612"/>
                  <a:pt x="16705" y="11302"/>
                  <a:pt x="17240" y="9219"/>
                </a:cubicBezTo>
                <a:cubicBezTo>
                  <a:pt x="17479" y="9409"/>
                  <a:pt x="17919" y="9767"/>
                  <a:pt x="18157" y="9957"/>
                </a:cubicBezTo>
                <a:cubicBezTo>
                  <a:pt x="18693" y="9493"/>
                  <a:pt x="19288" y="9076"/>
                  <a:pt x="19979" y="8755"/>
                </a:cubicBezTo>
                <a:cubicBezTo>
                  <a:pt x="20169" y="8540"/>
                  <a:pt x="19931" y="7981"/>
                  <a:pt x="19574" y="7338"/>
                </a:cubicBezTo>
                <a:cubicBezTo>
                  <a:pt x="16574" y="7492"/>
                  <a:pt x="15121" y="9647"/>
                  <a:pt x="13418" y="11326"/>
                </a:cubicBezTo>
                <a:cubicBezTo>
                  <a:pt x="13942" y="10481"/>
                  <a:pt x="14383" y="9350"/>
                  <a:pt x="15466" y="8921"/>
                </a:cubicBezTo>
                <a:cubicBezTo>
                  <a:pt x="16800" y="8159"/>
                  <a:pt x="17419" y="6992"/>
                  <a:pt x="18919" y="6695"/>
                </a:cubicBezTo>
                <a:lnTo>
                  <a:pt x="19181" y="6683"/>
                </a:lnTo>
                <a:cubicBezTo>
                  <a:pt x="18991" y="6385"/>
                  <a:pt x="18800" y="6088"/>
                  <a:pt x="18622" y="5849"/>
                </a:cubicBezTo>
                <a:cubicBezTo>
                  <a:pt x="17740" y="4611"/>
                  <a:pt x="16407" y="3004"/>
                  <a:pt x="14883" y="2444"/>
                </a:cubicBezTo>
                <a:cubicBezTo>
                  <a:pt x="14788" y="2551"/>
                  <a:pt x="14561" y="2790"/>
                  <a:pt x="14561" y="2790"/>
                </a:cubicBezTo>
                <a:cubicBezTo>
                  <a:pt x="14085" y="2432"/>
                  <a:pt x="13657" y="1968"/>
                  <a:pt x="13240" y="1516"/>
                </a:cubicBezTo>
                <a:cubicBezTo>
                  <a:pt x="12264" y="2099"/>
                  <a:pt x="11359" y="2754"/>
                  <a:pt x="10454" y="3444"/>
                </a:cubicBezTo>
                <a:cubicBezTo>
                  <a:pt x="11240" y="2647"/>
                  <a:pt x="12014" y="1849"/>
                  <a:pt x="12847" y="1099"/>
                </a:cubicBezTo>
                <a:cubicBezTo>
                  <a:pt x="12359" y="587"/>
                  <a:pt x="11894" y="146"/>
                  <a:pt x="11406" y="51"/>
                </a:cubicBezTo>
                <a:cubicBezTo>
                  <a:pt x="11316" y="16"/>
                  <a:pt x="11233" y="0"/>
                  <a:pt x="111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4"/>
          <p:cNvSpPr/>
          <p:nvPr/>
        </p:nvSpPr>
        <p:spPr>
          <a:xfrm rot="733054">
            <a:off x="5229706" y="-2336857"/>
            <a:ext cx="4206859" cy="3443262"/>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rot="733054">
            <a:off x="4889483" y="3566863"/>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rot="-9809372">
            <a:off x="8844708" y="2221509"/>
            <a:ext cx="738225" cy="700448"/>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5107275" y="4117850"/>
            <a:ext cx="888225" cy="971300"/>
          </a:xfrm>
          <a:custGeom>
            <a:rect b="b" l="l" r="r" t="t"/>
            <a:pathLst>
              <a:path extrusionOk="0" h="38852" w="35529">
                <a:moveTo>
                  <a:pt x="26552" y="17027"/>
                </a:moveTo>
                <a:lnTo>
                  <a:pt x="26552" y="17027"/>
                </a:lnTo>
                <a:cubicBezTo>
                  <a:pt x="27254" y="19801"/>
                  <a:pt x="28099" y="22325"/>
                  <a:pt x="28921" y="24825"/>
                </a:cubicBezTo>
                <a:cubicBezTo>
                  <a:pt x="27802" y="22468"/>
                  <a:pt x="26873" y="20003"/>
                  <a:pt x="26552" y="17027"/>
                </a:cubicBezTo>
                <a:close/>
                <a:moveTo>
                  <a:pt x="14782" y="1"/>
                </a:moveTo>
                <a:cubicBezTo>
                  <a:pt x="11215" y="1"/>
                  <a:pt x="7251" y="6889"/>
                  <a:pt x="7192" y="10478"/>
                </a:cubicBezTo>
                <a:cubicBezTo>
                  <a:pt x="6835" y="10919"/>
                  <a:pt x="6097" y="11764"/>
                  <a:pt x="5739" y="12193"/>
                </a:cubicBezTo>
                <a:cubicBezTo>
                  <a:pt x="5550" y="11771"/>
                  <a:pt x="5307" y="11591"/>
                  <a:pt x="5024" y="11591"/>
                </a:cubicBezTo>
                <a:cubicBezTo>
                  <a:pt x="3742" y="11591"/>
                  <a:pt x="1639" y="15289"/>
                  <a:pt x="1" y="16908"/>
                </a:cubicBezTo>
                <a:cubicBezTo>
                  <a:pt x="798" y="17551"/>
                  <a:pt x="1227" y="18682"/>
                  <a:pt x="834" y="20587"/>
                </a:cubicBezTo>
                <a:cubicBezTo>
                  <a:pt x="1013" y="20765"/>
                  <a:pt x="1394" y="21111"/>
                  <a:pt x="1572" y="21277"/>
                </a:cubicBezTo>
                <a:cubicBezTo>
                  <a:pt x="5811" y="25206"/>
                  <a:pt x="10264" y="28921"/>
                  <a:pt x="12455" y="34350"/>
                </a:cubicBezTo>
                <a:cubicBezTo>
                  <a:pt x="11419" y="30683"/>
                  <a:pt x="9680" y="27469"/>
                  <a:pt x="6787" y="25004"/>
                </a:cubicBezTo>
                <a:cubicBezTo>
                  <a:pt x="7073" y="24802"/>
                  <a:pt x="7478" y="24552"/>
                  <a:pt x="7609" y="24254"/>
                </a:cubicBezTo>
                <a:cubicBezTo>
                  <a:pt x="12371" y="25409"/>
                  <a:pt x="11014" y="31076"/>
                  <a:pt x="14407" y="33327"/>
                </a:cubicBezTo>
                <a:cubicBezTo>
                  <a:pt x="13931" y="33624"/>
                  <a:pt x="13002" y="34219"/>
                  <a:pt x="12514" y="34517"/>
                </a:cubicBezTo>
                <a:cubicBezTo>
                  <a:pt x="13014" y="35767"/>
                  <a:pt x="13371" y="37089"/>
                  <a:pt x="13526" y="38506"/>
                </a:cubicBezTo>
                <a:cubicBezTo>
                  <a:pt x="13670" y="38756"/>
                  <a:pt x="14057" y="38852"/>
                  <a:pt x="14589" y="38852"/>
                </a:cubicBezTo>
                <a:cubicBezTo>
                  <a:pt x="15069" y="38852"/>
                  <a:pt x="15668" y="38774"/>
                  <a:pt x="16312" y="38660"/>
                </a:cubicBezTo>
                <a:cubicBezTo>
                  <a:pt x="17872" y="33219"/>
                  <a:pt x="14955" y="29314"/>
                  <a:pt x="13014" y="25206"/>
                </a:cubicBezTo>
                <a:lnTo>
                  <a:pt x="13014" y="25206"/>
                </a:lnTo>
                <a:cubicBezTo>
                  <a:pt x="14181" y="26671"/>
                  <a:pt x="15931" y="28147"/>
                  <a:pt x="16026" y="30350"/>
                </a:cubicBezTo>
                <a:cubicBezTo>
                  <a:pt x="16562" y="33196"/>
                  <a:pt x="18253" y="35005"/>
                  <a:pt x="17848" y="37887"/>
                </a:cubicBezTo>
                <a:lnTo>
                  <a:pt x="17717" y="38375"/>
                </a:lnTo>
                <a:cubicBezTo>
                  <a:pt x="18372" y="38220"/>
                  <a:pt x="19003" y="38077"/>
                  <a:pt x="19563" y="37910"/>
                </a:cubicBezTo>
                <a:cubicBezTo>
                  <a:pt x="22301" y="37125"/>
                  <a:pt x="25992" y="35708"/>
                  <a:pt x="27957" y="33374"/>
                </a:cubicBezTo>
                <a:cubicBezTo>
                  <a:pt x="27802" y="33100"/>
                  <a:pt x="27540" y="32565"/>
                  <a:pt x="27540" y="32565"/>
                </a:cubicBezTo>
                <a:cubicBezTo>
                  <a:pt x="28457" y="31945"/>
                  <a:pt x="29540" y="31457"/>
                  <a:pt x="30600" y="30993"/>
                </a:cubicBezTo>
                <a:cubicBezTo>
                  <a:pt x="30183" y="28897"/>
                  <a:pt x="29588" y="26873"/>
                  <a:pt x="28921" y="24825"/>
                </a:cubicBezTo>
                <a:lnTo>
                  <a:pt x="28921" y="24825"/>
                </a:lnTo>
                <a:cubicBezTo>
                  <a:pt x="29814" y="26719"/>
                  <a:pt x="30778" y="28576"/>
                  <a:pt x="31588" y="30540"/>
                </a:cubicBezTo>
                <a:cubicBezTo>
                  <a:pt x="32802" y="29993"/>
                  <a:pt x="33862" y="29433"/>
                  <a:pt x="34350" y="28624"/>
                </a:cubicBezTo>
                <a:cubicBezTo>
                  <a:pt x="35529" y="27242"/>
                  <a:pt x="32921" y="25980"/>
                  <a:pt x="32731" y="24564"/>
                </a:cubicBezTo>
                <a:cubicBezTo>
                  <a:pt x="32790" y="20206"/>
                  <a:pt x="29993" y="17110"/>
                  <a:pt x="28992" y="13098"/>
                </a:cubicBezTo>
                <a:cubicBezTo>
                  <a:pt x="28183" y="10228"/>
                  <a:pt x="25897" y="8419"/>
                  <a:pt x="23599" y="6776"/>
                </a:cubicBezTo>
                <a:cubicBezTo>
                  <a:pt x="20229" y="4799"/>
                  <a:pt x="18670" y="299"/>
                  <a:pt x="14800" y="1"/>
                </a:cubicBezTo>
                <a:cubicBezTo>
                  <a:pt x="14794" y="1"/>
                  <a:pt x="14788" y="1"/>
                  <a:pt x="1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 name="Google Shape;292;p14"/>
          <p:cNvGrpSpPr/>
          <p:nvPr/>
        </p:nvGrpSpPr>
        <p:grpSpPr>
          <a:xfrm>
            <a:off x="7387090" y="-403593"/>
            <a:ext cx="1756920" cy="1267395"/>
            <a:chOff x="7192850" y="-246150"/>
            <a:chExt cx="1380250" cy="995675"/>
          </a:xfrm>
        </p:grpSpPr>
        <p:sp>
          <p:nvSpPr>
            <p:cNvPr id="293" name="Google Shape;293;p14"/>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0">
    <p:spTree>
      <p:nvGrpSpPr>
        <p:cNvPr id="304" name="Shape 304"/>
        <p:cNvGrpSpPr/>
        <p:nvPr/>
      </p:nvGrpSpPr>
      <p:grpSpPr>
        <a:xfrm>
          <a:off x="0" y="0"/>
          <a:ext cx="0" cy="0"/>
          <a:chOff x="0" y="0"/>
          <a:chExt cx="0" cy="0"/>
        </a:xfrm>
      </p:grpSpPr>
      <p:sp>
        <p:nvSpPr>
          <p:cNvPr id="305" name="Google Shape;305;p15"/>
          <p:cNvSpPr txBox="1"/>
          <p:nvPr>
            <p:ph type="title"/>
          </p:nvPr>
        </p:nvSpPr>
        <p:spPr>
          <a:xfrm>
            <a:off x="1963950" y="3248425"/>
            <a:ext cx="5216100" cy="5274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1pPr>
            <a:lvl2pPr lvl="1" rtl="0" algn="ctr">
              <a:spcBef>
                <a:spcPts val="0"/>
              </a:spcBef>
              <a:spcAft>
                <a:spcPts val="0"/>
              </a:spcAft>
              <a:buSzPts val="1800"/>
              <a:buFont typeface="Titillium Web"/>
              <a:buNone/>
              <a:defRPr b="1" sz="1800">
                <a:latin typeface="Titillium Web"/>
                <a:ea typeface="Titillium Web"/>
                <a:cs typeface="Titillium Web"/>
                <a:sym typeface="Titillium Web"/>
              </a:defRPr>
            </a:lvl2pPr>
            <a:lvl3pPr lvl="2" rtl="0" algn="ctr">
              <a:spcBef>
                <a:spcPts val="0"/>
              </a:spcBef>
              <a:spcAft>
                <a:spcPts val="0"/>
              </a:spcAft>
              <a:buSzPts val="1800"/>
              <a:buFont typeface="Titillium Web"/>
              <a:buNone/>
              <a:defRPr b="1" sz="1800">
                <a:latin typeface="Titillium Web"/>
                <a:ea typeface="Titillium Web"/>
                <a:cs typeface="Titillium Web"/>
                <a:sym typeface="Titillium Web"/>
              </a:defRPr>
            </a:lvl3pPr>
            <a:lvl4pPr lvl="3" rtl="0" algn="ctr">
              <a:spcBef>
                <a:spcPts val="0"/>
              </a:spcBef>
              <a:spcAft>
                <a:spcPts val="0"/>
              </a:spcAft>
              <a:buSzPts val="1800"/>
              <a:buFont typeface="Titillium Web"/>
              <a:buNone/>
              <a:defRPr b="1" sz="1800">
                <a:latin typeface="Titillium Web"/>
                <a:ea typeface="Titillium Web"/>
                <a:cs typeface="Titillium Web"/>
                <a:sym typeface="Titillium Web"/>
              </a:defRPr>
            </a:lvl4pPr>
            <a:lvl5pPr lvl="4" rtl="0" algn="ctr">
              <a:spcBef>
                <a:spcPts val="0"/>
              </a:spcBef>
              <a:spcAft>
                <a:spcPts val="0"/>
              </a:spcAft>
              <a:buSzPts val="1800"/>
              <a:buFont typeface="Titillium Web"/>
              <a:buNone/>
              <a:defRPr b="1" sz="1800">
                <a:latin typeface="Titillium Web"/>
                <a:ea typeface="Titillium Web"/>
                <a:cs typeface="Titillium Web"/>
                <a:sym typeface="Titillium Web"/>
              </a:defRPr>
            </a:lvl5pPr>
            <a:lvl6pPr lvl="5" rtl="0" algn="ctr">
              <a:spcBef>
                <a:spcPts val="0"/>
              </a:spcBef>
              <a:spcAft>
                <a:spcPts val="0"/>
              </a:spcAft>
              <a:buSzPts val="1800"/>
              <a:buFont typeface="Titillium Web"/>
              <a:buNone/>
              <a:defRPr b="1" sz="1800">
                <a:latin typeface="Titillium Web"/>
                <a:ea typeface="Titillium Web"/>
                <a:cs typeface="Titillium Web"/>
                <a:sym typeface="Titillium Web"/>
              </a:defRPr>
            </a:lvl6pPr>
            <a:lvl7pPr lvl="6" rtl="0" algn="ctr">
              <a:spcBef>
                <a:spcPts val="0"/>
              </a:spcBef>
              <a:spcAft>
                <a:spcPts val="0"/>
              </a:spcAft>
              <a:buSzPts val="1800"/>
              <a:buFont typeface="Titillium Web"/>
              <a:buNone/>
              <a:defRPr b="1" sz="1800">
                <a:latin typeface="Titillium Web"/>
                <a:ea typeface="Titillium Web"/>
                <a:cs typeface="Titillium Web"/>
                <a:sym typeface="Titillium Web"/>
              </a:defRPr>
            </a:lvl7pPr>
            <a:lvl8pPr lvl="7" rtl="0" algn="ctr">
              <a:spcBef>
                <a:spcPts val="0"/>
              </a:spcBef>
              <a:spcAft>
                <a:spcPts val="0"/>
              </a:spcAft>
              <a:buSzPts val="1800"/>
              <a:buFont typeface="Titillium Web"/>
              <a:buNone/>
              <a:defRPr b="1" sz="1800">
                <a:latin typeface="Titillium Web"/>
                <a:ea typeface="Titillium Web"/>
                <a:cs typeface="Titillium Web"/>
                <a:sym typeface="Titillium Web"/>
              </a:defRPr>
            </a:lvl8pPr>
            <a:lvl9pPr lvl="8" rtl="0" algn="ctr">
              <a:spcBef>
                <a:spcPts val="0"/>
              </a:spcBef>
              <a:spcAft>
                <a:spcPts val="0"/>
              </a:spcAft>
              <a:buSzPts val="1800"/>
              <a:buFont typeface="Titillium Web"/>
              <a:buNone/>
              <a:defRPr b="1" sz="1800">
                <a:latin typeface="Titillium Web"/>
                <a:ea typeface="Titillium Web"/>
                <a:cs typeface="Titillium Web"/>
                <a:sym typeface="Titillium Web"/>
              </a:defRPr>
            </a:lvl9pPr>
          </a:lstStyle>
          <a:p/>
        </p:txBody>
      </p:sp>
      <p:sp>
        <p:nvSpPr>
          <p:cNvPr id="306" name="Google Shape;306;p15"/>
          <p:cNvSpPr txBox="1"/>
          <p:nvPr>
            <p:ph idx="1" type="subTitle"/>
          </p:nvPr>
        </p:nvSpPr>
        <p:spPr>
          <a:xfrm>
            <a:off x="2811675" y="1824863"/>
            <a:ext cx="3520500" cy="1361100"/>
          </a:xfrm>
          <a:prstGeom prst="rect">
            <a:avLst/>
          </a:prstGeom>
        </p:spPr>
        <p:txBody>
          <a:bodyPr anchorCtr="0" anchor="t" bIns="91425" lIns="0" spcFirstLastPara="1" rIns="0" wrap="square" tIns="91425">
            <a:noAutofit/>
          </a:bodyPr>
          <a:lstStyle>
            <a:lvl1pPr lvl="0" rtl="0" algn="ctr">
              <a:lnSpc>
                <a:spcPct val="100000"/>
              </a:lnSpc>
              <a:spcBef>
                <a:spcPts val="0"/>
              </a:spcBef>
              <a:spcAft>
                <a:spcPts val="0"/>
              </a:spcAft>
              <a:buSzPts val="2000"/>
              <a:buNone/>
              <a:defRPr sz="2000"/>
            </a:lvl1pPr>
            <a:lvl2pPr lvl="1" rtl="0" algn="ctr">
              <a:lnSpc>
                <a:spcPct val="100000"/>
              </a:lnSpc>
              <a:spcBef>
                <a:spcPts val="0"/>
              </a:spcBef>
              <a:spcAft>
                <a:spcPts val="0"/>
              </a:spcAft>
              <a:buClr>
                <a:schemeClr val="accent1"/>
              </a:buClr>
              <a:buSzPts val="2000"/>
              <a:buNone/>
              <a:defRPr sz="2000">
                <a:solidFill>
                  <a:schemeClr val="accent1"/>
                </a:solidFill>
              </a:defRPr>
            </a:lvl2pPr>
            <a:lvl3pPr lvl="2" rtl="0" algn="ctr">
              <a:lnSpc>
                <a:spcPct val="100000"/>
              </a:lnSpc>
              <a:spcBef>
                <a:spcPts val="0"/>
              </a:spcBef>
              <a:spcAft>
                <a:spcPts val="0"/>
              </a:spcAft>
              <a:buClr>
                <a:schemeClr val="accent1"/>
              </a:buClr>
              <a:buSzPts val="2000"/>
              <a:buNone/>
              <a:defRPr sz="2000">
                <a:solidFill>
                  <a:schemeClr val="accent1"/>
                </a:solidFill>
              </a:defRPr>
            </a:lvl3pPr>
            <a:lvl4pPr lvl="3" rtl="0" algn="ctr">
              <a:lnSpc>
                <a:spcPct val="100000"/>
              </a:lnSpc>
              <a:spcBef>
                <a:spcPts val="0"/>
              </a:spcBef>
              <a:spcAft>
                <a:spcPts val="0"/>
              </a:spcAft>
              <a:buClr>
                <a:schemeClr val="accent1"/>
              </a:buClr>
              <a:buSzPts val="2000"/>
              <a:buNone/>
              <a:defRPr sz="2000">
                <a:solidFill>
                  <a:schemeClr val="accent1"/>
                </a:solidFill>
              </a:defRPr>
            </a:lvl4pPr>
            <a:lvl5pPr lvl="4" rtl="0" algn="ctr">
              <a:lnSpc>
                <a:spcPct val="100000"/>
              </a:lnSpc>
              <a:spcBef>
                <a:spcPts val="0"/>
              </a:spcBef>
              <a:spcAft>
                <a:spcPts val="0"/>
              </a:spcAft>
              <a:buClr>
                <a:schemeClr val="accent1"/>
              </a:buClr>
              <a:buSzPts val="2000"/>
              <a:buNone/>
              <a:defRPr sz="2000">
                <a:solidFill>
                  <a:schemeClr val="accent1"/>
                </a:solidFill>
              </a:defRPr>
            </a:lvl5pPr>
            <a:lvl6pPr lvl="5" rtl="0" algn="ctr">
              <a:lnSpc>
                <a:spcPct val="100000"/>
              </a:lnSpc>
              <a:spcBef>
                <a:spcPts val="0"/>
              </a:spcBef>
              <a:spcAft>
                <a:spcPts val="0"/>
              </a:spcAft>
              <a:buClr>
                <a:schemeClr val="accent1"/>
              </a:buClr>
              <a:buSzPts val="2000"/>
              <a:buNone/>
              <a:defRPr sz="2000">
                <a:solidFill>
                  <a:schemeClr val="accent1"/>
                </a:solidFill>
              </a:defRPr>
            </a:lvl6pPr>
            <a:lvl7pPr lvl="6" rtl="0" algn="ctr">
              <a:lnSpc>
                <a:spcPct val="100000"/>
              </a:lnSpc>
              <a:spcBef>
                <a:spcPts val="0"/>
              </a:spcBef>
              <a:spcAft>
                <a:spcPts val="0"/>
              </a:spcAft>
              <a:buClr>
                <a:schemeClr val="accent1"/>
              </a:buClr>
              <a:buSzPts val="2000"/>
              <a:buNone/>
              <a:defRPr sz="2000">
                <a:solidFill>
                  <a:schemeClr val="accent1"/>
                </a:solidFill>
              </a:defRPr>
            </a:lvl7pPr>
            <a:lvl8pPr lvl="7" rtl="0" algn="ctr">
              <a:lnSpc>
                <a:spcPct val="100000"/>
              </a:lnSpc>
              <a:spcBef>
                <a:spcPts val="0"/>
              </a:spcBef>
              <a:spcAft>
                <a:spcPts val="0"/>
              </a:spcAft>
              <a:buClr>
                <a:schemeClr val="accent1"/>
              </a:buClr>
              <a:buSzPts val="2000"/>
              <a:buNone/>
              <a:defRPr sz="2000">
                <a:solidFill>
                  <a:schemeClr val="accent1"/>
                </a:solidFill>
              </a:defRPr>
            </a:lvl8pPr>
            <a:lvl9pPr lvl="8" rtl="0" algn="ctr">
              <a:lnSpc>
                <a:spcPct val="100000"/>
              </a:lnSpc>
              <a:spcBef>
                <a:spcPts val="0"/>
              </a:spcBef>
              <a:spcAft>
                <a:spcPts val="0"/>
              </a:spcAft>
              <a:buClr>
                <a:schemeClr val="accent1"/>
              </a:buClr>
              <a:buSzPts val="2000"/>
              <a:buNone/>
              <a:defRPr sz="2000">
                <a:solidFill>
                  <a:schemeClr val="accent1"/>
                </a:solidFill>
              </a:defRPr>
            </a:lvl9pPr>
          </a:lstStyle>
          <a:p/>
        </p:txBody>
      </p:sp>
      <p:sp>
        <p:nvSpPr>
          <p:cNvPr id="307" name="Google Shape;307;p15"/>
          <p:cNvSpPr/>
          <p:nvPr/>
        </p:nvSpPr>
        <p:spPr>
          <a:xfrm flipH="1" rot="10066946">
            <a:off x="7721756" y="-1682060"/>
            <a:ext cx="4206859" cy="3443262"/>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flipH="1" rot="10066946">
            <a:off x="-3056717" y="3009698"/>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flipH="1" rot="-7613913">
            <a:off x="8668275" y="4151921"/>
            <a:ext cx="504250" cy="482000"/>
          </a:xfrm>
          <a:custGeom>
            <a:rect b="b" l="l" r="r" t="t"/>
            <a:pathLst>
              <a:path extrusionOk="0" h="19280" w="20170">
                <a:moveTo>
                  <a:pt x="10454" y="3444"/>
                </a:moveTo>
                <a:lnTo>
                  <a:pt x="10454" y="3444"/>
                </a:lnTo>
                <a:cubicBezTo>
                  <a:pt x="9454" y="4409"/>
                  <a:pt x="8382" y="5314"/>
                  <a:pt x="6953" y="5980"/>
                </a:cubicBezTo>
                <a:cubicBezTo>
                  <a:pt x="8215" y="5147"/>
                  <a:pt x="9335" y="4290"/>
                  <a:pt x="10454" y="3444"/>
                </a:cubicBezTo>
                <a:close/>
                <a:moveTo>
                  <a:pt x="14407" y="14481"/>
                </a:moveTo>
                <a:cubicBezTo>
                  <a:pt x="14501" y="14539"/>
                  <a:pt x="14582" y="14584"/>
                  <a:pt x="14644" y="14586"/>
                </a:cubicBezTo>
                <a:lnTo>
                  <a:pt x="14644" y="14586"/>
                </a:lnTo>
                <a:cubicBezTo>
                  <a:pt x="14643" y="14586"/>
                  <a:pt x="14642" y="14586"/>
                  <a:pt x="14640" y="14586"/>
                </a:cubicBezTo>
                <a:cubicBezTo>
                  <a:pt x="14575" y="14586"/>
                  <a:pt x="14496" y="14541"/>
                  <a:pt x="14407" y="14481"/>
                </a:cubicBezTo>
                <a:close/>
                <a:moveTo>
                  <a:pt x="11156" y="0"/>
                </a:moveTo>
                <a:cubicBezTo>
                  <a:pt x="10472" y="0"/>
                  <a:pt x="10266" y="1253"/>
                  <a:pt x="9656" y="1563"/>
                </a:cubicBezTo>
                <a:cubicBezTo>
                  <a:pt x="7477" y="2289"/>
                  <a:pt x="6418" y="4242"/>
                  <a:pt x="4584" y="5433"/>
                </a:cubicBezTo>
                <a:cubicBezTo>
                  <a:pt x="3286" y="6361"/>
                  <a:pt x="2786" y="7802"/>
                  <a:pt x="2369" y="9243"/>
                </a:cubicBezTo>
                <a:cubicBezTo>
                  <a:pt x="1965" y="11267"/>
                  <a:pt x="0" y="12850"/>
                  <a:pt x="524" y="14827"/>
                </a:cubicBezTo>
                <a:cubicBezTo>
                  <a:pt x="987" y="16216"/>
                  <a:pt x="3603" y="17000"/>
                  <a:pt x="5594" y="17000"/>
                </a:cubicBezTo>
                <a:cubicBezTo>
                  <a:pt x="6164" y="17000"/>
                  <a:pt x="6682" y="16935"/>
                  <a:pt x="7084" y="16803"/>
                </a:cubicBezTo>
                <a:cubicBezTo>
                  <a:pt x="7358" y="16910"/>
                  <a:pt x="7906" y="17137"/>
                  <a:pt x="8192" y="17232"/>
                </a:cubicBezTo>
                <a:cubicBezTo>
                  <a:pt x="7203" y="18160"/>
                  <a:pt x="10216" y="18625"/>
                  <a:pt x="11549" y="19280"/>
                </a:cubicBezTo>
                <a:cubicBezTo>
                  <a:pt x="11740" y="18768"/>
                  <a:pt x="12216" y="18363"/>
                  <a:pt x="13252" y="18220"/>
                </a:cubicBezTo>
                <a:cubicBezTo>
                  <a:pt x="13299" y="18101"/>
                  <a:pt x="13395" y="17863"/>
                  <a:pt x="13454" y="17744"/>
                </a:cubicBezTo>
                <a:cubicBezTo>
                  <a:pt x="14681" y="14946"/>
                  <a:pt x="15764" y="12076"/>
                  <a:pt x="18098" y="10017"/>
                </a:cubicBezTo>
                <a:lnTo>
                  <a:pt x="18098" y="10017"/>
                </a:lnTo>
                <a:cubicBezTo>
                  <a:pt x="16431" y="11183"/>
                  <a:pt x="15121" y="12612"/>
                  <a:pt x="14407" y="14481"/>
                </a:cubicBezTo>
                <a:cubicBezTo>
                  <a:pt x="14252" y="14362"/>
                  <a:pt x="14073" y="14219"/>
                  <a:pt x="13895" y="14196"/>
                </a:cubicBezTo>
                <a:cubicBezTo>
                  <a:pt x="13633" y="11612"/>
                  <a:pt x="16705" y="11302"/>
                  <a:pt x="17240" y="9219"/>
                </a:cubicBezTo>
                <a:cubicBezTo>
                  <a:pt x="17479" y="9409"/>
                  <a:pt x="17919" y="9767"/>
                  <a:pt x="18157" y="9957"/>
                </a:cubicBezTo>
                <a:cubicBezTo>
                  <a:pt x="18693" y="9493"/>
                  <a:pt x="19288" y="9076"/>
                  <a:pt x="19979" y="8755"/>
                </a:cubicBezTo>
                <a:cubicBezTo>
                  <a:pt x="20169" y="8540"/>
                  <a:pt x="19931" y="7981"/>
                  <a:pt x="19574" y="7338"/>
                </a:cubicBezTo>
                <a:cubicBezTo>
                  <a:pt x="16574" y="7492"/>
                  <a:pt x="15121" y="9647"/>
                  <a:pt x="13418" y="11326"/>
                </a:cubicBezTo>
                <a:cubicBezTo>
                  <a:pt x="13942" y="10481"/>
                  <a:pt x="14383" y="9350"/>
                  <a:pt x="15466" y="8921"/>
                </a:cubicBezTo>
                <a:cubicBezTo>
                  <a:pt x="16800" y="8159"/>
                  <a:pt x="17419" y="6992"/>
                  <a:pt x="18919" y="6695"/>
                </a:cubicBezTo>
                <a:lnTo>
                  <a:pt x="19181" y="6683"/>
                </a:lnTo>
                <a:cubicBezTo>
                  <a:pt x="18991" y="6385"/>
                  <a:pt x="18800" y="6088"/>
                  <a:pt x="18622" y="5849"/>
                </a:cubicBezTo>
                <a:cubicBezTo>
                  <a:pt x="17740" y="4611"/>
                  <a:pt x="16407" y="3004"/>
                  <a:pt x="14883" y="2444"/>
                </a:cubicBezTo>
                <a:cubicBezTo>
                  <a:pt x="14788" y="2551"/>
                  <a:pt x="14561" y="2790"/>
                  <a:pt x="14561" y="2790"/>
                </a:cubicBezTo>
                <a:cubicBezTo>
                  <a:pt x="14085" y="2432"/>
                  <a:pt x="13657" y="1968"/>
                  <a:pt x="13240" y="1516"/>
                </a:cubicBezTo>
                <a:cubicBezTo>
                  <a:pt x="12264" y="2099"/>
                  <a:pt x="11359" y="2754"/>
                  <a:pt x="10454" y="3444"/>
                </a:cubicBezTo>
                <a:cubicBezTo>
                  <a:pt x="11240" y="2647"/>
                  <a:pt x="12014" y="1849"/>
                  <a:pt x="12847" y="1099"/>
                </a:cubicBezTo>
                <a:cubicBezTo>
                  <a:pt x="12359" y="587"/>
                  <a:pt x="11894" y="146"/>
                  <a:pt x="11406" y="51"/>
                </a:cubicBezTo>
                <a:cubicBezTo>
                  <a:pt x="11316" y="16"/>
                  <a:pt x="11233" y="0"/>
                  <a:pt x="11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flipH="1" rot="-5754710">
            <a:off x="8441271" y="4697277"/>
            <a:ext cx="738214" cy="700438"/>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flipH="1" rot="10800000">
            <a:off x="-167350" y="-305855"/>
            <a:ext cx="888225" cy="971300"/>
          </a:xfrm>
          <a:custGeom>
            <a:rect b="b" l="l" r="r" t="t"/>
            <a:pathLst>
              <a:path extrusionOk="0" h="38852" w="35529">
                <a:moveTo>
                  <a:pt x="26552" y="17027"/>
                </a:moveTo>
                <a:lnTo>
                  <a:pt x="26552" y="17027"/>
                </a:lnTo>
                <a:cubicBezTo>
                  <a:pt x="27254" y="19801"/>
                  <a:pt x="28099" y="22325"/>
                  <a:pt x="28921" y="24825"/>
                </a:cubicBezTo>
                <a:cubicBezTo>
                  <a:pt x="27802" y="22468"/>
                  <a:pt x="26873" y="20003"/>
                  <a:pt x="26552" y="17027"/>
                </a:cubicBezTo>
                <a:close/>
                <a:moveTo>
                  <a:pt x="14782" y="1"/>
                </a:moveTo>
                <a:cubicBezTo>
                  <a:pt x="11215" y="1"/>
                  <a:pt x="7251" y="6889"/>
                  <a:pt x="7192" y="10478"/>
                </a:cubicBezTo>
                <a:cubicBezTo>
                  <a:pt x="6835" y="10919"/>
                  <a:pt x="6097" y="11764"/>
                  <a:pt x="5739" y="12193"/>
                </a:cubicBezTo>
                <a:cubicBezTo>
                  <a:pt x="5550" y="11771"/>
                  <a:pt x="5307" y="11591"/>
                  <a:pt x="5024" y="11591"/>
                </a:cubicBezTo>
                <a:cubicBezTo>
                  <a:pt x="3742" y="11591"/>
                  <a:pt x="1639" y="15289"/>
                  <a:pt x="1" y="16908"/>
                </a:cubicBezTo>
                <a:cubicBezTo>
                  <a:pt x="798" y="17551"/>
                  <a:pt x="1227" y="18682"/>
                  <a:pt x="834" y="20587"/>
                </a:cubicBezTo>
                <a:cubicBezTo>
                  <a:pt x="1013" y="20765"/>
                  <a:pt x="1394" y="21111"/>
                  <a:pt x="1572" y="21277"/>
                </a:cubicBezTo>
                <a:cubicBezTo>
                  <a:pt x="5811" y="25206"/>
                  <a:pt x="10264" y="28921"/>
                  <a:pt x="12455" y="34350"/>
                </a:cubicBezTo>
                <a:cubicBezTo>
                  <a:pt x="11419" y="30683"/>
                  <a:pt x="9680" y="27469"/>
                  <a:pt x="6787" y="25004"/>
                </a:cubicBezTo>
                <a:cubicBezTo>
                  <a:pt x="7073" y="24802"/>
                  <a:pt x="7478" y="24552"/>
                  <a:pt x="7609" y="24254"/>
                </a:cubicBezTo>
                <a:cubicBezTo>
                  <a:pt x="12371" y="25409"/>
                  <a:pt x="11014" y="31076"/>
                  <a:pt x="14407" y="33327"/>
                </a:cubicBezTo>
                <a:cubicBezTo>
                  <a:pt x="13931" y="33624"/>
                  <a:pt x="13002" y="34219"/>
                  <a:pt x="12514" y="34517"/>
                </a:cubicBezTo>
                <a:cubicBezTo>
                  <a:pt x="13014" y="35767"/>
                  <a:pt x="13371" y="37089"/>
                  <a:pt x="13526" y="38506"/>
                </a:cubicBezTo>
                <a:cubicBezTo>
                  <a:pt x="13670" y="38756"/>
                  <a:pt x="14057" y="38852"/>
                  <a:pt x="14589" y="38852"/>
                </a:cubicBezTo>
                <a:cubicBezTo>
                  <a:pt x="15069" y="38852"/>
                  <a:pt x="15668" y="38774"/>
                  <a:pt x="16312" y="38660"/>
                </a:cubicBezTo>
                <a:cubicBezTo>
                  <a:pt x="17872" y="33219"/>
                  <a:pt x="14955" y="29314"/>
                  <a:pt x="13014" y="25206"/>
                </a:cubicBezTo>
                <a:lnTo>
                  <a:pt x="13014" y="25206"/>
                </a:lnTo>
                <a:cubicBezTo>
                  <a:pt x="14181" y="26671"/>
                  <a:pt x="15931" y="28147"/>
                  <a:pt x="16026" y="30350"/>
                </a:cubicBezTo>
                <a:cubicBezTo>
                  <a:pt x="16562" y="33196"/>
                  <a:pt x="18253" y="35005"/>
                  <a:pt x="17848" y="37887"/>
                </a:cubicBezTo>
                <a:lnTo>
                  <a:pt x="17717" y="38375"/>
                </a:lnTo>
                <a:cubicBezTo>
                  <a:pt x="18372" y="38220"/>
                  <a:pt x="19003" y="38077"/>
                  <a:pt x="19563" y="37910"/>
                </a:cubicBezTo>
                <a:cubicBezTo>
                  <a:pt x="22301" y="37125"/>
                  <a:pt x="25992" y="35708"/>
                  <a:pt x="27957" y="33374"/>
                </a:cubicBezTo>
                <a:cubicBezTo>
                  <a:pt x="27802" y="33100"/>
                  <a:pt x="27540" y="32565"/>
                  <a:pt x="27540" y="32565"/>
                </a:cubicBezTo>
                <a:cubicBezTo>
                  <a:pt x="28457" y="31945"/>
                  <a:pt x="29540" y="31457"/>
                  <a:pt x="30600" y="30993"/>
                </a:cubicBezTo>
                <a:cubicBezTo>
                  <a:pt x="30183" y="28897"/>
                  <a:pt x="29588" y="26873"/>
                  <a:pt x="28921" y="24825"/>
                </a:cubicBezTo>
                <a:lnTo>
                  <a:pt x="28921" y="24825"/>
                </a:lnTo>
                <a:cubicBezTo>
                  <a:pt x="29814" y="26719"/>
                  <a:pt x="30778" y="28576"/>
                  <a:pt x="31588" y="30540"/>
                </a:cubicBezTo>
                <a:cubicBezTo>
                  <a:pt x="32802" y="29993"/>
                  <a:pt x="33862" y="29433"/>
                  <a:pt x="34350" y="28624"/>
                </a:cubicBezTo>
                <a:cubicBezTo>
                  <a:pt x="35529" y="27242"/>
                  <a:pt x="32921" y="25980"/>
                  <a:pt x="32731" y="24564"/>
                </a:cubicBezTo>
                <a:cubicBezTo>
                  <a:pt x="32790" y="20206"/>
                  <a:pt x="29993" y="17110"/>
                  <a:pt x="28992" y="13098"/>
                </a:cubicBezTo>
                <a:cubicBezTo>
                  <a:pt x="28183" y="10228"/>
                  <a:pt x="25897" y="8419"/>
                  <a:pt x="23599" y="6776"/>
                </a:cubicBezTo>
                <a:cubicBezTo>
                  <a:pt x="20229" y="4799"/>
                  <a:pt x="18670" y="299"/>
                  <a:pt x="14800" y="1"/>
                </a:cubicBezTo>
                <a:cubicBezTo>
                  <a:pt x="14794" y="1"/>
                  <a:pt x="14788" y="1"/>
                  <a:pt x="1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15"/>
          <p:cNvGrpSpPr/>
          <p:nvPr/>
        </p:nvGrpSpPr>
        <p:grpSpPr>
          <a:xfrm flipH="1" rot="10800000">
            <a:off x="3494515" y="-453907"/>
            <a:ext cx="1756920" cy="1267395"/>
            <a:chOff x="7192850" y="-246150"/>
            <a:chExt cx="1380250" cy="995675"/>
          </a:xfrm>
        </p:grpSpPr>
        <p:sp>
          <p:nvSpPr>
            <p:cNvPr id="313" name="Google Shape;313;p15"/>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 name="Google Shape;324;p15"/>
          <p:cNvSpPr/>
          <p:nvPr/>
        </p:nvSpPr>
        <p:spPr>
          <a:xfrm>
            <a:off x="4377175" y="4197350"/>
            <a:ext cx="389650" cy="5984078"/>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325" name="Shape 325"/>
        <p:cNvGrpSpPr/>
        <p:nvPr/>
      </p:nvGrpSpPr>
      <p:grpSpPr>
        <a:xfrm>
          <a:off x="0" y="0"/>
          <a:ext cx="0" cy="0"/>
          <a:chOff x="0" y="0"/>
          <a:chExt cx="0" cy="0"/>
        </a:xfrm>
      </p:grpSpPr>
      <p:sp>
        <p:nvSpPr>
          <p:cNvPr id="326" name="Google Shape;326;p16"/>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7" name="Google Shape;327;p16"/>
          <p:cNvSpPr txBox="1"/>
          <p:nvPr>
            <p:ph idx="1" type="subTitle"/>
          </p:nvPr>
        </p:nvSpPr>
        <p:spPr>
          <a:xfrm>
            <a:off x="988575" y="2575125"/>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328" name="Google Shape;328;p16"/>
          <p:cNvSpPr txBox="1"/>
          <p:nvPr>
            <p:ph idx="2" type="subTitle"/>
          </p:nvPr>
        </p:nvSpPr>
        <p:spPr>
          <a:xfrm>
            <a:off x="988575" y="2919525"/>
            <a:ext cx="2114400" cy="6696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29" name="Google Shape;329;p16"/>
          <p:cNvSpPr txBox="1"/>
          <p:nvPr>
            <p:ph idx="3" type="subTitle"/>
          </p:nvPr>
        </p:nvSpPr>
        <p:spPr>
          <a:xfrm>
            <a:off x="3514800" y="2575125"/>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330" name="Google Shape;330;p16"/>
          <p:cNvSpPr txBox="1"/>
          <p:nvPr>
            <p:ph idx="4" type="subTitle"/>
          </p:nvPr>
        </p:nvSpPr>
        <p:spPr>
          <a:xfrm>
            <a:off x="3514800" y="2919525"/>
            <a:ext cx="2114400" cy="6696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31" name="Google Shape;331;p16"/>
          <p:cNvSpPr txBox="1"/>
          <p:nvPr>
            <p:ph idx="5" type="subTitle"/>
          </p:nvPr>
        </p:nvSpPr>
        <p:spPr>
          <a:xfrm>
            <a:off x="6041025" y="2575125"/>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332" name="Google Shape;332;p16"/>
          <p:cNvSpPr txBox="1"/>
          <p:nvPr>
            <p:ph idx="6" type="subTitle"/>
          </p:nvPr>
        </p:nvSpPr>
        <p:spPr>
          <a:xfrm>
            <a:off x="6041025" y="2919525"/>
            <a:ext cx="2114400" cy="6696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33" name="Google Shape;333;p16"/>
          <p:cNvSpPr/>
          <p:nvPr/>
        </p:nvSpPr>
        <p:spPr>
          <a:xfrm rot="733054">
            <a:off x="7321518" y="-2336857"/>
            <a:ext cx="4206859" cy="3443262"/>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6"/>
          <p:cNvSpPr/>
          <p:nvPr/>
        </p:nvSpPr>
        <p:spPr>
          <a:xfrm rot="733054">
            <a:off x="-3375667" y="3855688"/>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6"/>
          <p:cNvSpPr/>
          <p:nvPr/>
        </p:nvSpPr>
        <p:spPr>
          <a:xfrm>
            <a:off x="8939500" y="4019400"/>
            <a:ext cx="504250" cy="482000"/>
          </a:xfrm>
          <a:custGeom>
            <a:rect b="b" l="l" r="r" t="t"/>
            <a:pathLst>
              <a:path extrusionOk="0" h="19280" w="20170">
                <a:moveTo>
                  <a:pt x="10454" y="3444"/>
                </a:moveTo>
                <a:lnTo>
                  <a:pt x="10454" y="3444"/>
                </a:lnTo>
                <a:cubicBezTo>
                  <a:pt x="9454" y="4409"/>
                  <a:pt x="8382" y="5314"/>
                  <a:pt x="6953" y="5980"/>
                </a:cubicBezTo>
                <a:cubicBezTo>
                  <a:pt x="8215" y="5147"/>
                  <a:pt x="9335" y="4290"/>
                  <a:pt x="10454" y="3444"/>
                </a:cubicBezTo>
                <a:close/>
                <a:moveTo>
                  <a:pt x="14407" y="14481"/>
                </a:moveTo>
                <a:cubicBezTo>
                  <a:pt x="14501" y="14539"/>
                  <a:pt x="14582" y="14584"/>
                  <a:pt x="14644" y="14586"/>
                </a:cubicBezTo>
                <a:lnTo>
                  <a:pt x="14644" y="14586"/>
                </a:lnTo>
                <a:cubicBezTo>
                  <a:pt x="14643" y="14586"/>
                  <a:pt x="14642" y="14586"/>
                  <a:pt x="14640" y="14586"/>
                </a:cubicBezTo>
                <a:cubicBezTo>
                  <a:pt x="14575" y="14586"/>
                  <a:pt x="14496" y="14541"/>
                  <a:pt x="14407" y="14481"/>
                </a:cubicBezTo>
                <a:close/>
                <a:moveTo>
                  <a:pt x="11156" y="0"/>
                </a:moveTo>
                <a:cubicBezTo>
                  <a:pt x="10472" y="0"/>
                  <a:pt x="10266" y="1253"/>
                  <a:pt x="9656" y="1563"/>
                </a:cubicBezTo>
                <a:cubicBezTo>
                  <a:pt x="7477" y="2289"/>
                  <a:pt x="6418" y="4242"/>
                  <a:pt x="4584" y="5433"/>
                </a:cubicBezTo>
                <a:cubicBezTo>
                  <a:pt x="3286" y="6361"/>
                  <a:pt x="2786" y="7802"/>
                  <a:pt x="2369" y="9243"/>
                </a:cubicBezTo>
                <a:cubicBezTo>
                  <a:pt x="1965" y="11267"/>
                  <a:pt x="0" y="12850"/>
                  <a:pt x="524" y="14827"/>
                </a:cubicBezTo>
                <a:cubicBezTo>
                  <a:pt x="987" y="16216"/>
                  <a:pt x="3603" y="17000"/>
                  <a:pt x="5594" y="17000"/>
                </a:cubicBezTo>
                <a:cubicBezTo>
                  <a:pt x="6164" y="17000"/>
                  <a:pt x="6682" y="16935"/>
                  <a:pt x="7084" y="16803"/>
                </a:cubicBezTo>
                <a:cubicBezTo>
                  <a:pt x="7358" y="16910"/>
                  <a:pt x="7906" y="17137"/>
                  <a:pt x="8192" y="17232"/>
                </a:cubicBezTo>
                <a:cubicBezTo>
                  <a:pt x="7203" y="18160"/>
                  <a:pt x="10216" y="18625"/>
                  <a:pt x="11549" y="19280"/>
                </a:cubicBezTo>
                <a:cubicBezTo>
                  <a:pt x="11740" y="18768"/>
                  <a:pt x="12216" y="18363"/>
                  <a:pt x="13252" y="18220"/>
                </a:cubicBezTo>
                <a:cubicBezTo>
                  <a:pt x="13299" y="18101"/>
                  <a:pt x="13395" y="17863"/>
                  <a:pt x="13454" y="17744"/>
                </a:cubicBezTo>
                <a:cubicBezTo>
                  <a:pt x="14681" y="14946"/>
                  <a:pt x="15764" y="12076"/>
                  <a:pt x="18098" y="10017"/>
                </a:cubicBezTo>
                <a:lnTo>
                  <a:pt x="18098" y="10017"/>
                </a:lnTo>
                <a:cubicBezTo>
                  <a:pt x="16431" y="11183"/>
                  <a:pt x="15121" y="12612"/>
                  <a:pt x="14407" y="14481"/>
                </a:cubicBezTo>
                <a:cubicBezTo>
                  <a:pt x="14252" y="14362"/>
                  <a:pt x="14073" y="14219"/>
                  <a:pt x="13895" y="14196"/>
                </a:cubicBezTo>
                <a:cubicBezTo>
                  <a:pt x="13633" y="11612"/>
                  <a:pt x="16705" y="11302"/>
                  <a:pt x="17240" y="9219"/>
                </a:cubicBezTo>
                <a:cubicBezTo>
                  <a:pt x="17479" y="9409"/>
                  <a:pt x="17919" y="9767"/>
                  <a:pt x="18157" y="9957"/>
                </a:cubicBezTo>
                <a:cubicBezTo>
                  <a:pt x="18693" y="9493"/>
                  <a:pt x="19288" y="9076"/>
                  <a:pt x="19979" y="8755"/>
                </a:cubicBezTo>
                <a:cubicBezTo>
                  <a:pt x="20169" y="8540"/>
                  <a:pt x="19931" y="7981"/>
                  <a:pt x="19574" y="7338"/>
                </a:cubicBezTo>
                <a:cubicBezTo>
                  <a:pt x="16574" y="7492"/>
                  <a:pt x="15121" y="9647"/>
                  <a:pt x="13418" y="11326"/>
                </a:cubicBezTo>
                <a:cubicBezTo>
                  <a:pt x="13942" y="10481"/>
                  <a:pt x="14383" y="9350"/>
                  <a:pt x="15466" y="8921"/>
                </a:cubicBezTo>
                <a:cubicBezTo>
                  <a:pt x="16800" y="8159"/>
                  <a:pt x="17419" y="6992"/>
                  <a:pt x="18919" y="6695"/>
                </a:cubicBezTo>
                <a:lnTo>
                  <a:pt x="19181" y="6683"/>
                </a:lnTo>
                <a:cubicBezTo>
                  <a:pt x="18991" y="6385"/>
                  <a:pt x="18800" y="6088"/>
                  <a:pt x="18622" y="5849"/>
                </a:cubicBezTo>
                <a:cubicBezTo>
                  <a:pt x="17740" y="4611"/>
                  <a:pt x="16407" y="3004"/>
                  <a:pt x="14883" y="2444"/>
                </a:cubicBezTo>
                <a:cubicBezTo>
                  <a:pt x="14788" y="2551"/>
                  <a:pt x="14561" y="2790"/>
                  <a:pt x="14561" y="2790"/>
                </a:cubicBezTo>
                <a:cubicBezTo>
                  <a:pt x="14085" y="2432"/>
                  <a:pt x="13657" y="1968"/>
                  <a:pt x="13240" y="1516"/>
                </a:cubicBezTo>
                <a:cubicBezTo>
                  <a:pt x="12264" y="2099"/>
                  <a:pt x="11359" y="2754"/>
                  <a:pt x="10454" y="3444"/>
                </a:cubicBezTo>
                <a:cubicBezTo>
                  <a:pt x="11240" y="2647"/>
                  <a:pt x="12014" y="1849"/>
                  <a:pt x="12847" y="1099"/>
                </a:cubicBezTo>
                <a:cubicBezTo>
                  <a:pt x="12359" y="587"/>
                  <a:pt x="11894" y="146"/>
                  <a:pt x="11406" y="51"/>
                </a:cubicBezTo>
                <a:cubicBezTo>
                  <a:pt x="11316" y="16"/>
                  <a:pt x="11233" y="0"/>
                  <a:pt x="11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6"/>
          <p:cNvSpPr/>
          <p:nvPr/>
        </p:nvSpPr>
        <p:spPr>
          <a:xfrm rot="-5045290">
            <a:off x="8578071" y="4554405"/>
            <a:ext cx="738214" cy="700438"/>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a:off x="-302850" y="-526275"/>
            <a:ext cx="888225" cy="971300"/>
          </a:xfrm>
          <a:custGeom>
            <a:rect b="b" l="l" r="r" t="t"/>
            <a:pathLst>
              <a:path extrusionOk="0" h="38852" w="35529">
                <a:moveTo>
                  <a:pt x="26552" y="17027"/>
                </a:moveTo>
                <a:lnTo>
                  <a:pt x="26552" y="17027"/>
                </a:lnTo>
                <a:cubicBezTo>
                  <a:pt x="27254" y="19801"/>
                  <a:pt x="28099" y="22325"/>
                  <a:pt x="28921" y="24825"/>
                </a:cubicBezTo>
                <a:cubicBezTo>
                  <a:pt x="27802" y="22468"/>
                  <a:pt x="26873" y="20003"/>
                  <a:pt x="26552" y="17027"/>
                </a:cubicBezTo>
                <a:close/>
                <a:moveTo>
                  <a:pt x="14782" y="1"/>
                </a:moveTo>
                <a:cubicBezTo>
                  <a:pt x="11215" y="1"/>
                  <a:pt x="7251" y="6889"/>
                  <a:pt x="7192" y="10478"/>
                </a:cubicBezTo>
                <a:cubicBezTo>
                  <a:pt x="6835" y="10919"/>
                  <a:pt x="6097" y="11764"/>
                  <a:pt x="5739" y="12193"/>
                </a:cubicBezTo>
                <a:cubicBezTo>
                  <a:pt x="5550" y="11771"/>
                  <a:pt x="5307" y="11591"/>
                  <a:pt x="5024" y="11591"/>
                </a:cubicBezTo>
                <a:cubicBezTo>
                  <a:pt x="3742" y="11591"/>
                  <a:pt x="1639" y="15289"/>
                  <a:pt x="1" y="16908"/>
                </a:cubicBezTo>
                <a:cubicBezTo>
                  <a:pt x="798" y="17551"/>
                  <a:pt x="1227" y="18682"/>
                  <a:pt x="834" y="20587"/>
                </a:cubicBezTo>
                <a:cubicBezTo>
                  <a:pt x="1013" y="20765"/>
                  <a:pt x="1394" y="21111"/>
                  <a:pt x="1572" y="21277"/>
                </a:cubicBezTo>
                <a:cubicBezTo>
                  <a:pt x="5811" y="25206"/>
                  <a:pt x="10264" y="28921"/>
                  <a:pt x="12455" y="34350"/>
                </a:cubicBezTo>
                <a:cubicBezTo>
                  <a:pt x="11419" y="30683"/>
                  <a:pt x="9680" y="27469"/>
                  <a:pt x="6787" y="25004"/>
                </a:cubicBezTo>
                <a:cubicBezTo>
                  <a:pt x="7073" y="24802"/>
                  <a:pt x="7478" y="24552"/>
                  <a:pt x="7609" y="24254"/>
                </a:cubicBezTo>
                <a:cubicBezTo>
                  <a:pt x="12371" y="25409"/>
                  <a:pt x="11014" y="31076"/>
                  <a:pt x="14407" y="33327"/>
                </a:cubicBezTo>
                <a:cubicBezTo>
                  <a:pt x="13931" y="33624"/>
                  <a:pt x="13002" y="34219"/>
                  <a:pt x="12514" y="34517"/>
                </a:cubicBezTo>
                <a:cubicBezTo>
                  <a:pt x="13014" y="35767"/>
                  <a:pt x="13371" y="37089"/>
                  <a:pt x="13526" y="38506"/>
                </a:cubicBezTo>
                <a:cubicBezTo>
                  <a:pt x="13670" y="38756"/>
                  <a:pt x="14057" y="38852"/>
                  <a:pt x="14589" y="38852"/>
                </a:cubicBezTo>
                <a:cubicBezTo>
                  <a:pt x="15069" y="38852"/>
                  <a:pt x="15668" y="38774"/>
                  <a:pt x="16312" y="38660"/>
                </a:cubicBezTo>
                <a:cubicBezTo>
                  <a:pt x="17872" y="33219"/>
                  <a:pt x="14955" y="29314"/>
                  <a:pt x="13014" y="25206"/>
                </a:cubicBezTo>
                <a:lnTo>
                  <a:pt x="13014" y="25206"/>
                </a:lnTo>
                <a:cubicBezTo>
                  <a:pt x="14181" y="26671"/>
                  <a:pt x="15931" y="28147"/>
                  <a:pt x="16026" y="30350"/>
                </a:cubicBezTo>
                <a:cubicBezTo>
                  <a:pt x="16562" y="33196"/>
                  <a:pt x="18253" y="35005"/>
                  <a:pt x="17848" y="37887"/>
                </a:cubicBezTo>
                <a:lnTo>
                  <a:pt x="17717" y="38375"/>
                </a:lnTo>
                <a:cubicBezTo>
                  <a:pt x="18372" y="38220"/>
                  <a:pt x="19003" y="38077"/>
                  <a:pt x="19563" y="37910"/>
                </a:cubicBezTo>
                <a:cubicBezTo>
                  <a:pt x="22301" y="37125"/>
                  <a:pt x="25992" y="35708"/>
                  <a:pt x="27957" y="33374"/>
                </a:cubicBezTo>
                <a:cubicBezTo>
                  <a:pt x="27802" y="33100"/>
                  <a:pt x="27540" y="32565"/>
                  <a:pt x="27540" y="32565"/>
                </a:cubicBezTo>
                <a:cubicBezTo>
                  <a:pt x="28457" y="31945"/>
                  <a:pt x="29540" y="31457"/>
                  <a:pt x="30600" y="30993"/>
                </a:cubicBezTo>
                <a:cubicBezTo>
                  <a:pt x="30183" y="28897"/>
                  <a:pt x="29588" y="26873"/>
                  <a:pt x="28921" y="24825"/>
                </a:cubicBezTo>
                <a:lnTo>
                  <a:pt x="28921" y="24825"/>
                </a:lnTo>
                <a:cubicBezTo>
                  <a:pt x="29814" y="26719"/>
                  <a:pt x="30778" y="28576"/>
                  <a:pt x="31588" y="30540"/>
                </a:cubicBezTo>
                <a:cubicBezTo>
                  <a:pt x="32802" y="29993"/>
                  <a:pt x="33862" y="29433"/>
                  <a:pt x="34350" y="28624"/>
                </a:cubicBezTo>
                <a:cubicBezTo>
                  <a:pt x="35529" y="27242"/>
                  <a:pt x="32921" y="25980"/>
                  <a:pt x="32731" y="24564"/>
                </a:cubicBezTo>
                <a:cubicBezTo>
                  <a:pt x="32790" y="20206"/>
                  <a:pt x="29993" y="17110"/>
                  <a:pt x="28992" y="13098"/>
                </a:cubicBezTo>
                <a:cubicBezTo>
                  <a:pt x="28183" y="10228"/>
                  <a:pt x="25897" y="8419"/>
                  <a:pt x="23599" y="6776"/>
                </a:cubicBezTo>
                <a:cubicBezTo>
                  <a:pt x="20229" y="4799"/>
                  <a:pt x="18670" y="299"/>
                  <a:pt x="14800" y="1"/>
                </a:cubicBezTo>
                <a:cubicBezTo>
                  <a:pt x="14794" y="1"/>
                  <a:pt x="14788" y="1"/>
                  <a:pt x="1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 name="Google Shape;338;p16"/>
          <p:cNvGrpSpPr/>
          <p:nvPr/>
        </p:nvGrpSpPr>
        <p:grpSpPr>
          <a:xfrm>
            <a:off x="8269277" y="-403593"/>
            <a:ext cx="1756920" cy="1267395"/>
            <a:chOff x="7192850" y="-246150"/>
            <a:chExt cx="1380250" cy="995675"/>
          </a:xfrm>
        </p:grpSpPr>
        <p:sp>
          <p:nvSpPr>
            <p:cNvPr id="339" name="Google Shape;339;p16"/>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6"/>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6"/>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6"/>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6"/>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6"/>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6"/>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6"/>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6"/>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6"/>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6"/>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1">
  <p:cSld name="CUSTOM_12">
    <p:spTree>
      <p:nvGrpSpPr>
        <p:cNvPr id="350" name="Shape 350"/>
        <p:cNvGrpSpPr/>
        <p:nvPr/>
      </p:nvGrpSpPr>
      <p:grpSpPr>
        <a:xfrm>
          <a:off x="0" y="0"/>
          <a:ext cx="0" cy="0"/>
          <a:chOff x="0" y="0"/>
          <a:chExt cx="0" cy="0"/>
        </a:xfrm>
      </p:grpSpPr>
      <p:sp>
        <p:nvSpPr>
          <p:cNvPr id="351" name="Google Shape;351;p17"/>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2" name="Google Shape;352;p17"/>
          <p:cNvSpPr txBox="1"/>
          <p:nvPr>
            <p:ph idx="1" type="body"/>
          </p:nvPr>
        </p:nvSpPr>
        <p:spPr>
          <a:xfrm>
            <a:off x="1998875" y="1152475"/>
            <a:ext cx="5146200" cy="3450900"/>
          </a:xfrm>
          <a:prstGeom prst="rect">
            <a:avLst/>
          </a:prstGeom>
        </p:spPr>
        <p:txBody>
          <a:bodyPr anchorCtr="0" anchor="ctr" bIns="91425" lIns="0" spcFirstLastPara="1" rIns="0" wrap="square" tIns="91425">
            <a:noAutofit/>
          </a:bodyPr>
          <a:lstStyle>
            <a:lvl1pPr indent="-330200" lvl="0" marL="457200" rtl="0">
              <a:lnSpc>
                <a:spcPct val="100000"/>
              </a:lnSpc>
              <a:spcBef>
                <a:spcPts val="0"/>
              </a:spcBef>
              <a:spcAft>
                <a:spcPts val="0"/>
              </a:spcAft>
              <a:buClr>
                <a:schemeClr val="accent1"/>
              </a:buClr>
              <a:buSzPts val="1600"/>
              <a:buChar char="●"/>
              <a:defRPr sz="1600"/>
            </a:lvl1pPr>
            <a:lvl2pPr indent="-330200" lvl="1" marL="914400" rtl="0" algn="ctr">
              <a:lnSpc>
                <a:spcPct val="100000"/>
              </a:lnSpc>
              <a:spcBef>
                <a:spcPts val="1600"/>
              </a:spcBef>
              <a:spcAft>
                <a:spcPts val="0"/>
              </a:spcAft>
              <a:buSzPts val="1600"/>
              <a:buChar char="○"/>
              <a:defRPr sz="1600"/>
            </a:lvl2pPr>
            <a:lvl3pPr indent="-330200" lvl="2" marL="1371600" rtl="0" algn="ctr">
              <a:lnSpc>
                <a:spcPct val="100000"/>
              </a:lnSpc>
              <a:spcBef>
                <a:spcPts val="1600"/>
              </a:spcBef>
              <a:spcAft>
                <a:spcPts val="0"/>
              </a:spcAft>
              <a:buSzPts val="1600"/>
              <a:buChar char="■"/>
              <a:defRPr sz="1600"/>
            </a:lvl3pPr>
            <a:lvl4pPr indent="-330200" lvl="3" marL="1828800" rtl="0" algn="ctr">
              <a:lnSpc>
                <a:spcPct val="100000"/>
              </a:lnSpc>
              <a:spcBef>
                <a:spcPts val="1600"/>
              </a:spcBef>
              <a:spcAft>
                <a:spcPts val="0"/>
              </a:spcAft>
              <a:buSzPts val="1600"/>
              <a:buChar char="●"/>
              <a:defRPr sz="1600"/>
            </a:lvl4pPr>
            <a:lvl5pPr indent="-330200" lvl="4" marL="2286000" rtl="0" algn="ctr">
              <a:lnSpc>
                <a:spcPct val="100000"/>
              </a:lnSpc>
              <a:spcBef>
                <a:spcPts val="1600"/>
              </a:spcBef>
              <a:spcAft>
                <a:spcPts val="0"/>
              </a:spcAft>
              <a:buSzPts val="1600"/>
              <a:buChar char="○"/>
              <a:defRPr sz="1600"/>
            </a:lvl5pPr>
            <a:lvl6pPr indent="-330200" lvl="5" marL="2743200" rtl="0" algn="ctr">
              <a:lnSpc>
                <a:spcPct val="100000"/>
              </a:lnSpc>
              <a:spcBef>
                <a:spcPts val="1600"/>
              </a:spcBef>
              <a:spcAft>
                <a:spcPts val="0"/>
              </a:spcAft>
              <a:buSzPts val="1600"/>
              <a:buChar char="■"/>
              <a:defRPr sz="1600"/>
            </a:lvl6pPr>
            <a:lvl7pPr indent="-330200" lvl="6" marL="3200400" rtl="0" algn="ctr">
              <a:lnSpc>
                <a:spcPct val="100000"/>
              </a:lnSpc>
              <a:spcBef>
                <a:spcPts val="1600"/>
              </a:spcBef>
              <a:spcAft>
                <a:spcPts val="0"/>
              </a:spcAft>
              <a:buSzPts val="1600"/>
              <a:buChar char="●"/>
              <a:defRPr sz="1600"/>
            </a:lvl7pPr>
            <a:lvl8pPr indent="-330200" lvl="7" marL="3657600" rtl="0" algn="ctr">
              <a:lnSpc>
                <a:spcPct val="100000"/>
              </a:lnSpc>
              <a:spcBef>
                <a:spcPts val="1600"/>
              </a:spcBef>
              <a:spcAft>
                <a:spcPts val="0"/>
              </a:spcAft>
              <a:buSzPts val="1600"/>
              <a:buChar char="○"/>
              <a:defRPr sz="1600"/>
            </a:lvl8pPr>
            <a:lvl9pPr indent="-330200" lvl="8" marL="4114800" rtl="0" algn="ctr">
              <a:lnSpc>
                <a:spcPct val="100000"/>
              </a:lnSpc>
              <a:spcBef>
                <a:spcPts val="1600"/>
              </a:spcBef>
              <a:spcAft>
                <a:spcPts val="1600"/>
              </a:spcAft>
              <a:buSzPts val="1600"/>
              <a:buChar char="■"/>
              <a:defRPr sz="1600"/>
            </a:lvl9pPr>
          </a:lstStyle>
          <a:p/>
        </p:txBody>
      </p:sp>
      <p:sp>
        <p:nvSpPr>
          <p:cNvPr id="353" name="Google Shape;353;p17"/>
          <p:cNvSpPr/>
          <p:nvPr/>
        </p:nvSpPr>
        <p:spPr>
          <a:xfrm flipH="1" rot="10066946">
            <a:off x="7721756" y="-1682060"/>
            <a:ext cx="4206859" cy="3443262"/>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7"/>
          <p:cNvSpPr/>
          <p:nvPr/>
        </p:nvSpPr>
        <p:spPr>
          <a:xfrm rot="-10066946">
            <a:off x="7919295" y="3009698"/>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7"/>
          <p:cNvSpPr/>
          <p:nvPr/>
        </p:nvSpPr>
        <p:spPr>
          <a:xfrm rot="7613913">
            <a:off x="41978" y="3841471"/>
            <a:ext cx="504250" cy="482000"/>
          </a:xfrm>
          <a:custGeom>
            <a:rect b="b" l="l" r="r" t="t"/>
            <a:pathLst>
              <a:path extrusionOk="0" h="19280" w="20170">
                <a:moveTo>
                  <a:pt x="10454" y="3444"/>
                </a:moveTo>
                <a:lnTo>
                  <a:pt x="10454" y="3444"/>
                </a:lnTo>
                <a:cubicBezTo>
                  <a:pt x="9454" y="4409"/>
                  <a:pt x="8382" y="5314"/>
                  <a:pt x="6953" y="5980"/>
                </a:cubicBezTo>
                <a:cubicBezTo>
                  <a:pt x="8215" y="5147"/>
                  <a:pt x="9335" y="4290"/>
                  <a:pt x="10454" y="3444"/>
                </a:cubicBezTo>
                <a:close/>
                <a:moveTo>
                  <a:pt x="14407" y="14481"/>
                </a:moveTo>
                <a:cubicBezTo>
                  <a:pt x="14501" y="14539"/>
                  <a:pt x="14582" y="14584"/>
                  <a:pt x="14644" y="14586"/>
                </a:cubicBezTo>
                <a:lnTo>
                  <a:pt x="14644" y="14586"/>
                </a:lnTo>
                <a:cubicBezTo>
                  <a:pt x="14643" y="14586"/>
                  <a:pt x="14642" y="14586"/>
                  <a:pt x="14640" y="14586"/>
                </a:cubicBezTo>
                <a:cubicBezTo>
                  <a:pt x="14575" y="14586"/>
                  <a:pt x="14496" y="14541"/>
                  <a:pt x="14407" y="14481"/>
                </a:cubicBezTo>
                <a:close/>
                <a:moveTo>
                  <a:pt x="11156" y="0"/>
                </a:moveTo>
                <a:cubicBezTo>
                  <a:pt x="10472" y="0"/>
                  <a:pt x="10266" y="1253"/>
                  <a:pt x="9656" y="1563"/>
                </a:cubicBezTo>
                <a:cubicBezTo>
                  <a:pt x="7477" y="2289"/>
                  <a:pt x="6418" y="4242"/>
                  <a:pt x="4584" y="5433"/>
                </a:cubicBezTo>
                <a:cubicBezTo>
                  <a:pt x="3286" y="6361"/>
                  <a:pt x="2786" y="7802"/>
                  <a:pt x="2369" y="9243"/>
                </a:cubicBezTo>
                <a:cubicBezTo>
                  <a:pt x="1965" y="11267"/>
                  <a:pt x="0" y="12850"/>
                  <a:pt x="524" y="14827"/>
                </a:cubicBezTo>
                <a:cubicBezTo>
                  <a:pt x="987" y="16216"/>
                  <a:pt x="3603" y="17000"/>
                  <a:pt x="5594" y="17000"/>
                </a:cubicBezTo>
                <a:cubicBezTo>
                  <a:pt x="6164" y="17000"/>
                  <a:pt x="6682" y="16935"/>
                  <a:pt x="7084" y="16803"/>
                </a:cubicBezTo>
                <a:cubicBezTo>
                  <a:pt x="7358" y="16910"/>
                  <a:pt x="7906" y="17137"/>
                  <a:pt x="8192" y="17232"/>
                </a:cubicBezTo>
                <a:cubicBezTo>
                  <a:pt x="7203" y="18160"/>
                  <a:pt x="10216" y="18625"/>
                  <a:pt x="11549" y="19280"/>
                </a:cubicBezTo>
                <a:cubicBezTo>
                  <a:pt x="11740" y="18768"/>
                  <a:pt x="12216" y="18363"/>
                  <a:pt x="13252" y="18220"/>
                </a:cubicBezTo>
                <a:cubicBezTo>
                  <a:pt x="13299" y="18101"/>
                  <a:pt x="13395" y="17863"/>
                  <a:pt x="13454" y="17744"/>
                </a:cubicBezTo>
                <a:cubicBezTo>
                  <a:pt x="14681" y="14946"/>
                  <a:pt x="15764" y="12076"/>
                  <a:pt x="18098" y="10017"/>
                </a:cubicBezTo>
                <a:lnTo>
                  <a:pt x="18098" y="10017"/>
                </a:lnTo>
                <a:cubicBezTo>
                  <a:pt x="16431" y="11183"/>
                  <a:pt x="15121" y="12612"/>
                  <a:pt x="14407" y="14481"/>
                </a:cubicBezTo>
                <a:cubicBezTo>
                  <a:pt x="14252" y="14362"/>
                  <a:pt x="14073" y="14219"/>
                  <a:pt x="13895" y="14196"/>
                </a:cubicBezTo>
                <a:cubicBezTo>
                  <a:pt x="13633" y="11612"/>
                  <a:pt x="16705" y="11302"/>
                  <a:pt x="17240" y="9219"/>
                </a:cubicBezTo>
                <a:cubicBezTo>
                  <a:pt x="17479" y="9409"/>
                  <a:pt x="17919" y="9767"/>
                  <a:pt x="18157" y="9957"/>
                </a:cubicBezTo>
                <a:cubicBezTo>
                  <a:pt x="18693" y="9493"/>
                  <a:pt x="19288" y="9076"/>
                  <a:pt x="19979" y="8755"/>
                </a:cubicBezTo>
                <a:cubicBezTo>
                  <a:pt x="20169" y="8540"/>
                  <a:pt x="19931" y="7981"/>
                  <a:pt x="19574" y="7338"/>
                </a:cubicBezTo>
                <a:cubicBezTo>
                  <a:pt x="16574" y="7492"/>
                  <a:pt x="15121" y="9647"/>
                  <a:pt x="13418" y="11326"/>
                </a:cubicBezTo>
                <a:cubicBezTo>
                  <a:pt x="13942" y="10481"/>
                  <a:pt x="14383" y="9350"/>
                  <a:pt x="15466" y="8921"/>
                </a:cubicBezTo>
                <a:cubicBezTo>
                  <a:pt x="16800" y="8159"/>
                  <a:pt x="17419" y="6992"/>
                  <a:pt x="18919" y="6695"/>
                </a:cubicBezTo>
                <a:lnTo>
                  <a:pt x="19181" y="6683"/>
                </a:lnTo>
                <a:cubicBezTo>
                  <a:pt x="18991" y="6385"/>
                  <a:pt x="18800" y="6088"/>
                  <a:pt x="18622" y="5849"/>
                </a:cubicBezTo>
                <a:cubicBezTo>
                  <a:pt x="17740" y="4611"/>
                  <a:pt x="16407" y="3004"/>
                  <a:pt x="14883" y="2444"/>
                </a:cubicBezTo>
                <a:cubicBezTo>
                  <a:pt x="14788" y="2551"/>
                  <a:pt x="14561" y="2790"/>
                  <a:pt x="14561" y="2790"/>
                </a:cubicBezTo>
                <a:cubicBezTo>
                  <a:pt x="14085" y="2432"/>
                  <a:pt x="13657" y="1968"/>
                  <a:pt x="13240" y="1516"/>
                </a:cubicBezTo>
                <a:cubicBezTo>
                  <a:pt x="12264" y="2099"/>
                  <a:pt x="11359" y="2754"/>
                  <a:pt x="10454" y="3444"/>
                </a:cubicBezTo>
                <a:cubicBezTo>
                  <a:pt x="11240" y="2647"/>
                  <a:pt x="12014" y="1849"/>
                  <a:pt x="12847" y="1099"/>
                </a:cubicBezTo>
                <a:cubicBezTo>
                  <a:pt x="12359" y="587"/>
                  <a:pt x="11894" y="146"/>
                  <a:pt x="11406" y="51"/>
                </a:cubicBezTo>
                <a:cubicBezTo>
                  <a:pt x="11316" y="16"/>
                  <a:pt x="11233" y="0"/>
                  <a:pt x="11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7"/>
          <p:cNvSpPr/>
          <p:nvPr/>
        </p:nvSpPr>
        <p:spPr>
          <a:xfrm rot="-4500040">
            <a:off x="-133688" y="4389877"/>
            <a:ext cx="738178" cy="700404"/>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17"/>
          <p:cNvGrpSpPr/>
          <p:nvPr/>
        </p:nvGrpSpPr>
        <p:grpSpPr>
          <a:xfrm flipH="1" rot="-7074468">
            <a:off x="7912662" y="1938030"/>
            <a:ext cx="1756976" cy="1267435"/>
            <a:chOff x="7192850" y="-246150"/>
            <a:chExt cx="1380250" cy="995675"/>
          </a:xfrm>
        </p:grpSpPr>
        <p:sp>
          <p:nvSpPr>
            <p:cNvPr id="358" name="Google Shape;358;p17"/>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7"/>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7"/>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7"/>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7"/>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7"/>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7"/>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7"/>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7"/>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7"/>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 name="Google Shape;369;p17"/>
          <p:cNvGrpSpPr/>
          <p:nvPr/>
        </p:nvGrpSpPr>
        <p:grpSpPr>
          <a:xfrm flipH="1" rot="-7074468">
            <a:off x="-930863" y="-146320"/>
            <a:ext cx="1756976" cy="1267435"/>
            <a:chOff x="7192850" y="-246150"/>
            <a:chExt cx="1380250" cy="995675"/>
          </a:xfrm>
        </p:grpSpPr>
        <p:sp>
          <p:nvSpPr>
            <p:cNvPr id="370" name="Google Shape;370;p17"/>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7"/>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7"/>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7"/>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7"/>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7"/>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7"/>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7"/>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7"/>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7"/>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7"/>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5">
    <p:spTree>
      <p:nvGrpSpPr>
        <p:cNvPr id="381" name="Shape 381"/>
        <p:cNvGrpSpPr/>
        <p:nvPr/>
      </p:nvGrpSpPr>
      <p:grpSpPr>
        <a:xfrm>
          <a:off x="0" y="0"/>
          <a:ext cx="0" cy="0"/>
          <a:chOff x="0" y="0"/>
          <a:chExt cx="0" cy="0"/>
        </a:xfrm>
      </p:grpSpPr>
      <p:grpSp>
        <p:nvGrpSpPr>
          <p:cNvPr id="382" name="Google Shape;382;p18"/>
          <p:cNvGrpSpPr/>
          <p:nvPr/>
        </p:nvGrpSpPr>
        <p:grpSpPr>
          <a:xfrm flipH="1" rot="10800000">
            <a:off x="209119" y="-105932"/>
            <a:ext cx="1982397" cy="748126"/>
            <a:chOff x="3019125" y="4208850"/>
            <a:chExt cx="1462700" cy="552000"/>
          </a:xfrm>
        </p:grpSpPr>
        <p:sp>
          <p:nvSpPr>
            <p:cNvPr id="383" name="Google Shape;383;p18"/>
            <p:cNvSpPr/>
            <p:nvPr/>
          </p:nvSpPr>
          <p:spPr>
            <a:xfrm>
              <a:off x="3019125" y="4334825"/>
              <a:ext cx="45250" cy="40275"/>
            </a:xfrm>
            <a:custGeom>
              <a:rect b="b" l="l" r="r" t="t"/>
              <a:pathLst>
                <a:path extrusionOk="0" h="1611" w="1810">
                  <a:moveTo>
                    <a:pt x="1143" y="313"/>
                  </a:moveTo>
                  <a:lnTo>
                    <a:pt x="1143" y="313"/>
                  </a:lnTo>
                  <a:cubicBezTo>
                    <a:pt x="1286" y="408"/>
                    <a:pt x="1393" y="467"/>
                    <a:pt x="1488" y="527"/>
                  </a:cubicBezTo>
                  <a:cubicBezTo>
                    <a:pt x="1369" y="479"/>
                    <a:pt x="1262" y="420"/>
                    <a:pt x="1143" y="313"/>
                  </a:cubicBezTo>
                  <a:close/>
                  <a:moveTo>
                    <a:pt x="834" y="1396"/>
                  </a:moveTo>
                  <a:cubicBezTo>
                    <a:pt x="834" y="1420"/>
                    <a:pt x="845" y="1432"/>
                    <a:pt x="845" y="1432"/>
                  </a:cubicBezTo>
                  <a:cubicBezTo>
                    <a:pt x="834" y="1432"/>
                    <a:pt x="834" y="1420"/>
                    <a:pt x="834" y="1396"/>
                  </a:cubicBezTo>
                  <a:close/>
                  <a:moveTo>
                    <a:pt x="898" y="1"/>
                  </a:moveTo>
                  <a:cubicBezTo>
                    <a:pt x="814" y="1"/>
                    <a:pt x="729" y="24"/>
                    <a:pt x="655" y="51"/>
                  </a:cubicBezTo>
                  <a:cubicBezTo>
                    <a:pt x="476" y="122"/>
                    <a:pt x="214" y="51"/>
                    <a:pt x="95" y="229"/>
                  </a:cubicBezTo>
                  <a:cubicBezTo>
                    <a:pt x="0" y="384"/>
                    <a:pt x="238" y="765"/>
                    <a:pt x="369" y="884"/>
                  </a:cubicBezTo>
                  <a:cubicBezTo>
                    <a:pt x="381" y="908"/>
                    <a:pt x="393" y="967"/>
                    <a:pt x="417" y="1003"/>
                  </a:cubicBezTo>
                  <a:cubicBezTo>
                    <a:pt x="411" y="1001"/>
                    <a:pt x="405" y="1000"/>
                    <a:pt x="401" y="1000"/>
                  </a:cubicBezTo>
                  <a:cubicBezTo>
                    <a:pt x="326" y="1000"/>
                    <a:pt x="455" y="1261"/>
                    <a:pt x="500" y="1396"/>
                  </a:cubicBezTo>
                  <a:cubicBezTo>
                    <a:pt x="505" y="1395"/>
                    <a:pt x="509" y="1394"/>
                    <a:pt x="514" y="1394"/>
                  </a:cubicBezTo>
                  <a:cubicBezTo>
                    <a:pt x="545" y="1394"/>
                    <a:pt x="578" y="1429"/>
                    <a:pt x="619" y="1491"/>
                  </a:cubicBezTo>
                  <a:lnTo>
                    <a:pt x="655" y="1491"/>
                  </a:lnTo>
                  <a:cubicBezTo>
                    <a:pt x="737" y="1471"/>
                    <a:pt x="835" y="1442"/>
                    <a:pt x="933" y="1442"/>
                  </a:cubicBezTo>
                  <a:cubicBezTo>
                    <a:pt x="1005" y="1442"/>
                    <a:pt x="1077" y="1458"/>
                    <a:pt x="1143" y="1503"/>
                  </a:cubicBezTo>
                  <a:cubicBezTo>
                    <a:pt x="1084" y="1434"/>
                    <a:pt x="993" y="1390"/>
                    <a:pt x="896" y="1390"/>
                  </a:cubicBezTo>
                  <a:cubicBezTo>
                    <a:pt x="875" y="1390"/>
                    <a:pt x="854" y="1392"/>
                    <a:pt x="834" y="1396"/>
                  </a:cubicBezTo>
                  <a:lnTo>
                    <a:pt x="834" y="1337"/>
                  </a:lnTo>
                  <a:cubicBezTo>
                    <a:pt x="863" y="1301"/>
                    <a:pt x="893" y="1286"/>
                    <a:pt x="923" y="1286"/>
                  </a:cubicBezTo>
                  <a:cubicBezTo>
                    <a:pt x="953" y="1286"/>
                    <a:pt x="982" y="1301"/>
                    <a:pt x="1012" y="1325"/>
                  </a:cubicBezTo>
                  <a:cubicBezTo>
                    <a:pt x="1059" y="1353"/>
                    <a:pt x="1091" y="1395"/>
                    <a:pt x="1142" y="1395"/>
                  </a:cubicBezTo>
                  <a:cubicBezTo>
                    <a:pt x="1157" y="1395"/>
                    <a:pt x="1173" y="1392"/>
                    <a:pt x="1191" y="1384"/>
                  </a:cubicBezTo>
                  <a:lnTo>
                    <a:pt x="1191" y="1384"/>
                  </a:lnTo>
                  <a:cubicBezTo>
                    <a:pt x="1191" y="1420"/>
                    <a:pt x="1167" y="1479"/>
                    <a:pt x="1155" y="1503"/>
                  </a:cubicBezTo>
                  <a:cubicBezTo>
                    <a:pt x="1191" y="1539"/>
                    <a:pt x="1215" y="1563"/>
                    <a:pt x="1226" y="1610"/>
                  </a:cubicBezTo>
                  <a:cubicBezTo>
                    <a:pt x="1250" y="1610"/>
                    <a:pt x="1274" y="1563"/>
                    <a:pt x="1322" y="1503"/>
                  </a:cubicBezTo>
                  <a:cubicBezTo>
                    <a:pt x="1286" y="1253"/>
                    <a:pt x="1107" y="1206"/>
                    <a:pt x="965" y="1146"/>
                  </a:cubicBezTo>
                  <a:cubicBezTo>
                    <a:pt x="982" y="1146"/>
                    <a:pt x="1002" y="1145"/>
                    <a:pt x="1021" y="1145"/>
                  </a:cubicBezTo>
                  <a:cubicBezTo>
                    <a:pt x="1080" y="1145"/>
                    <a:pt x="1140" y="1152"/>
                    <a:pt x="1167" y="1206"/>
                  </a:cubicBezTo>
                  <a:cubicBezTo>
                    <a:pt x="1250" y="1301"/>
                    <a:pt x="1334" y="1301"/>
                    <a:pt x="1369" y="1420"/>
                  </a:cubicBezTo>
                  <a:lnTo>
                    <a:pt x="1369" y="1444"/>
                  </a:lnTo>
                  <a:cubicBezTo>
                    <a:pt x="1381" y="1420"/>
                    <a:pt x="1405" y="1396"/>
                    <a:pt x="1429" y="1384"/>
                  </a:cubicBezTo>
                  <a:cubicBezTo>
                    <a:pt x="1512" y="1253"/>
                    <a:pt x="1631" y="1075"/>
                    <a:pt x="1667" y="908"/>
                  </a:cubicBezTo>
                  <a:lnTo>
                    <a:pt x="1631" y="896"/>
                  </a:lnTo>
                  <a:lnTo>
                    <a:pt x="1727" y="717"/>
                  </a:lnTo>
                  <a:cubicBezTo>
                    <a:pt x="1643" y="646"/>
                    <a:pt x="1572" y="586"/>
                    <a:pt x="1488" y="527"/>
                  </a:cubicBezTo>
                  <a:lnTo>
                    <a:pt x="1488" y="527"/>
                  </a:lnTo>
                  <a:cubicBezTo>
                    <a:pt x="1572" y="563"/>
                    <a:pt x="1667" y="598"/>
                    <a:pt x="1750" y="658"/>
                  </a:cubicBezTo>
                  <a:cubicBezTo>
                    <a:pt x="1786" y="586"/>
                    <a:pt x="1810" y="527"/>
                    <a:pt x="1810" y="479"/>
                  </a:cubicBezTo>
                  <a:cubicBezTo>
                    <a:pt x="1810" y="372"/>
                    <a:pt x="1667" y="408"/>
                    <a:pt x="1619" y="360"/>
                  </a:cubicBezTo>
                  <a:cubicBezTo>
                    <a:pt x="1488" y="170"/>
                    <a:pt x="1262" y="146"/>
                    <a:pt x="1084" y="51"/>
                  </a:cubicBezTo>
                  <a:cubicBezTo>
                    <a:pt x="1027" y="14"/>
                    <a:pt x="963" y="1"/>
                    <a:pt x="8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8"/>
            <p:cNvSpPr/>
            <p:nvPr/>
          </p:nvSpPr>
          <p:spPr>
            <a:xfrm>
              <a:off x="3250700" y="4376150"/>
              <a:ext cx="40800" cy="37950"/>
            </a:xfrm>
            <a:custGeom>
              <a:rect b="b" l="l" r="r" t="t"/>
              <a:pathLst>
                <a:path extrusionOk="0" h="1518" w="1632">
                  <a:moveTo>
                    <a:pt x="1000" y="267"/>
                  </a:moveTo>
                  <a:cubicBezTo>
                    <a:pt x="1107" y="326"/>
                    <a:pt x="1227" y="374"/>
                    <a:pt x="1334" y="410"/>
                  </a:cubicBezTo>
                  <a:cubicBezTo>
                    <a:pt x="1227" y="386"/>
                    <a:pt x="1119" y="350"/>
                    <a:pt x="1000" y="267"/>
                  </a:cubicBezTo>
                  <a:close/>
                  <a:moveTo>
                    <a:pt x="798" y="1"/>
                  </a:moveTo>
                  <a:cubicBezTo>
                    <a:pt x="716" y="1"/>
                    <a:pt x="638" y="29"/>
                    <a:pt x="560" y="53"/>
                  </a:cubicBezTo>
                  <a:cubicBezTo>
                    <a:pt x="393" y="136"/>
                    <a:pt x="179" y="41"/>
                    <a:pt x="84" y="207"/>
                  </a:cubicBezTo>
                  <a:cubicBezTo>
                    <a:pt x="0" y="350"/>
                    <a:pt x="167" y="755"/>
                    <a:pt x="298" y="886"/>
                  </a:cubicBezTo>
                  <a:cubicBezTo>
                    <a:pt x="298" y="922"/>
                    <a:pt x="322" y="981"/>
                    <a:pt x="334" y="1005"/>
                  </a:cubicBezTo>
                  <a:cubicBezTo>
                    <a:pt x="328" y="1003"/>
                    <a:pt x="322" y="1002"/>
                    <a:pt x="318" y="1002"/>
                  </a:cubicBezTo>
                  <a:cubicBezTo>
                    <a:pt x="239" y="1002"/>
                    <a:pt x="347" y="1275"/>
                    <a:pt x="381" y="1410"/>
                  </a:cubicBezTo>
                  <a:cubicBezTo>
                    <a:pt x="388" y="1408"/>
                    <a:pt x="396" y="1406"/>
                    <a:pt x="404" y="1406"/>
                  </a:cubicBezTo>
                  <a:cubicBezTo>
                    <a:pt x="436" y="1406"/>
                    <a:pt x="476" y="1429"/>
                    <a:pt x="524" y="1505"/>
                  </a:cubicBezTo>
                  <a:cubicBezTo>
                    <a:pt x="536" y="1481"/>
                    <a:pt x="548" y="1481"/>
                    <a:pt x="572" y="1481"/>
                  </a:cubicBezTo>
                  <a:cubicBezTo>
                    <a:pt x="719" y="1457"/>
                    <a:pt x="866" y="1410"/>
                    <a:pt x="1017" y="1410"/>
                  </a:cubicBezTo>
                  <a:cubicBezTo>
                    <a:pt x="1086" y="1410"/>
                    <a:pt x="1156" y="1420"/>
                    <a:pt x="1227" y="1446"/>
                  </a:cubicBezTo>
                  <a:cubicBezTo>
                    <a:pt x="1133" y="1391"/>
                    <a:pt x="1044" y="1362"/>
                    <a:pt x="954" y="1362"/>
                  </a:cubicBezTo>
                  <a:cubicBezTo>
                    <a:pt x="906" y="1362"/>
                    <a:pt x="859" y="1370"/>
                    <a:pt x="810" y="1386"/>
                  </a:cubicBezTo>
                  <a:lnTo>
                    <a:pt x="810" y="1327"/>
                  </a:lnTo>
                  <a:cubicBezTo>
                    <a:pt x="848" y="1282"/>
                    <a:pt x="888" y="1266"/>
                    <a:pt x="928" y="1266"/>
                  </a:cubicBezTo>
                  <a:cubicBezTo>
                    <a:pt x="1015" y="1266"/>
                    <a:pt x="1105" y="1340"/>
                    <a:pt x="1191" y="1340"/>
                  </a:cubicBezTo>
                  <a:cubicBezTo>
                    <a:pt x="1211" y="1340"/>
                    <a:pt x="1231" y="1336"/>
                    <a:pt x="1250" y="1327"/>
                  </a:cubicBezTo>
                  <a:lnTo>
                    <a:pt x="1250" y="1327"/>
                  </a:lnTo>
                  <a:cubicBezTo>
                    <a:pt x="1250" y="1350"/>
                    <a:pt x="1238" y="1410"/>
                    <a:pt x="1238" y="1446"/>
                  </a:cubicBezTo>
                  <a:cubicBezTo>
                    <a:pt x="1298" y="1458"/>
                    <a:pt x="1346" y="1481"/>
                    <a:pt x="1381" y="1517"/>
                  </a:cubicBezTo>
                  <a:cubicBezTo>
                    <a:pt x="1405" y="1517"/>
                    <a:pt x="1429" y="1469"/>
                    <a:pt x="1465" y="1398"/>
                  </a:cubicBezTo>
                  <a:cubicBezTo>
                    <a:pt x="1346" y="1160"/>
                    <a:pt x="1155" y="1160"/>
                    <a:pt x="976" y="1112"/>
                  </a:cubicBezTo>
                  <a:cubicBezTo>
                    <a:pt x="1006" y="1107"/>
                    <a:pt x="1037" y="1103"/>
                    <a:pt x="1069" y="1103"/>
                  </a:cubicBezTo>
                  <a:cubicBezTo>
                    <a:pt x="1116" y="1103"/>
                    <a:pt x="1165" y="1113"/>
                    <a:pt x="1215" y="1148"/>
                  </a:cubicBezTo>
                  <a:cubicBezTo>
                    <a:pt x="1310" y="1219"/>
                    <a:pt x="1417" y="1208"/>
                    <a:pt x="1488" y="1315"/>
                  </a:cubicBezTo>
                  <a:lnTo>
                    <a:pt x="1512" y="1327"/>
                  </a:lnTo>
                  <a:cubicBezTo>
                    <a:pt x="1524" y="1291"/>
                    <a:pt x="1536" y="1255"/>
                    <a:pt x="1512" y="1243"/>
                  </a:cubicBezTo>
                  <a:cubicBezTo>
                    <a:pt x="1548" y="1100"/>
                    <a:pt x="1608" y="886"/>
                    <a:pt x="1596" y="731"/>
                  </a:cubicBezTo>
                  <a:lnTo>
                    <a:pt x="1548" y="731"/>
                  </a:lnTo>
                  <a:cubicBezTo>
                    <a:pt x="1548" y="672"/>
                    <a:pt x="1572" y="588"/>
                    <a:pt x="1584" y="529"/>
                  </a:cubicBezTo>
                  <a:cubicBezTo>
                    <a:pt x="1512" y="493"/>
                    <a:pt x="1417" y="446"/>
                    <a:pt x="1334" y="410"/>
                  </a:cubicBezTo>
                  <a:lnTo>
                    <a:pt x="1334" y="410"/>
                  </a:lnTo>
                  <a:cubicBezTo>
                    <a:pt x="1417" y="434"/>
                    <a:pt x="1512" y="446"/>
                    <a:pt x="1596" y="469"/>
                  </a:cubicBezTo>
                  <a:cubicBezTo>
                    <a:pt x="1608" y="410"/>
                    <a:pt x="1631" y="338"/>
                    <a:pt x="1608" y="291"/>
                  </a:cubicBezTo>
                  <a:cubicBezTo>
                    <a:pt x="1602" y="247"/>
                    <a:pt x="1577" y="238"/>
                    <a:pt x="1545" y="238"/>
                  </a:cubicBezTo>
                  <a:cubicBezTo>
                    <a:pt x="1524" y="238"/>
                    <a:pt x="1501" y="242"/>
                    <a:pt x="1478" y="242"/>
                  </a:cubicBezTo>
                  <a:cubicBezTo>
                    <a:pt x="1460" y="242"/>
                    <a:pt x="1443" y="240"/>
                    <a:pt x="1429" y="231"/>
                  </a:cubicBezTo>
                  <a:cubicBezTo>
                    <a:pt x="1286" y="88"/>
                    <a:pt x="1096" y="112"/>
                    <a:pt x="929" y="29"/>
                  </a:cubicBezTo>
                  <a:cubicBezTo>
                    <a:pt x="884" y="8"/>
                    <a:pt x="840" y="1"/>
                    <a:pt x="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8"/>
            <p:cNvSpPr/>
            <p:nvPr/>
          </p:nvSpPr>
          <p:spPr>
            <a:xfrm>
              <a:off x="4445175" y="4572750"/>
              <a:ext cx="36650" cy="37200"/>
            </a:xfrm>
            <a:custGeom>
              <a:rect b="b" l="l" r="r" t="t"/>
              <a:pathLst>
                <a:path extrusionOk="0" h="1488" w="1466">
                  <a:moveTo>
                    <a:pt x="650" y="0"/>
                  </a:moveTo>
                  <a:cubicBezTo>
                    <a:pt x="553" y="0"/>
                    <a:pt x="470" y="52"/>
                    <a:pt x="394" y="118"/>
                  </a:cubicBezTo>
                  <a:cubicBezTo>
                    <a:pt x="275" y="237"/>
                    <a:pt x="72" y="202"/>
                    <a:pt x="25" y="380"/>
                  </a:cubicBezTo>
                  <a:cubicBezTo>
                    <a:pt x="1" y="547"/>
                    <a:pt x="299" y="868"/>
                    <a:pt x="441" y="964"/>
                  </a:cubicBezTo>
                  <a:cubicBezTo>
                    <a:pt x="453" y="987"/>
                    <a:pt x="489" y="1035"/>
                    <a:pt x="501" y="1071"/>
                  </a:cubicBezTo>
                  <a:cubicBezTo>
                    <a:pt x="496" y="1070"/>
                    <a:pt x="492" y="1069"/>
                    <a:pt x="488" y="1069"/>
                  </a:cubicBezTo>
                  <a:cubicBezTo>
                    <a:pt x="414" y="1069"/>
                    <a:pt x="612" y="1292"/>
                    <a:pt x="680" y="1428"/>
                  </a:cubicBezTo>
                  <a:cubicBezTo>
                    <a:pt x="692" y="1420"/>
                    <a:pt x="704" y="1414"/>
                    <a:pt x="718" y="1414"/>
                  </a:cubicBezTo>
                  <a:cubicBezTo>
                    <a:pt x="743" y="1414"/>
                    <a:pt x="772" y="1433"/>
                    <a:pt x="811" y="1487"/>
                  </a:cubicBezTo>
                  <a:lnTo>
                    <a:pt x="834" y="1464"/>
                  </a:lnTo>
                  <a:cubicBezTo>
                    <a:pt x="935" y="1413"/>
                    <a:pt x="1045" y="1337"/>
                    <a:pt x="1163" y="1337"/>
                  </a:cubicBezTo>
                  <a:cubicBezTo>
                    <a:pt x="1184" y="1337"/>
                    <a:pt x="1206" y="1339"/>
                    <a:pt x="1227" y="1345"/>
                  </a:cubicBezTo>
                  <a:cubicBezTo>
                    <a:pt x="1186" y="1315"/>
                    <a:pt x="1135" y="1300"/>
                    <a:pt x="1086" y="1300"/>
                  </a:cubicBezTo>
                  <a:cubicBezTo>
                    <a:pt x="1037" y="1300"/>
                    <a:pt x="989" y="1315"/>
                    <a:pt x="953" y="1345"/>
                  </a:cubicBezTo>
                  <a:cubicBezTo>
                    <a:pt x="953" y="1333"/>
                    <a:pt x="953" y="1309"/>
                    <a:pt x="930" y="1285"/>
                  </a:cubicBezTo>
                  <a:cubicBezTo>
                    <a:pt x="949" y="1224"/>
                    <a:pt x="979" y="1206"/>
                    <a:pt x="1014" y="1206"/>
                  </a:cubicBezTo>
                  <a:cubicBezTo>
                    <a:pt x="1064" y="1206"/>
                    <a:pt x="1123" y="1244"/>
                    <a:pt x="1171" y="1244"/>
                  </a:cubicBezTo>
                  <a:cubicBezTo>
                    <a:pt x="1193" y="1244"/>
                    <a:pt x="1212" y="1236"/>
                    <a:pt x="1227" y="1214"/>
                  </a:cubicBezTo>
                  <a:cubicBezTo>
                    <a:pt x="1227" y="1249"/>
                    <a:pt x="1251" y="1309"/>
                    <a:pt x="1251" y="1333"/>
                  </a:cubicBezTo>
                  <a:cubicBezTo>
                    <a:pt x="1287" y="1345"/>
                    <a:pt x="1323" y="1356"/>
                    <a:pt x="1346" y="1392"/>
                  </a:cubicBezTo>
                  <a:cubicBezTo>
                    <a:pt x="1346" y="1392"/>
                    <a:pt x="1370" y="1333"/>
                    <a:pt x="1382" y="1261"/>
                  </a:cubicBezTo>
                  <a:cubicBezTo>
                    <a:pt x="1275" y="1035"/>
                    <a:pt x="1132" y="1071"/>
                    <a:pt x="989" y="1047"/>
                  </a:cubicBezTo>
                  <a:cubicBezTo>
                    <a:pt x="1034" y="1039"/>
                    <a:pt x="1070" y="1018"/>
                    <a:pt x="1105" y="1018"/>
                  </a:cubicBezTo>
                  <a:cubicBezTo>
                    <a:pt x="1126" y="1018"/>
                    <a:pt x="1146" y="1025"/>
                    <a:pt x="1168" y="1047"/>
                  </a:cubicBezTo>
                  <a:cubicBezTo>
                    <a:pt x="1251" y="1106"/>
                    <a:pt x="1323" y="1083"/>
                    <a:pt x="1382" y="1166"/>
                  </a:cubicBezTo>
                  <a:lnTo>
                    <a:pt x="1394" y="1190"/>
                  </a:lnTo>
                  <a:cubicBezTo>
                    <a:pt x="1394" y="1142"/>
                    <a:pt x="1418" y="1106"/>
                    <a:pt x="1430" y="1106"/>
                  </a:cubicBezTo>
                  <a:cubicBezTo>
                    <a:pt x="1442" y="952"/>
                    <a:pt x="1465" y="737"/>
                    <a:pt x="1442" y="571"/>
                  </a:cubicBezTo>
                  <a:lnTo>
                    <a:pt x="1406" y="571"/>
                  </a:lnTo>
                  <a:cubicBezTo>
                    <a:pt x="1394" y="511"/>
                    <a:pt x="1406" y="440"/>
                    <a:pt x="1406" y="380"/>
                  </a:cubicBezTo>
                  <a:cubicBezTo>
                    <a:pt x="1334" y="356"/>
                    <a:pt x="1251" y="321"/>
                    <a:pt x="1168" y="309"/>
                  </a:cubicBezTo>
                  <a:cubicBezTo>
                    <a:pt x="1084" y="297"/>
                    <a:pt x="977" y="273"/>
                    <a:pt x="858" y="213"/>
                  </a:cubicBezTo>
                  <a:lnTo>
                    <a:pt x="858" y="213"/>
                  </a:lnTo>
                  <a:cubicBezTo>
                    <a:pt x="965" y="261"/>
                    <a:pt x="1073" y="273"/>
                    <a:pt x="1168" y="309"/>
                  </a:cubicBezTo>
                  <a:cubicBezTo>
                    <a:pt x="1251" y="309"/>
                    <a:pt x="1334" y="309"/>
                    <a:pt x="1406" y="321"/>
                  </a:cubicBezTo>
                  <a:cubicBezTo>
                    <a:pt x="1406" y="249"/>
                    <a:pt x="1406" y="190"/>
                    <a:pt x="1394" y="142"/>
                  </a:cubicBezTo>
                  <a:cubicBezTo>
                    <a:pt x="1386" y="113"/>
                    <a:pt x="1368" y="104"/>
                    <a:pt x="1347" y="104"/>
                  </a:cubicBezTo>
                  <a:cubicBezTo>
                    <a:pt x="1316" y="104"/>
                    <a:pt x="1276" y="123"/>
                    <a:pt x="1241" y="123"/>
                  </a:cubicBezTo>
                  <a:cubicBezTo>
                    <a:pt x="1232" y="123"/>
                    <a:pt x="1223" y="121"/>
                    <a:pt x="1215" y="118"/>
                  </a:cubicBezTo>
                  <a:cubicBezTo>
                    <a:pt x="1049" y="11"/>
                    <a:pt x="906" y="59"/>
                    <a:pt x="727" y="11"/>
                  </a:cubicBezTo>
                  <a:cubicBezTo>
                    <a:pt x="701" y="4"/>
                    <a:pt x="675" y="0"/>
                    <a:pt x="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8"/>
            <p:cNvSpPr/>
            <p:nvPr/>
          </p:nvSpPr>
          <p:spPr>
            <a:xfrm>
              <a:off x="3299500" y="4614475"/>
              <a:ext cx="46175" cy="40725"/>
            </a:xfrm>
            <a:custGeom>
              <a:rect b="b" l="l" r="r" t="t"/>
              <a:pathLst>
                <a:path extrusionOk="0" h="1629" w="1847">
                  <a:moveTo>
                    <a:pt x="1132" y="271"/>
                  </a:moveTo>
                  <a:cubicBezTo>
                    <a:pt x="1263" y="330"/>
                    <a:pt x="1382" y="390"/>
                    <a:pt x="1501" y="449"/>
                  </a:cubicBezTo>
                  <a:cubicBezTo>
                    <a:pt x="1370" y="426"/>
                    <a:pt x="1251" y="366"/>
                    <a:pt x="1132" y="271"/>
                  </a:cubicBezTo>
                  <a:close/>
                  <a:moveTo>
                    <a:pt x="905" y="0"/>
                  </a:moveTo>
                  <a:cubicBezTo>
                    <a:pt x="820" y="0"/>
                    <a:pt x="734" y="19"/>
                    <a:pt x="656" y="33"/>
                  </a:cubicBezTo>
                  <a:cubicBezTo>
                    <a:pt x="465" y="116"/>
                    <a:pt x="239" y="9"/>
                    <a:pt x="108" y="152"/>
                  </a:cubicBezTo>
                  <a:cubicBezTo>
                    <a:pt x="1" y="307"/>
                    <a:pt x="132" y="723"/>
                    <a:pt x="263" y="854"/>
                  </a:cubicBezTo>
                  <a:cubicBezTo>
                    <a:pt x="263" y="878"/>
                    <a:pt x="287" y="938"/>
                    <a:pt x="287" y="973"/>
                  </a:cubicBezTo>
                  <a:cubicBezTo>
                    <a:pt x="280" y="971"/>
                    <a:pt x="274" y="970"/>
                    <a:pt x="269" y="970"/>
                  </a:cubicBezTo>
                  <a:cubicBezTo>
                    <a:pt x="178" y="970"/>
                    <a:pt x="264" y="1244"/>
                    <a:pt x="287" y="1390"/>
                  </a:cubicBezTo>
                  <a:cubicBezTo>
                    <a:pt x="346" y="1390"/>
                    <a:pt x="394" y="1402"/>
                    <a:pt x="453" y="1497"/>
                  </a:cubicBezTo>
                  <a:lnTo>
                    <a:pt x="489" y="1497"/>
                  </a:lnTo>
                  <a:cubicBezTo>
                    <a:pt x="632" y="1479"/>
                    <a:pt x="775" y="1460"/>
                    <a:pt x="916" y="1460"/>
                  </a:cubicBezTo>
                  <a:cubicBezTo>
                    <a:pt x="1046" y="1460"/>
                    <a:pt x="1173" y="1475"/>
                    <a:pt x="1299" y="1521"/>
                  </a:cubicBezTo>
                  <a:cubicBezTo>
                    <a:pt x="1170" y="1457"/>
                    <a:pt x="1042" y="1414"/>
                    <a:pt x="908" y="1414"/>
                  </a:cubicBezTo>
                  <a:cubicBezTo>
                    <a:pt x="868" y="1414"/>
                    <a:pt x="828" y="1418"/>
                    <a:pt x="787" y="1426"/>
                  </a:cubicBezTo>
                  <a:lnTo>
                    <a:pt x="787" y="1366"/>
                  </a:lnTo>
                  <a:cubicBezTo>
                    <a:pt x="836" y="1329"/>
                    <a:pt x="882" y="1315"/>
                    <a:pt x="925" y="1315"/>
                  </a:cubicBezTo>
                  <a:cubicBezTo>
                    <a:pt x="1042" y="1315"/>
                    <a:pt x="1144" y="1411"/>
                    <a:pt x="1261" y="1411"/>
                  </a:cubicBezTo>
                  <a:cubicBezTo>
                    <a:pt x="1281" y="1411"/>
                    <a:pt x="1301" y="1408"/>
                    <a:pt x="1322" y="1402"/>
                  </a:cubicBezTo>
                  <a:lnTo>
                    <a:pt x="1322" y="1402"/>
                  </a:lnTo>
                  <a:cubicBezTo>
                    <a:pt x="1322" y="1438"/>
                    <a:pt x="1310" y="1497"/>
                    <a:pt x="1310" y="1521"/>
                  </a:cubicBezTo>
                  <a:cubicBezTo>
                    <a:pt x="1370" y="1557"/>
                    <a:pt x="1418" y="1581"/>
                    <a:pt x="1477" y="1628"/>
                  </a:cubicBezTo>
                  <a:cubicBezTo>
                    <a:pt x="1501" y="1628"/>
                    <a:pt x="1537" y="1569"/>
                    <a:pt x="1584" y="1509"/>
                  </a:cubicBezTo>
                  <a:cubicBezTo>
                    <a:pt x="1441" y="1259"/>
                    <a:pt x="1203" y="1247"/>
                    <a:pt x="1001" y="1164"/>
                  </a:cubicBezTo>
                  <a:cubicBezTo>
                    <a:pt x="1022" y="1164"/>
                    <a:pt x="1045" y="1163"/>
                    <a:pt x="1069" y="1163"/>
                  </a:cubicBezTo>
                  <a:cubicBezTo>
                    <a:pt x="1142" y="1163"/>
                    <a:pt x="1224" y="1170"/>
                    <a:pt x="1287" y="1223"/>
                  </a:cubicBezTo>
                  <a:cubicBezTo>
                    <a:pt x="1406" y="1307"/>
                    <a:pt x="1525" y="1307"/>
                    <a:pt x="1608" y="1426"/>
                  </a:cubicBezTo>
                  <a:lnTo>
                    <a:pt x="1620" y="1450"/>
                  </a:lnTo>
                  <a:cubicBezTo>
                    <a:pt x="1644" y="1426"/>
                    <a:pt x="1656" y="1390"/>
                    <a:pt x="1656" y="1319"/>
                  </a:cubicBezTo>
                  <a:cubicBezTo>
                    <a:pt x="1727" y="1164"/>
                    <a:pt x="1799" y="961"/>
                    <a:pt x="1787" y="795"/>
                  </a:cubicBezTo>
                  <a:cubicBezTo>
                    <a:pt x="1775" y="795"/>
                    <a:pt x="1739" y="783"/>
                    <a:pt x="1739" y="783"/>
                  </a:cubicBezTo>
                  <a:cubicBezTo>
                    <a:pt x="1739" y="723"/>
                    <a:pt x="1775" y="664"/>
                    <a:pt x="1787" y="604"/>
                  </a:cubicBezTo>
                  <a:cubicBezTo>
                    <a:pt x="1691" y="545"/>
                    <a:pt x="1596" y="497"/>
                    <a:pt x="1501" y="449"/>
                  </a:cubicBezTo>
                  <a:lnTo>
                    <a:pt x="1501" y="449"/>
                  </a:lnTo>
                  <a:cubicBezTo>
                    <a:pt x="1608" y="485"/>
                    <a:pt x="1691" y="509"/>
                    <a:pt x="1799" y="545"/>
                  </a:cubicBezTo>
                  <a:cubicBezTo>
                    <a:pt x="1834" y="485"/>
                    <a:pt x="1846" y="414"/>
                    <a:pt x="1834" y="366"/>
                  </a:cubicBezTo>
                  <a:cubicBezTo>
                    <a:pt x="1821" y="312"/>
                    <a:pt x="1772" y="308"/>
                    <a:pt x="1722" y="308"/>
                  </a:cubicBezTo>
                  <a:cubicBezTo>
                    <a:pt x="1714" y="308"/>
                    <a:pt x="1705" y="308"/>
                    <a:pt x="1697" y="308"/>
                  </a:cubicBezTo>
                  <a:cubicBezTo>
                    <a:pt x="1668" y="308"/>
                    <a:pt x="1640" y="307"/>
                    <a:pt x="1620" y="295"/>
                  </a:cubicBezTo>
                  <a:cubicBezTo>
                    <a:pt x="1453" y="140"/>
                    <a:pt x="1251" y="140"/>
                    <a:pt x="1072" y="33"/>
                  </a:cubicBezTo>
                  <a:cubicBezTo>
                    <a:pt x="1019" y="9"/>
                    <a:pt x="962" y="0"/>
                    <a:pt x="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8"/>
            <p:cNvSpPr/>
            <p:nvPr/>
          </p:nvSpPr>
          <p:spPr>
            <a:xfrm>
              <a:off x="3567400" y="4664725"/>
              <a:ext cx="51825" cy="43450"/>
            </a:xfrm>
            <a:custGeom>
              <a:rect b="b" l="l" r="r" t="t"/>
              <a:pathLst>
                <a:path extrusionOk="0" h="1738" w="2073">
                  <a:moveTo>
                    <a:pt x="1441" y="273"/>
                  </a:moveTo>
                  <a:lnTo>
                    <a:pt x="1441" y="273"/>
                  </a:lnTo>
                  <a:cubicBezTo>
                    <a:pt x="1341" y="309"/>
                    <a:pt x="1241" y="325"/>
                    <a:pt x="1130" y="325"/>
                  </a:cubicBezTo>
                  <a:cubicBezTo>
                    <a:pt x="1096" y="325"/>
                    <a:pt x="1061" y="323"/>
                    <a:pt x="1024" y="321"/>
                  </a:cubicBezTo>
                  <a:cubicBezTo>
                    <a:pt x="1179" y="309"/>
                    <a:pt x="1310" y="285"/>
                    <a:pt x="1441" y="273"/>
                  </a:cubicBezTo>
                  <a:close/>
                  <a:moveTo>
                    <a:pt x="1251" y="1464"/>
                  </a:moveTo>
                  <a:lnTo>
                    <a:pt x="1251" y="1464"/>
                  </a:lnTo>
                  <a:cubicBezTo>
                    <a:pt x="1262" y="1476"/>
                    <a:pt x="1262" y="1476"/>
                    <a:pt x="1286" y="1476"/>
                  </a:cubicBezTo>
                  <a:cubicBezTo>
                    <a:pt x="1279" y="1483"/>
                    <a:pt x="1273" y="1486"/>
                    <a:pt x="1268" y="1486"/>
                  </a:cubicBezTo>
                  <a:cubicBezTo>
                    <a:pt x="1256" y="1486"/>
                    <a:pt x="1251" y="1472"/>
                    <a:pt x="1251" y="1464"/>
                  </a:cubicBezTo>
                  <a:close/>
                  <a:moveTo>
                    <a:pt x="1624" y="0"/>
                  </a:moveTo>
                  <a:cubicBezTo>
                    <a:pt x="1575" y="0"/>
                    <a:pt x="1520" y="71"/>
                    <a:pt x="1465" y="71"/>
                  </a:cubicBezTo>
                  <a:cubicBezTo>
                    <a:pt x="1427" y="63"/>
                    <a:pt x="1391" y="59"/>
                    <a:pt x="1355" y="59"/>
                  </a:cubicBezTo>
                  <a:cubicBezTo>
                    <a:pt x="1178" y="59"/>
                    <a:pt x="1024" y="142"/>
                    <a:pt x="846" y="142"/>
                  </a:cubicBezTo>
                  <a:cubicBezTo>
                    <a:pt x="691" y="142"/>
                    <a:pt x="584" y="249"/>
                    <a:pt x="477" y="333"/>
                  </a:cubicBezTo>
                  <a:cubicBezTo>
                    <a:pt x="346" y="487"/>
                    <a:pt x="108" y="487"/>
                    <a:pt x="48" y="678"/>
                  </a:cubicBezTo>
                  <a:cubicBezTo>
                    <a:pt x="0" y="856"/>
                    <a:pt x="298" y="1178"/>
                    <a:pt x="489" y="1237"/>
                  </a:cubicBezTo>
                  <a:cubicBezTo>
                    <a:pt x="512" y="1273"/>
                    <a:pt x="548" y="1321"/>
                    <a:pt x="572" y="1345"/>
                  </a:cubicBezTo>
                  <a:cubicBezTo>
                    <a:pt x="429" y="1356"/>
                    <a:pt x="655" y="1583"/>
                    <a:pt x="727" y="1714"/>
                  </a:cubicBezTo>
                  <a:cubicBezTo>
                    <a:pt x="746" y="1704"/>
                    <a:pt x="768" y="1698"/>
                    <a:pt x="795" y="1698"/>
                  </a:cubicBezTo>
                  <a:cubicBezTo>
                    <a:pt x="832" y="1698"/>
                    <a:pt x="878" y="1710"/>
                    <a:pt x="941" y="1737"/>
                  </a:cubicBezTo>
                  <a:cubicBezTo>
                    <a:pt x="953" y="1714"/>
                    <a:pt x="965" y="1702"/>
                    <a:pt x="989" y="1702"/>
                  </a:cubicBezTo>
                  <a:cubicBezTo>
                    <a:pt x="1251" y="1523"/>
                    <a:pt x="1501" y="1333"/>
                    <a:pt x="1822" y="1261"/>
                  </a:cubicBezTo>
                  <a:lnTo>
                    <a:pt x="1822" y="1261"/>
                  </a:lnTo>
                  <a:cubicBezTo>
                    <a:pt x="1608" y="1285"/>
                    <a:pt x="1417" y="1345"/>
                    <a:pt x="1251" y="1464"/>
                  </a:cubicBezTo>
                  <a:cubicBezTo>
                    <a:pt x="1251" y="1440"/>
                    <a:pt x="1239" y="1416"/>
                    <a:pt x="1227" y="1404"/>
                  </a:cubicBezTo>
                  <a:cubicBezTo>
                    <a:pt x="1322" y="1166"/>
                    <a:pt x="1620" y="1297"/>
                    <a:pt x="1774" y="1142"/>
                  </a:cubicBezTo>
                  <a:cubicBezTo>
                    <a:pt x="1786" y="1166"/>
                    <a:pt x="1798" y="1225"/>
                    <a:pt x="1822" y="1261"/>
                  </a:cubicBezTo>
                  <a:cubicBezTo>
                    <a:pt x="1894" y="1237"/>
                    <a:pt x="1965" y="1237"/>
                    <a:pt x="2036" y="1237"/>
                  </a:cubicBezTo>
                  <a:cubicBezTo>
                    <a:pt x="2072" y="1225"/>
                    <a:pt x="2072" y="1166"/>
                    <a:pt x="2072" y="1095"/>
                  </a:cubicBezTo>
                  <a:cubicBezTo>
                    <a:pt x="1974" y="1051"/>
                    <a:pt x="1884" y="1035"/>
                    <a:pt x="1799" y="1035"/>
                  </a:cubicBezTo>
                  <a:cubicBezTo>
                    <a:pt x="1624" y="1035"/>
                    <a:pt x="1470" y="1102"/>
                    <a:pt x="1310" y="1142"/>
                  </a:cubicBezTo>
                  <a:cubicBezTo>
                    <a:pt x="1398" y="1098"/>
                    <a:pt x="1476" y="1034"/>
                    <a:pt x="1582" y="1034"/>
                  </a:cubicBezTo>
                  <a:cubicBezTo>
                    <a:pt x="1590" y="1034"/>
                    <a:pt x="1599" y="1034"/>
                    <a:pt x="1608" y="1035"/>
                  </a:cubicBezTo>
                  <a:cubicBezTo>
                    <a:pt x="1732" y="1035"/>
                    <a:pt x="1833" y="989"/>
                    <a:pt x="1941" y="989"/>
                  </a:cubicBezTo>
                  <a:cubicBezTo>
                    <a:pt x="1968" y="989"/>
                    <a:pt x="1996" y="992"/>
                    <a:pt x="2024" y="999"/>
                  </a:cubicBezTo>
                  <a:lnTo>
                    <a:pt x="2060" y="1023"/>
                  </a:lnTo>
                  <a:cubicBezTo>
                    <a:pt x="2060" y="987"/>
                    <a:pt x="2036" y="940"/>
                    <a:pt x="2072" y="904"/>
                  </a:cubicBezTo>
                  <a:cubicBezTo>
                    <a:pt x="2036" y="749"/>
                    <a:pt x="1977" y="523"/>
                    <a:pt x="1882" y="404"/>
                  </a:cubicBezTo>
                  <a:cubicBezTo>
                    <a:pt x="1858" y="404"/>
                    <a:pt x="1834" y="428"/>
                    <a:pt x="1834" y="428"/>
                  </a:cubicBezTo>
                  <a:cubicBezTo>
                    <a:pt x="1798" y="368"/>
                    <a:pt x="1786" y="309"/>
                    <a:pt x="1774" y="249"/>
                  </a:cubicBezTo>
                  <a:cubicBezTo>
                    <a:pt x="1667" y="249"/>
                    <a:pt x="1548" y="261"/>
                    <a:pt x="1441" y="273"/>
                  </a:cubicBezTo>
                  <a:lnTo>
                    <a:pt x="1763" y="190"/>
                  </a:lnTo>
                  <a:cubicBezTo>
                    <a:pt x="1727" y="106"/>
                    <a:pt x="1715" y="47"/>
                    <a:pt x="1667" y="23"/>
                  </a:cubicBezTo>
                  <a:cubicBezTo>
                    <a:pt x="1654" y="6"/>
                    <a:pt x="1639" y="0"/>
                    <a:pt x="16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8"/>
            <p:cNvSpPr/>
            <p:nvPr/>
          </p:nvSpPr>
          <p:spPr>
            <a:xfrm>
              <a:off x="3471250" y="4472025"/>
              <a:ext cx="36050" cy="24225"/>
            </a:xfrm>
            <a:custGeom>
              <a:rect b="b" l="l" r="r" t="t"/>
              <a:pathLst>
                <a:path extrusionOk="0" h="969" w="1442">
                  <a:moveTo>
                    <a:pt x="1239" y="730"/>
                  </a:moveTo>
                  <a:cubicBezTo>
                    <a:pt x="1264" y="747"/>
                    <a:pt x="1295" y="770"/>
                    <a:pt x="1320" y="790"/>
                  </a:cubicBezTo>
                  <a:lnTo>
                    <a:pt x="1320" y="790"/>
                  </a:lnTo>
                  <a:cubicBezTo>
                    <a:pt x="1247" y="793"/>
                    <a:pt x="1215" y="817"/>
                    <a:pt x="1215" y="873"/>
                  </a:cubicBezTo>
                  <a:cubicBezTo>
                    <a:pt x="1203" y="873"/>
                    <a:pt x="1179" y="849"/>
                    <a:pt x="1168" y="837"/>
                  </a:cubicBezTo>
                  <a:cubicBezTo>
                    <a:pt x="1114" y="778"/>
                    <a:pt x="1144" y="775"/>
                    <a:pt x="1181" y="775"/>
                  </a:cubicBezTo>
                  <a:cubicBezTo>
                    <a:pt x="1185" y="775"/>
                    <a:pt x="1189" y="775"/>
                    <a:pt x="1193" y="775"/>
                  </a:cubicBezTo>
                  <a:cubicBezTo>
                    <a:pt x="1227" y="775"/>
                    <a:pt x="1260" y="772"/>
                    <a:pt x="1239" y="730"/>
                  </a:cubicBezTo>
                  <a:close/>
                  <a:moveTo>
                    <a:pt x="118" y="1"/>
                  </a:moveTo>
                  <a:cubicBezTo>
                    <a:pt x="84" y="1"/>
                    <a:pt x="86" y="24"/>
                    <a:pt x="96" y="63"/>
                  </a:cubicBezTo>
                  <a:cubicBezTo>
                    <a:pt x="144" y="135"/>
                    <a:pt x="1" y="99"/>
                    <a:pt x="96" y="182"/>
                  </a:cubicBezTo>
                  <a:cubicBezTo>
                    <a:pt x="191" y="278"/>
                    <a:pt x="536" y="528"/>
                    <a:pt x="679" y="599"/>
                  </a:cubicBezTo>
                  <a:cubicBezTo>
                    <a:pt x="703" y="611"/>
                    <a:pt x="751" y="659"/>
                    <a:pt x="787" y="671"/>
                  </a:cubicBezTo>
                  <a:cubicBezTo>
                    <a:pt x="784" y="670"/>
                    <a:pt x="782" y="670"/>
                    <a:pt x="780" y="670"/>
                  </a:cubicBezTo>
                  <a:cubicBezTo>
                    <a:pt x="721" y="670"/>
                    <a:pt x="981" y="840"/>
                    <a:pt x="1096" y="933"/>
                  </a:cubicBezTo>
                  <a:cubicBezTo>
                    <a:pt x="1096" y="926"/>
                    <a:pt x="1098" y="923"/>
                    <a:pt x="1103" y="923"/>
                  </a:cubicBezTo>
                  <a:cubicBezTo>
                    <a:pt x="1115" y="923"/>
                    <a:pt x="1146" y="942"/>
                    <a:pt x="1215" y="968"/>
                  </a:cubicBezTo>
                  <a:lnTo>
                    <a:pt x="1215" y="956"/>
                  </a:lnTo>
                  <a:cubicBezTo>
                    <a:pt x="1249" y="899"/>
                    <a:pt x="1240" y="820"/>
                    <a:pt x="1323" y="793"/>
                  </a:cubicBezTo>
                  <a:lnTo>
                    <a:pt x="1323" y="793"/>
                  </a:lnTo>
                  <a:cubicBezTo>
                    <a:pt x="1332" y="800"/>
                    <a:pt x="1340" y="807"/>
                    <a:pt x="1346" y="813"/>
                  </a:cubicBezTo>
                  <a:lnTo>
                    <a:pt x="1418" y="813"/>
                  </a:lnTo>
                  <a:cubicBezTo>
                    <a:pt x="1441" y="813"/>
                    <a:pt x="1394" y="766"/>
                    <a:pt x="1334" y="718"/>
                  </a:cubicBezTo>
                  <a:cubicBezTo>
                    <a:pt x="1246" y="684"/>
                    <a:pt x="1192" y="674"/>
                    <a:pt x="1154" y="674"/>
                  </a:cubicBezTo>
                  <a:cubicBezTo>
                    <a:pt x="1100" y="674"/>
                    <a:pt x="1079" y="694"/>
                    <a:pt x="1037" y="694"/>
                  </a:cubicBezTo>
                  <a:cubicBezTo>
                    <a:pt x="1046" y="675"/>
                    <a:pt x="1040" y="655"/>
                    <a:pt x="1070" y="655"/>
                  </a:cubicBezTo>
                  <a:cubicBezTo>
                    <a:pt x="1077" y="655"/>
                    <a:pt x="1085" y="656"/>
                    <a:pt x="1096" y="659"/>
                  </a:cubicBezTo>
                  <a:cubicBezTo>
                    <a:pt x="1136" y="659"/>
                    <a:pt x="1149" y="643"/>
                    <a:pt x="1178" y="643"/>
                  </a:cubicBezTo>
                  <a:cubicBezTo>
                    <a:pt x="1193" y="643"/>
                    <a:pt x="1211" y="647"/>
                    <a:pt x="1239" y="659"/>
                  </a:cubicBezTo>
                  <a:cubicBezTo>
                    <a:pt x="1239" y="671"/>
                    <a:pt x="1263" y="671"/>
                    <a:pt x="1263" y="671"/>
                  </a:cubicBezTo>
                  <a:cubicBezTo>
                    <a:pt x="1227" y="647"/>
                    <a:pt x="1203" y="635"/>
                    <a:pt x="1168" y="587"/>
                  </a:cubicBezTo>
                  <a:cubicBezTo>
                    <a:pt x="1048" y="480"/>
                    <a:pt x="870" y="361"/>
                    <a:pt x="739" y="278"/>
                  </a:cubicBezTo>
                  <a:cubicBezTo>
                    <a:pt x="691" y="230"/>
                    <a:pt x="632" y="194"/>
                    <a:pt x="584" y="159"/>
                  </a:cubicBezTo>
                  <a:lnTo>
                    <a:pt x="477" y="159"/>
                  </a:lnTo>
                  <a:cubicBezTo>
                    <a:pt x="468" y="163"/>
                    <a:pt x="458" y="166"/>
                    <a:pt x="444" y="166"/>
                  </a:cubicBezTo>
                  <a:cubicBezTo>
                    <a:pt x="421" y="166"/>
                    <a:pt x="387" y="157"/>
                    <a:pt x="334" y="135"/>
                  </a:cubicBezTo>
                  <a:lnTo>
                    <a:pt x="334" y="135"/>
                  </a:lnTo>
                  <a:cubicBezTo>
                    <a:pt x="394" y="159"/>
                    <a:pt x="441" y="159"/>
                    <a:pt x="477" y="159"/>
                  </a:cubicBezTo>
                  <a:cubicBezTo>
                    <a:pt x="513" y="159"/>
                    <a:pt x="525" y="135"/>
                    <a:pt x="536" y="123"/>
                  </a:cubicBezTo>
                  <a:cubicBezTo>
                    <a:pt x="477" y="75"/>
                    <a:pt x="441" y="51"/>
                    <a:pt x="394" y="16"/>
                  </a:cubicBezTo>
                  <a:cubicBezTo>
                    <a:pt x="379" y="8"/>
                    <a:pt x="370" y="6"/>
                    <a:pt x="364" y="6"/>
                  </a:cubicBezTo>
                  <a:cubicBezTo>
                    <a:pt x="345" y="6"/>
                    <a:pt x="369" y="41"/>
                    <a:pt x="353" y="41"/>
                  </a:cubicBezTo>
                  <a:cubicBezTo>
                    <a:pt x="351" y="41"/>
                    <a:pt x="349" y="40"/>
                    <a:pt x="346" y="40"/>
                  </a:cubicBezTo>
                  <a:cubicBezTo>
                    <a:pt x="298" y="20"/>
                    <a:pt x="270" y="17"/>
                    <a:pt x="247" y="17"/>
                  </a:cubicBezTo>
                  <a:cubicBezTo>
                    <a:pt x="232" y="17"/>
                    <a:pt x="220" y="18"/>
                    <a:pt x="207" y="18"/>
                  </a:cubicBezTo>
                  <a:cubicBezTo>
                    <a:pt x="190" y="18"/>
                    <a:pt x="171" y="16"/>
                    <a:pt x="144" y="4"/>
                  </a:cubicBezTo>
                  <a:cubicBezTo>
                    <a:pt x="133" y="2"/>
                    <a:pt x="125" y="1"/>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8"/>
            <p:cNvSpPr/>
            <p:nvPr/>
          </p:nvSpPr>
          <p:spPr>
            <a:xfrm>
              <a:off x="3805225" y="4621075"/>
              <a:ext cx="47950" cy="43350"/>
            </a:xfrm>
            <a:custGeom>
              <a:rect b="b" l="l" r="r" t="t"/>
              <a:pathLst>
                <a:path extrusionOk="0" h="1734" w="1918">
                  <a:moveTo>
                    <a:pt x="1060" y="281"/>
                  </a:moveTo>
                  <a:cubicBezTo>
                    <a:pt x="965" y="340"/>
                    <a:pt x="858" y="364"/>
                    <a:pt x="727" y="364"/>
                  </a:cubicBezTo>
                  <a:cubicBezTo>
                    <a:pt x="846" y="352"/>
                    <a:pt x="953" y="328"/>
                    <a:pt x="1060" y="281"/>
                  </a:cubicBezTo>
                  <a:close/>
                  <a:moveTo>
                    <a:pt x="1119" y="0"/>
                  </a:moveTo>
                  <a:cubicBezTo>
                    <a:pt x="1068" y="0"/>
                    <a:pt x="1052" y="92"/>
                    <a:pt x="1001" y="102"/>
                  </a:cubicBezTo>
                  <a:cubicBezTo>
                    <a:pt x="798" y="102"/>
                    <a:pt x="703" y="221"/>
                    <a:pt x="536" y="233"/>
                  </a:cubicBezTo>
                  <a:cubicBezTo>
                    <a:pt x="405" y="245"/>
                    <a:pt x="346" y="340"/>
                    <a:pt x="286" y="424"/>
                  </a:cubicBezTo>
                  <a:cubicBezTo>
                    <a:pt x="203" y="566"/>
                    <a:pt x="12" y="578"/>
                    <a:pt x="1" y="745"/>
                  </a:cubicBezTo>
                  <a:cubicBezTo>
                    <a:pt x="1" y="900"/>
                    <a:pt x="298" y="1221"/>
                    <a:pt x="477" y="1281"/>
                  </a:cubicBezTo>
                  <a:cubicBezTo>
                    <a:pt x="489" y="1305"/>
                    <a:pt x="536" y="1352"/>
                    <a:pt x="548" y="1376"/>
                  </a:cubicBezTo>
                  <a:cubicBezTo>
                    <a:pt x="429" y="1400"/>
                    <a:pt x="667" y="1602"/>
                    <a:pt x="763" y="1733"/>
                  </a:cubicBezTo>
                  <a:cubicBezTo>
                    <a:pt x="776" y="1720"/>
                    <a:pt x="799" y="1711"/>
                    <a:pt x="836" y="1711"/>
                  </a:cubicBezTo>
                  <a:cubicBezTo>
                    <a:pt x="866" y="1711"/>
                    <a:pt x="905" y="1717"/>
                    <a:pt x="953" y="1733"/>
                  </a:cubicBezTo>
                  <a:cubicBezTo>
                    <a:pt x="965" y="1733"/>
                    <a:pt x="977" y="1721"/>
                    <a:pt x="1001" y="1709"/>
                  </a:cubicBezTo>
                  <a:cubicBezTo>
                    <a:pt x="1239" y="1507"/>
                    <a:pt x="1429" y="1293"/>
                    <a:pt x="1691" y="1138"/>
                  </a:cubicBezTo>
                  <a:lnTo>
                    <a:pt x="1691" y="1138"/>
                  </a:lnTo>
                  <a:cubicBezTo>
                    <a:pt x="1513" y="1221"/>
                    <a:pt x="1358" y="1305"/>
                    <a:pt x="1215" y="1459"/>
                  </a:cubicBezTo>
                  <a:lnTo>
                    <a:pt x="1179" y="1412"/>
                  </a:lnTo>
                  <a:cubicBezTo>
                    <a:pt x="1239" y="1174"/>
                    <a:pt x="1536" y="1245"/>
                    <a:pt x="1620" y="1055"/>
                  </a:cubicBezTo>
                  <a:cubicBezTo>
                    <a:pt x="1632" y="1066"/>
                    <a:pt x="1679" y="1114"/>
                    <a:pt x="1691" y="1138"/>
                  </a:cubicBezTo>
                  <a:cubicBezTo>
                    <a:pt x="1775" y="1114"/>
                    <a:pt x="1834" y="1078"/>
                    <a:pt x="1906" y="1066"/>
                  </a:cubicBezTo>
                  <a:cubicBezTo>
                    <a:pt x="1917" y="1055"/>
                    <a:pt x="1906" y="995"/>
                    <a:pt x="1870" y="924"/>
                  </a:cubicBezTo>
                  <a:cubicBezTo>
                    <a:pt x="1834" y="918"/>
                    <a:pt x="1800" y="915"/>
                    <a:pt x="1767" y="915"/>
                  </a:cubicBezTo>
                  <a:cubicBezTo>
                    <a:pt x="1534" y="915"/>
                    <a:pt x="1391" y="1053"/>
                    <a:pt x="1203" y="1126"/>
                  </a:cubicBezTo>
                  <a:cubicBezTo>
                    <a:pt x="1263" y="1078"/>
                    <a:pt x="1334" y="995"/>
                    <a:pt x="1441" y="983"/>
                  </a:cubicBezTo>
                  <a:cubicBezTo>
                    <a:pt x="1572" y="947"/>
                    <a:pt x="1655" y="840"/>
                    <a:pt x="1798" y="840"/>
                  </a:cubicBezTo>
                  <a:lnTo>
                    <a:pt x="1834" y="840"/>
                  </a:lnTo>
                  <a:cubicBezTo>
                    <a:pt x="1810" y="816"/>
                    <a:pt x="1798" y="781"/>
                    <a:pt x="1798" y="709"/>
                  </a:cubicBezTo>
                  <a:cubicBezTo>
                    <a:pt x="1727" y="578"/>
                    <a:pt x="1596" y="400"/>
                    <a:pt x="1453" y="304"/>
                  </a:cubicBezTo>
                  <a:lnTo>
                    <a:pt x="1429" y="340"/>
                  </a:lnTo>
                  <a:cubicBezTo>
                    <a:pt x="1382" y="293"/>
                    <a:pt x="1358" y="233"/>
                    <a:pt x="1310" y="185"/>
                  </a:cubicBezTo>
                  <a:cubicBezTo>
                    <a:pt x="1215" y="221"/>
                    <a:pt x="1144" y="245"/>
                    <a:pt x="1060" y="281"/>
                  </a:cubicBezTo>
                  <a:lnTo>
                    <a:pt x="1274" y="150"/>
                  </a:lnTo>
                  <a:cubicBezTo>
                    <a:pt x="1239" y="90"/>
                    <a:pt x="1191" y="43"/>
                    <a:pt x="1144" y="7"/>
                  </a:cubicBezTo>
                  <a:cubicBezTo>
                    <a:pt x="1134" y="2"/>
                    <a:pt x="1126" y="0"/>
                    <a:pt x="1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8"/>
            <p:cNvSpPr/>
            <p:nvPr/>
          </p:nvSpPr>
          <p:spPr>
            <a:xfrm>
              <a:off x="3988875" y="4481325"/>
              <a:ext cx="42900" cy="31775"/>
            </a:xfrm>
            <a:custGeom>
              <a:rect b="b" l="l" r="r" t="t"/>
              <a:pathLst>
                <a:path extrusionOk="0" h="1271" w="1716">
                  <a:moveTo>
                    <a:pt x="1251" y="953"/>
                  </a:moveTo>
                  <a:lnTo>
                    <a:pt x="1251" y="953"/>
                  </a:lnTo>
                  <a:cubicBezTo>
                    <a:pt x="1179" y="989"/>
                    <a:pt x="1108" y="1013"/>
                    <a:pt x="1048" y="1061"/>
                  </a:cubicBezTo>
                  <a:cubicBezTo>
                    <a:pt x="1096" y="1001"/>
                    <a:pt x="1156" y="965"/>
                    <a:pt x="1251" y="953"/>
                  </a:cubicBezTo>
                  <a:close/>
                  <a:moveTo>
                    <a:pt x="572" y="1"/>
                  </a:moveTo>
                  <a:cubicBezTo>
                    <a:pt x="563" y="28"/>
                    <a:pt x="541" y="41"/>
                    <a:pt x="485" y="41"/>
                  </a:cubicBezTo>
                  <a:cubicBezTo>
                    <a:pt x="466" y="41"/>
                    <a:pt x="444" y="40"/>
                    <a:pt x="417" y="37"/>
                  </a:cubicBezTo>
                  <a:cubicBezTo>
                    <a:pt x="417" y="49"/>
                    <a:pt x="405" y="60"/>
                    <a:pt x="405" y="60"/>
                  </a:cubicBezTo>
                  <a:cubicBezTo>
                    <a:pt x="322" y="227"/>
                    <a:pt x="286" y="406"/>
                    <a:pt x="144" y="537"/>
                  </a:cubicBezTo>
                  <a:cubicBezTo>
                    <a:pt x="239" y="465"/>
                    <a:pt x="334" y="394"/>
                    <a:pt x="358" y="275"/>
                  </a:cubicBezTo>
                  <a:cubicBezTo>
                    <a:pt x="382" y="287"/>
                    <a:pt x="405" y="299"/>
                    <a:pt x="417" y="299"/>
                  </a:cubicBezTo>
                  <a:cubicBezTo>
                    <a:pt x="501" y="501"/>
                    <a:pt x="227" y="465"/>
                    <a:pt x="239" y="620"/>
                  </a:cubicBezTo>
                  <a:cubicBezTo>
                    <a:pt x="215" y="596"/>
                    <a:pt x="167" y="572"/>
                    <a:pt x="144" y="561"/>
                  </a:cubicBezTo>
                  <a:cubicBezTo>
                    <a:pt x="108" y="584"/>
                    <a:pt x="60" y="596"/>
                    <a:pt x="24" y="632"/>
                  </a:cubicBezTo>
                  <a:cubicBezTo>
                    <a:pt x="1" y="644"/>
                    <a:pt x="48" y="691"/>
                    <a:pt x="108" y="739"/>
                  </a:cubicBezTo>
                  <a:cubicBezTo>
                    <a:pt x="358" y="739"/>
                    <a:pt x="405" y="596"/>
                    <a:pt x="525" y="513"/>
                  </a:cubicBezTo>
                  <a:lnTo>
                    <a:pt x="525" y="513"/>
                  </a:lnTo>
                  <a:cubicBezTo>
                    <a:pt x="501" y="561"/>
                    <a:pt x="501" y="632"/>
                    <a:pt x="405" y="644"/>
                  </a:cubicBezTo>
                  <a:cubicBezTo>
                    <a:pt x="298" y="691"/>
                    <a:pt x="298" y="763"/>
                    <a:pt x="179" y="775"/>
                  </a:cubicBezTo>
                  <a:lnTo>
                    <a:pt x="155" y="775"/>
                  </a:lnTo>
                  <a:cubicBezTo>
                    <a:pt x="179" y="811"/>
                    <a:pt x="215" y="822"/>
                    <a:pt x="263" y="822"/>
                  </a:cubicBezTo>
                  <a:cubicBezTo>
                    <a:pt x="382" y="906"/>
                    <a:pt x="572" y="1037"/>
                    <a:pt x="715" y="1072"/>
                  </a:cubicBezTo>
                  <a:lnTo>
                    <a:pt x="739" y="1061"/>
                  </a:lnTo>
                  <a:cubicBezTo>
                    <a:pt x="798" y="1072"/>
                    <a:pt x="834" y="1120"/>
                    <a:pt x="894" y="1144"/>
                  </a:cubicBezTo>
                  <a:cubicBezTo>
                    <a:pt x="932" y="1125"/>
                    <a:pt x="978" y="1106"/>
                    <a:pt x="1019" y="1080"/>
                  </a:cubicBezTo>
                  <a:lnTo>
                    <a:pt x="1019" y="1080"/>
                  </a:lnTo>
                  <a:cubicBezTo>
                    <a:pt x="989" y="1106"/>
                    <a:pt x="969" y="1143"/>
                    <a:pt x="941" y="1180"/>
                  </a:cubicBezTo>
                  <a:cubicBezTo>
                    <a:pt x="1001" y="1227"/>
                    <a:pt x="1060" y="1251"/>
                    <a:pt x="1108" y="1263"/>
                  </a:cubicBezTo>
                  <a:cubicBezTo>
                    <a:pt x="1121" y="1269"/>
                    <a:pt x="1131" y="1271"/>
                    <a:pt x="1138" y="1271"/>
                  </a:cubicBezTo>
                  <a:cubicBezTo>
                    <a:pt x="1175" y="1271"/>
                    <a:pt x="1139" y="1202"/>
                    <a:pt x="1179" y="1192"/>
                  </a:cubicBezTo>
                  <a:cubicBezTo>
                    <a:pt x="1334" y="1180"/>
                    <a:pt x="1358" y="1072"/>
                    <a:pt x="1477" y="1049"/>
                  </a:cubicBezTo>
                  <a:cubicBezTo>
                    <a:pt x="1548" y="1025"/>
                    <a:pt x="1572" y="953"/>
                    <a:pt x="1572" y="882"/>
                  </a:cubicBezTo>
                  <a:cubicBezTo>
                    <a:pt x="1548" y="775"/>
                    <a:pt x="1715" y="751"/>
                    <a:pt x="1644" y="632"/>
                  </a:cubicBezTo>
                  <a:cubicBezTo>
                    <a:pt x="1548" y="525"/>
                    <a:pt x="1167" y="310"/>
                    <a:pt x="1001" y="299"/>
                  </a:cubicBezTo>
                  <a:cubicBezTo>
                    <a:pt x="977" y="287"/>
                    <a:pt x="929" y="251"/>
                    <a:pt x="894" y="239"/>
                  </a:cubicBezTo>
                  <a:cubicBezTo>
                    <a:pt x="989" y="215"/>
                    <a:pt x="703" y="96"/>
                    <a:pt x="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8"/>
            <p:cNvSpPr/>
            <p:nvPr/>
          </p:nvSpPr>
          <p:spPr>
            <a:xfrm>
              <a:off x="4212125" y="4320000"/>
              <a:ext cx="54500" cy="44350"/>
            </a:xfrm>
            <a:custGeom>
              <a:rect b="b" l="l" r="r" t="t"/>
              <a:pathLst>
                <a:path extrusionOk="0" h="1774" w="2180">
                  <a:moveTo>
                    <a:pt x="990" y="1450"/>
                  </a:moveTo>
                  <a:cubicBezTo>
                    <a:pt x="1017" y="1450"/>
                    <a:pt x="1044" y="1451"/>
                    <a:pt x="1072" y="1453"/>
                  </a:cubicBezTo>
                  <a:cubicBezTo>
                    <a:pt x="929" y="1453"/>
                    <a:pt x="774" y="1489"/>
                    <a:pt x="631" y="1501"/>
                  </a:cubicBezTo>
                  <a:cubicBezTo>
                    <a:pt x="739" y="1472"/>
                    <a:pt x="863" y="1450"/>
                    <a:pt x="990" y="1450"/>
                  </a:cubicBezTo>
                  <a:close/>
                  <a:moveTo>
                    <a:pt x="1370" y="1"/>
                  </a:moveTo>
                  <a:cubicBezTo>
                    <a:pt x="1343" y="27"/>
                    <a:pt x="1312" y="43"/>
                    <a:pt x="1274" y="43"/>
                  </a:cubicBezTo>
                  <a:cubicBezTo>
                    <a:pt x="1244" y="43"/>
                    <a:pt x="1209" y="34"/>
                    <a:pt x="1167" y="13"/>
                  </a:cubicBezTo>
                  <a:cubicBezTo>
                    <a:pt x="1155" y="13"/>
                    <a:pt x="1131" y="25"/>
                    <a:pt x="1120" y="48"/>
                  </a:cubicBezTo>
                  <a:cubicBezTo>
                    <a:pt x="870" y="239"/>
                    <a:pt x="608" y="441"/>
                    <a:pt x="298" y="501"/>
                  </a:cubicBezTo>
                  <a:cubicBezTo>
                    <a:pt x="512" y="489"/>
                    <a:pt x="703" y="429"/>
                    <a:pt x="870" y="298"/>
                  </a:cubicBezTo>
                  <a:cubicBezTo>
                    <a:pt x="846" y="286"/>
                    <a:pt x="846" y="286"/>
                    <a:pt x="834" y="286"/>
                  </a:cubicBezTo>
                  <a:cubicBezTo>
                    <a:pt x="841" y="279"/>
                    <a:pt x="846" y="276"/>
                    <a:pt x="850" y="276"/>
                  </a:cubicBezTo>
                  <a:cubicBezTo>
                    <a:pt x="859" y="276"/>
                    <a:pt x="861" y="290"/>
                    <a:pt x="870" y="298"/>
                  </a:cubicBezTo>
                  <a:cubicBezTo>
                    <a:pt x="870" y="322"/>
                    <a:pt x="881" y="346"/>
                    <a:pt x="893" y="358"/>
                  </a:cubicBezTo>
                  <a:cubicBezTo>
                    <a:pt x="774" y="608"/>
                    <a:pt x="489" y="477"/>
                    <a:pt x="334" y="644"/>
                  </a:cubicBezTo>
                  <a:cubicBezTo>
                    <a:pt x="322" y="608"/>
                    <a:pt x="298" y="548"/>
                    <a:pt x="286" y="525"/>
                  </a:cubicBezTo>
                  <a:cubicBezTo>
                    <a:pt x="215" y="537"/>
                    <a:pt x="143" y="537"/>
                    <a:pt x="60" y="537"/>
                  </a:cubicBezTo>
                  <a:cubicBezTo>
                    <a:pt x="48" y="548"/>
                    <a:pt x="36" y="608"/>
                    <a:pt x="36" y="679"/>
                  </a:cubicBezTo>
                  <a:cubicBezTo>
                    <a:pt x="135" y="729"/>
                    <a:pt x="230" y="747"/>
                    <a:pt x="321" y="747"/>
                  </a:cubicBezTo>
                  <a:cubicBezTo>
                    <a:pt x="494" y="747"/>
                    <a:pt x="654" y="683"/>
                    <a:pt x="810" y="644"/>
                  </a:cubicBezTo>
                  <a:lnTo>
                    <a:pt x="810" y="644"/>
                  </a:lnTo>
                  <a:cubicBezTo>
                    <a:pt x="722" y="699"/>
                    <a:pt x="634" y="764"/>
                    <a:pt x="527" y="764"/>
                  </a:cubicBezTo>
                  <a:cubicBezTo>
                    <a:pt x="518" y="764"/>
                    <a:pt x="509" y="764"/>
                    <a:pt x="500" y="763"/>
                  </a:cubicBezTo>
                  <a:cubicBezTo>
                    <a:pt x="375" y="763"/>
                    <a:pt x="277" y="803"/>
                    <a:pt x="171" y="803"/>
                  </a:cubicBezTo>
                  <a:cubicBezTo>
                    <a:pt x="135" y="803"/>
                    <a:pt x="99" y="798"/>
                    <a:pt x="60" y="787"/>
                  </a:cubicBezTo>
                  <a:lnTo>
                    <a:pt x="36" y="775"/>
                  </a:lnTo>
                  <a:cubicBezTo>
                    <a:pt x="36" y="822"/>
                    <a:pt x="36" y="846"/>
                    <a:pt x="0" y="858"/>
                  </a:cubicBezTo>
                  <a:cubicBezTo>
                    <a:pt x="12" y="1025"/>
                    <a:pt x="60" y="1227"/>
                    <a:pt x="167" y="1370"/>
                  </a:cubicBezTo>
                  <a:cubicBezTo>
                    <a:pt x="179" y="1370"/>
                    <a:pt x="215" y="1346"/>
                    <a:pt x="215" y="1346"/>
                  </a:cubicBezTo>
                  <a:cubicBezTo>
                    <a:pt x="238" y="1406"/>
                    <a:pt x="262" y="1465"/>
                    <a:pt x="274" y="1525"/>
                  </a:cubicBezTo>
                  <a:cubicBezTo>
                    <a:pt x="393" y="1525"/>
                    <a:pt x="512" y="1513"/>
                    <a:pt x="631" y="1501"/>
                  </a:cubicBezTo>
                  <a:lnTo>
                    <a:pt x="631" y="1501"/>
                  </a:lnTo>
                  <a:cubicBezTo>
                    <a:pt x="512" y="1525"/>
                    <a:pt x="405" y="1560"/>
                    <a:pt x="286" y="1584"/>
                  </a:cubicBezTo>
                  <a:cubicBezTo>
                    <a:pt x="298" y="1644"/>
                    <a:pt x="322" y="1727"/>
                    <a:pt x="358" y="1751"/>
                  </a:cubicBezTo>
                  <a:cubicBezTo>
                    <a:pt x="371" y="1767"/>
                    <a:pt x="388" y="1774"/>
                    <a:pt x="405" y="1774"/>
                  </a:cubicBezTo>
                  <a:cubicBezTo>
                    <a:pt x="465" y="1774"/>
                    <a:pt x="541" y="1703"/>
                    <a:pt x="596" y="1703"/>
                  </a:cubicBezTo>
                  <a:cubicBezTo>
                    <a:pt x="635" y="1711"/>
                    <a:pt x="674" y="1715"/>
                    <a:pt x="712" y="1715"/>
                  </a:cubicBezTo>
                  <a:cubicBezTo>
                    <a:pt x="905" y="1715"/>
                    <a:pt x="1084" y="1630"/>
                    <a:pt x="1262" y="1620"/>
                  </a:cubicBezTo>
                  <a:cubicBezTo>
                    <a:pt x="1429" y="1608"/>
                    <a:pt x="1548" y="1501"/>
                    <a:pt x="1667" y="1394"/>
                  </a:cubicBezTo>
                  <a:cubicBezTo>
                    <a:pt x="1822" y="1239"/>
                    <a:pt x="2072" y="1191"/>
                    <a:pt x="2132" y="977"/>
                  </a:cubicBezTo>
                  <a:cubicBezTo>
                    <a:pt x="2179" y="787"/>
                    <a:pt x="1834" y="501"/>
                    <a:pt x="1643" y="453"/>
                  </a:cubicBezTo>
                  <a:cubicBezTo>
                    <a:pt x="1632" y="429"/>
                    <a:pt x="1584" y="382"/>
                    <a:pt x="1560" y="358"/>
                  </a:cubicBezTo>
                  <a:cubicBezTo>
                    <a:pt x="1715" y="322"/>
                    <a:pt x="1465" y="132"/>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8"/>
            <p:cNvSpPr/>
            <p:nvPr/>
          </p:nvSpPr>
          <p:spPr>
            <a:xfrm>
              <a:off x="3947200" y="4724900"/>
              <a:ext cx="24150" cy="35950"/>
            </a:xfrm>
            <a:custGeom>
              <a:rect b="b" l="l" r="r" t="t"/>
              <a:pathLst>
                <a:path extrusionOk="0" h="1438" w="966">
                  <a:moveTo>
                    <a:pt x="596" y="307"/>
                  </a:moveTo>
                  <a:lnTo>
                    <a:pt x="596" y="307"/>
                  </a:lnTo>
                  <a:cubicBezTo>
                    <a:pt x="632" y="402"/>
                    <a:pt x="668" y="462"/>
                    <a:pt x="703" y="521"/>
                  </a:cubicBezTo>
                  <a:cubicBezTo>
                    <a:pt x="656" y="473"/>
                    <a:pt x="632" y="414"/>
                    <a:pt x="596" y="307"/>
                  </a:cubicBezTo>
                  <a:close/>
                  <a:moveTo>
                    <a:pt x="161" y="1216"/>
                  </a:moveTo>
                  <a:cubicBezTo>
                    <a:pt x="174" y="1216"/>
                    <a:pt x="149" y="1286"/>
                    <a:pt x="162" y="1286"/>
                  </a:cubicBezTo>
                  <a:cubicBezTo>
                    <a:pt x="165" y="1286"/>
                    <a:pt x="170" y="1282"/>
                    <a:pt x="179" y="1271"/>
                  </a:cubicBezTo>
                  <a:lnTo>
                    <a:pt x="179" y="1271"/>
                  </a:lnTo>
                  <a:cubicBezTo>
                    <a:pt x="163" y="1296"/>
                    <a:pt x="141" y="1320"/>
                    <a:pt x="125" y="1345"/>
                  </a:cubicBezTo>
                  <a:lnTo>
                    <a:pt x="125" y="1345"/>
                  </a:lnTo>
                  <a:cubicBezTo>
                    <a:pt x="130" y="1325"/>
                    <a:pt x="124" y="1311"/>
                    <a:pt x="117" y="1311"/>
                  </a:cubicBezTo>
                  <a:cubicBezTo>
                    <a:pt x="114" y="1311"/>
                    <a:pt x="111" y="1314"/>
                    <a:pt x="108" y="1319"/>
                  </a:cubicBezTo>
                  <a:cubicBezTo>
                    <a:pt x="108" y="1307"/>
                    <a:pt x="120" y="1271"/>
                    <a:pt x="120" y="1259"/>
                  </a:cubicBezTo>
                  <a:cubicBezTo>
                    <a:pt x="143" y="1227"/>
                    <a:pt x="155" y="1216"/>
                    <a:pt x="161" y="1216"/>
                  </a:cubicBezTo>
                  <a:close/>
                  <a:moveTo>
                    <a:pt x="516" y="1"/>
                  </a:moveTo>
                  <a:cubicBezTo>
                    <a:pt x="485" y="1"/>
                    <a:pt x="451" y="5"/>
                    <a:pt x="418" y="9"/>
                  </a:cubicBezTo>
                  <a:cubicBezTo>
                    <a:pt x="393" y="18"/>
                    <a:pt x="370" y="21"/>
                    <a:pt x="347" y="21"/>
                  </a:cubicBezTo>
                  <a:cubicBezTo>
                    <a:pt x="294" y="21"/>
                    <a:pt x="246" y="5"/>
                    <a:pt x="200" y="5"/>
                  </a:cubicBezTo>
                  <a:cubicBezTo>
                    <a:pt x="159" y="5"/>
                    <a:pt x="121" y="18"/>
                    <a:pt x="84" y="69"/>
                  </a:cubicBezTo>
                  <a:cubicBezTo>
                    <a:pt x="1" y="200"/>
                    <a:pt x="60" y="652"/>
                    <a:pt x="96" y="783"/>
                  </a:cubicBezTo>
                  <a:lnTo>
                    <a:pt x="96" y="902"/>
                  </a:lnTo>
                  <a:cubicBezTo>
                    <a:pt x="93" y="898"/>
                    <a:pt x="91" y="897"/>
                    <a:pt x="89" y="897"/>
                  </a:cubicBezTo>
                  <a:cubicBezTo>
                    <a:pt x="64" y="897"/>
                    <a:pt x="84" y="1140"/>
                    <a:pt x="84" y="1271"/>
                  </a:cubicBezTo>
                  <a:lnTo>
                    <a:pt x="84" y="1378"/>
                  </a:lnTo>
                  <a:cubicBezTo>
                    <a:pt x="84" y="1378"/>
                    <a:pt x="100" y="1352"/>
                    <a:pt x="107" y="1352"/>
                  </a:cubicBezTo>
                  <a:cubicBezTo>
                    <a:pt x="111" y="1352"/>
                    <a:pt x="112" y="1358"/>
                    <a:pt x="108" y="1378"/>
                  </a:cubicBezTo>
                  <a:cubicBezTo>
                    <a:pt x="108" y="1388"/>
                    <a:pt x="100" y="1414"/>
                    <a:pt x="90" y="1430"/>
                  </a:cubicBezTo>
                  <a:lnTo>
                    <a:pt x="90" y="1430"/>
                  </a:lnTo>
                  <a:cubicBezTo>
                    <a:pt x="103" y="1414"/>
                    <a:pt x="132" y="1375"/>
                    <a:pt x="167" y="1331"/>
                  </a:cubicBezTo>
                  <a:cubicBezTo>
                    <a:pt x="298" y="1176"/>
                    <a:pt x="239" y="1152"/>
                    <a:pt x="227" y="1093"/>
                  </a:cubicBezTo>
                  <a:cubicBezTo>
                    <a:pt x="234" y="1093"/>
                    <a:pt x="242" y="1092"/>
                    <a:pt x="249" y="1092"/>
                  </a:cubicBezTo>
                  <a:cubicBezTo>
                    <a:pt x="267" y="1092"/>
                    <a:pt x="283" y="1098"/>
                    <a:pt x="275" y="1140"/>
                  </a:cubicBezTo>
                  <a:cubicBezTo>
                    <a:pt x="263" y="1212"/>
                    <a:pt x="298" y="1200"/>
                    <a:pt x="227" y="1295"/>
                  </a:cubicBezTo>
                  <a:cubicBezTo>
                    <a:pt x="263" y="1259"/>
                    <a:pt x="275" y="1224"/>
                    <a:pt x="275" y="1200"/>
                  </a:cubicBezTo>
                  <a:cubicBezTo>
                    <a:pt x="394" y="1093"/>
                    <a:pt x="548" y="962"/>
                    <a:pt x="644" y="831"/>
                  </a:cubicBezTo>
                  <a:lnTo>
                    <a:pt x="632" y="819"/>
                  </a:lnTo>
                  <a:lnTo>
                    <a:pt x="763" y="676"/>
                  </a:lnTo>
                  <a:cubicBezTo>
                    <a:pt x="751" y="616"/>
                    <a:pt x="739" y="557"/>
                    <a:pt x="703" y="521"/>
                  </a:cubicBezTo>
                  <a:lnTo>
                    <a:pt x="703" y="521"/>
                  </a:lnTo>
                  <a:cubicBezTo>
                    <a:pt x="739" y="557"/>
                    <a:pt x="775" y="593"/>
                    <a:pt x="810" y="640"/>
                  </a:cubicBezTo>
                  <a:cubicBezTo>
                    <a:pt x="870" y="581"/>
                    <a:pt x="906" y="533"/>
                    <a:pt x="929" y="485"/>
                  </a:cubicBezTo>
                  <a:cubicBezTo>
                    <a:pt x="965" y="402"/>
                    <a:pt x="870" y="426"/>
                    <a:pt x="846" y="378"/>
                  </a:cubicBezTo>
                  <a:cubicBezTo>
                    <a:pt x="846" y="223"/>
                    <a:pt x="715" y="188"/>
                    <a:pt x="656" y="69"/>
                  </a:cubicBezTo>
                  <a:cubicBezTo>
                    <a:pt x="625" y="15"/>
                    <a:pt x="574" y="1"/>
                    <a:pt x="516" y="1"/>
                  </a:cubicBezTo>
                  <a:close/>
                  <a:moveTo>
                    <a:pt x="90" y="1430"/>
                  </a:moveTo>
                  <a:cubicBezTo>
                    <a:pt x="86" y="1435"/>
                    <a:pt x="84" y="1438"/>
                    <a:pt x="84" y="1438"/>
                  </a:cubicBezTo>
                  <a:cubicBezTo>
                    <a:pt x="86" y="1436"/>
                    <a:pt x="88" y="1433"/>
                    <a:pt x="90" y="14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8"/>
            <p:cNvSpPr/>
            <p:nvPr/>
          </p:nvSpPr>
          <p:spPr>
            <a:xfrm>
              <a:off x="4421675" y="4289350"/>
              <a:ext cx="40500" cy="27300"/>
            </a:xfrm>
            <a:custGeom>
              <a:rect b="b" l="l" r="r" t="t"/>
              <a:pathLst>
                <a:path extrusionOk="0" h="1092" w="1620">
                  <a:moveTo>
                    <a:pt x="1215" y="846"/>
                  </a:moveTo>
                  <a:cubicBezTo>
                    <a:pt x="1143" y="870"/>
                    <a:pt x="1084" y="881"/>
                    <a:pt x="1024" y="905"/>
                  </a:cubicBezTo>
                  <a:cubicBezTo>
                    <a:pt x="1072" y="881"/>
                    <a:pt x="1120" y="846"/>
                    <a:pt x="1215" y="846"/>
                  </a:cubicBezTo>
                  <a:close/>
                  <a:moveTo>
                    <a:pt x="322" y="0"/>
                  </a:moveTo>
                  <a:lnTo>
                    <a:pt x="310" y="12"/>
                  </a:lnTo>
                  <a:cubicBezTo>
                    <a:pt x="238" y="131"/>
                    <a:pt x="227" y="286"/>
                    <a:pt x="108" y="369"/>
                  </a:cubicBezTo>
                  <a:cubicBezTo>
                    <a:pt x="191" y="334"/>
                    <a:pt x="262" y="274"/>
                    <a:pt x="286" y="179"/>
                  </a:cubicBezTo>
                  <a:cubicBezTo>
                    <a:pt x="310" y="191"/>
                    <a:pt x="322" y="215"/>
                    <a:pt x="346" y="215"/>
                  </a:cubicBezTo>
                  <a:cubicBezTo>
                    <a:pt x="429" y="369"/>
                    <a:pt x="179" y="334"/>
                    <a:pt x="203" y="453"/>
                  </a:cubicBezTo>
                  <a:cubicBezTo>
                    <a:pt x="179" y="429"/>
                    <a:pt x="131" y="405"/>
                    <a:pt x="108" y="393"/>
                  </a:cubicBezTo>
                  <a:cubicBezTo>
                    <a:pt x="72" y="417"/>
                    <a:pt x="48" y="429"/>
                    <a:pt x="0" y="453"/>
                  </a:cubicBezTo>
                  <a:cubicBezTo>
                    <a:pt x="0" y="453"/>
                    <a:pt x="48" y="489"/>
                    <a:pt x="108" y="536"/>
                  </a:cubicBezTo>
                  <a:cubicBezTo>
                    <a:pt x="140" y="541"/>
                    <a:pt x="169" y="543"/>
                    <a:pt x="194" y="543"/>
                  </a:cubicBezTo>
                  <a:cubicBezTo>
                    <a:pt x="354" y="543"/>
                    <a:pt x="384" y="457"/>
                    <a:pt x="477" y="405"/>
                  </a:cubicBezTo>
                  <a:lnTo>
                    <a:pt x="477" y="405"/>
                  </a:lnTo>
                  <a:cubicBezTo>
                    <a:pt x="465" y="453"/>
                    <a:pt x="465" y="512"/>
                    <a:pt x="381" y="512"/>
                  </a:cubicBezTo>
                  <a:cubicBezTo>
                    <a:pt x="298" y="536"/>
                    <a:pt x="298" y="596"/>
                    <a:pt x="191" y="596"/>
                  </a:cubicBezTo>
                  <a:lnTo>
                    <a:pt x="179" y="596"/>
                  </a:lnTo>
                  <a:cubicBezTo>
                    <a:pt x="215" y="620"/>
                    <a:pt x="238" y="643"/>
                    <a:pt x="250" y="643"/>
                  </a:cubicBezTo>
                  <a:cubicBezTo>
                    <a:pt x="381" y="727"/>
                    <a:pt x="560" y="834"/>
                    <a:pt x="715" y="893"/>
                  </a:cubicBezTo>
                  <a:cubicBezTo>
                    <a:pt x="727" y="893"/>
                    <a:pt x="727" y="881"/>
                    <a:pt x="727" y="881"/>
                  </a:cubicBezTo>
                  <a:cubicBezTo>
                    <a:pt x="786" y="905"/>
                    <a:pt x="834" y="941"/>
                    <a:pt x="893" y="965"/>
                  </a:cubicBezTo>
                  <a:cubicBezTo>
                    <a:pt x="941" y="953"/>
                    <a:pt x="977" y="929"/>
                    <a:pt x="1024" y="905"/>
                  </a:cubicBezTo>
                  <a:lnTo>
                    <a:pt x="1024" y="905"/>
                  </a:lnTo>
                  <a:cubicBezTo>
                    <a:pt x="977" y="941"/>
                    <a:pt x="965" y="965"/>
                    <a:pt x="941" y="1001"/>
                  </a:cubicBezTo>
                  <a:cubicBezTo>
                    <a:pt x="1000" y="1048"/>
                    <a:pt x="1060" y="1072"/>
                    <a:pt x="1096" y="1084"/>
                  </a:cubicBezTo>
                  <a:cubicBezTo>
                    <a:pt x="1109" y="1090"/>
                    <a:pt x="1118" y="1092"/>
                    <a:pt x="1125" y="1092"/>
                  </a:cubicBezTo>
                  <a:cubicBezTo>
                    <a:pt x="1163" y="1092"/>
                    <a:pt x="1125" y="1024"/>
                    <a:pt x="1155" y="1024"/>
                  </a:cubicBezTo>
                  <a:cubicBezTo>
                    <a:pt x="1310" y="1024"/>
                    <a:pt x="1310" y="953"/>
                    <a:pt x="1429" y="941"/>
                  </a:cubicBezTo>
                  <a:cubicBezTo>
                    <a:pt x="1501" y="941"/>
                    <a:pt x="1501" y="881"/>
                    <a:pt x="1501" y="822"/>
                  </a:cubicBezTo>
                  <a:cubicBezTo>
                    <a:pt x="1489" y="727"/>
                    <a:pt x="1620" y="727"/>
                    <a:pt x="1548" y="631"/>
                  </a:cubicBezTo>
                  <a:cubicBezTo>
                    <a:pt x="1477" y="524"/>
                    <a:pt x="1084" y="310"/>
                    <a:pt x="917" y="286"/>
                  </a:cubicBezTo>
                  <a:cubicBezTo>
                    <a:pt x="893" y="274"/>
                    <a:pt x="846" y="239"/>
                    <a:pt x="822" y="227"/>
                  </a:cubicBezTo>
                  <a:cubicBezTo>
                    <a:pt x="893" y="215"/>
                    <a:pt x="608" y="96"/>
                    <a:pt x="477" y="0"/>
                  </a:cubicBezTo>
                  <a:cubicBezTo>
                    <a:pt x="469" y="8"/>
                    <a:pt x="449" y="19"/>
                    <a:pt x="413" y="19"/>
                  </a:cubicBezTo>
                  <a:cubicBezTo>
                    <a:pt x="389" y="19"/>
                    <a:pt x="359" y="14"/>
                    <a:pt x="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8"/>
            <p:cNvSpPr/>
            <p:nvPr/>
          </p:nvSpPr>
          <p:spPr>
            <a:xfrm>
              <a:off x="3524250" y="4208850"/>
              <a:ext cx="36925" cy="37075"/>
            </a:xfrm>
            <a:custGeom>
              <a:rect b="b" l="l" r="r" t="t"/>
              <a:pathLst>
                <a:path extrusionOk="0" h="1483" w="1477">
                  <a:moveTo>
                    <a:pt x="668" y="0"/>
                  </a:moveTo>
                  <a:cubicBezTo>
                    <a:pt x="563" y="0"/>
                    <a:pt x="475" y="52"/>
                    <a:pt x="405" y="113"/>
                  </a:cubicBezTo>
                  <a:cubicBezTo>
                    <a:pt x="286" y="232"/>
                    <a:pt x="71" y="208"/>
                    <a:pt x="24" y="387"/>
                  </a:cubicBezTo>
                  <a:cubicBezTo>
                    <a:pt x="0" y="542"/>
                    <a:pt x="298" y="875"/>
                    <a:pt x="441" y="958"/>
                  </a:cubicBezTo>
                  <a:cubicBezTo>
                    <a:pt x="464" y="994"/>
                    <a:pt x="488" y="1042"/>
                    <a:pt x="500" y="1065"/>
                  </a:cubicBezTo>
                  <a:cubicBezTo>
                    <a:pt x="498" y="1065"/>
                    <a:pt x="496" y="1065"/>
                    <a:pt x="494" y="1065"/>
                  </a:cubicBezTo>
                  <a:cubicBezTo>
                    <a:pt x="415" y="1065"/>
                    <a:pt x="609" y="1295"/>
                    <a:pt x="679" y="1423"/>
                  </a:cubicBezTo>
                  <a:cubicBezTo>
                    <a:pt x="689" y="1419"/>
                    <a:pt x="700" y="1417"/>
                    <a:pt x="713" y="1417"/>
                  </a:cubicBezTo>
                  <a:cubicBezTo>
                    <a:pt x="743" y="1417"/>
                    <a:pt x="779" y="1431"/>
                    <a:pt x="822" y="1482"/>
                  </a:cubicBezTo>
                  <a:lnTo>
                    <a:pt x="833" y="1470"/>
                  </a:lnTo>
                  <a:cubicBezTo>
                    <a:pt x="932" y="1421"/>
                    <a:pt x="1038" y="1339"/>
                    <a:pt x="1160" y="1339"/>
                  </a:cubicBezTo>
                  <a:cubicBezTo>
                    <a:pt x="1185" y="1339"/>
                    <a:pt x="1211" y="1343"/>
                    <a:pt x="1238" y="1351"/>
                  </a:cubicBezTo>
                  <a:cubicBezTo>
                    <a:pt x="1191" y="1321"/>
                    <a:pt x="1137" y="1306"/>
                    <a:pt x="1086" y="1306"/>
                  </a:cubicBezTo>
                  <a:cubicBezTo>
                    <a:pt x="1036" y="1306"/>
                    <a:pt x="988" y="1321"/>
                    <a:pt x="953" y="1351"/>
                  </a:cubicBezTo>
                  <a:cubicBezTo>
                    <a:pt x="953" y="1339"/>
                    <a:pt x="953" y="1303"/>
                    <a:pt x="941" y="1292"/>
                  </a:cubicBezTo>
                  <a:cubicBezTo>
                    <a:pt x="960" y="1228"/>
                    <a:pt x="991" y="1210"/>
                    <a:pt x="1026" y="1210"/>
                  </a:cubicBezTo>
                  <a:cubicBezTo>
                    <a:pt x="1074" y="1210"/>
                    <a:pt x="1132" y="1246"/>
                    <a:pt x="1181" y="1246"/>
                  </a:cubicBezTo>
                  <a:cubicBezTo>
                    <a:pt x="1202" y="1246"/>
                    <a:pt x="1222" y="1239"/>
                    <a:pt x="1238" y="1220"/>
                  </a:cubicBezTo>
                  <a:cubicBezTo>
                    <a:pt x="1238" y="1244"/>
                    <a:pt x="1250" y="1303"/>
                    <a:pt x="1250" y="1339"/>
                  </a:cubicBezTo>
                  <a:cubicBezTo>
                    <a:pt x="1298" y="1351"/>
                    <a:pt x="1322" y="1363"/>
                    <a:pt x="1357" y="1399"/>
                  </a:cubicBezTo>
                  <a:cubicBezTo>
                    <a:pt x="1357" y="1399"/>
                    <a:pt x="1369" y="1339"/>
                    <a:pt x="1381" y="1256"/>
                  </a:cubicBezTo>
                  <a:cubicBezTo>
                    <a:pt x="1286" y="1042"/>
                    <a:pt x="1131" y="1065"/>
                    <a:pt x="1000" y="1053"/>
                  </a:cubicBezTo>
                  <a:cubicBezTo>
                    <a:pt x="1038" y="1046"/>
                    <a:pt x="1075" y="1024"/>
                    <a:pt x="1113" y="1024"/>
                  </a:cubicBezTo>
                  <a:cubicBezTo>
                    <a:pt x="1135" y="1024"/>
                    <a:pt x="1157" y="1032"/>
                    <a:pt x="1179" y="1053"/>
                  </a:cubicBezTo>
                  <a:cubicBezTo>
                    <a:pt x="1250" y="1113"/>
                    <a:pt x="1322" y="1077"/>
                    <a:pt x="1381" y="1173"/>
                  </a:cubicBezTo>
                  <a:lnTo>
                    <a:pt x="1405" y="1184"/>
                  </a:lnTo>
                  <a:cubicBezTo>
                    <a:pt x="1405" y="1137"/>
                    <a:pt x="1417" y="1113"/>
                    <a:pt x="1429" y="1113"/>
                  </a:cubicBezTo>
                  <a:cubicBezTo>
                    <a:pt x="1441" y="946"/>
                    <a:pt x="1476" y="744"/>
                    <a:pt x="1441" y="577"/>
                  </a:cubicBezTo>
                  <a:lnTo>
                    <a:pt x="1417" y="577"/>
                  </a:lnTo>
                  <a:cubicBezTo>
                    <a:pt x="1393" y="518"/>
                    <a:pt x="1417" y="446"/>
                    <a:pt x="1417" y="387"/>
                  </a:cubicBezTo>
                  <a:cubicBezTo>
                    <a:pt x="1345" y="351"/>
                    <a:pt x="1250" y="327"/>
                    <a:pt x="1179" y="303"/>
                  </a:cubicBezTo>
                  <a:cubicBezTo>
                    <a:pt x="1083" y="291"/>
                    <a:pt x="976" y="280"/>
                    <a:pt x="857" y="220"/>
                  </a:cubicBezTo>
                  <a:lnTo>
                    <a:pt x="857" y="220"/>
                  </a:lnTo>
                  <a:cubicBezTo>
                    <a:pt x="964" y="268"/>
                    <a:pt x="1072" y="280"/>
                    <a:pt x="1179" y="303"/>
                  </a:cubicBezTo>
                  <a:cubicBezTo>
                    <a:pt x="1250" y="303"/>
                    <a:pt x="1345" y="303"/>
                    <a:pt x="1417" y="327"/>
                  </a:cubicBezTo>
                  <a:cubicBezTo>
                    <a:pt x="1417" y="244"/>
                    <a:pt x="1417" y="184"/>
                    <a:pt x="1393" y="149"/>
                  </a:cubicBezTo>
                  <a:cubicBezTo>
                    <a:pt x="1385" y="114"/>
                    <a:pt x="1367" y="105"/>
                    <a:pt x="1345" y="105"/>
                  </a:cubicBezTo>
                  <a:cubicBezTo>
                    <a:pt x="1316" y="105"/>
                    <a:pt x="1280" y="121"/>
                    <a:pt x="1248" y="121"/>
                  </a:cubicBezTo>
                  <a:cubicBezTo>
                    <a:pt x="1236" y="121"/>
                    <a:pt x="1225" y="119"/>
                    <a:pt x="1214" y="113"/>
                  </a:cubicBezTo>
                  <a:cubicBezTo>
                    <a:pt x="1060" y="6"/>
                    <a:pt x="905" y="53"/>
                    <a:pt x="726" y="6"/>
                  </a:cubicBezTo>
                  <a:cubicBezTo>
                    <a:pt x="706" y="2"/>
                    <a:pt x="687" y="0"/>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8"/>
            <p:cNvSpPr/>
            <p:nvPr/>
          </p:nvSpPr>
          <p:spPr>
            <a:xfrm>
              <a:off x="3807000" y="4274725"/>
              <a:ext cx="39925" cy="14050"/>
            </a:xfrm>
            <a:custGeom>
              <a:rect b="b" l="l" r="r" t="t"/>
              <a:pathLst>
                <a:path extrusionOk="0" h="562" w="1597">
                  <a:moveTo>
                    <a:pt x="477" y="85"/>
                  </a:moveTo>
                  <a:lnTo>
                    <a:pt x="477" y="85"/>
                  </a:lnTo>
                  <a:cubicBezTo>
                    <a:pt x="453" y="109"/>
                    <a:pt x="418" y="121"/>
                    <a:pt x="334" y="121"/>
                  </a:cubicBezTo>
                  <a:cubicBezTo>
                    <a:pt x="394" y="109"/>
                    <a:pt x="430" y="97"/>
                    <a:pt x="477" y="85"/>
                  </a:cubicBezTo>
                  <a:close/>
                  <a:moveTo>
                    <a:pt x="318" y="0"/>
                  </a:moveTo>
                  <a:cubicBezTo>
                    <a:pt x="259" y="0"/>
                    <a:pt x="330" y="38"/>
                    <a:pt x="299" y="38"/>
                  </a:cubicBezTo>
                  <a:cubicBezTo>
                    <a:pt x="168" y="38"/>
                    <a:pt x="191" y="85"/>
                    <a:pt x="96" y="97"/>
                  </a:cubicBezTo>
                  <a:cubicBezTo>
                    <a:pt x="37" y="109"/>
                    <a:pt x="49" y="145"/>
                    <a:pt x="72" y="169"/>
                  </a:cubicBezTo>
                  <a:cubicBezTo>
                    <a:pt x="132" y="216"/>
                    <a:pt x="1" y="216"/>
                    <a:pt x="120" y="276"/>
                  </a:cubicBezTo>
                  <a:cubicBezTo>
                    <a:pt x="239" y="335"/>
                    <a:pt x="656" y="407"/>
                    <a:pt x="822" y="419"/>
                  </a:cubicBezTo>
                  <a:cubicBezTo>
                    <a:pt x="846" y="443"/>
                    <a:pt x="906" y="454"/>
                    <a:pt x="942" y="454"/>
                  </a:cubicBezTo>
                  <a:cubicBezTo>
                    <a:pt x="870" y="466"/>
                    <a:pt x="1180" y="526"/>
                    <a:pt x="1323" y="562"/>
                  </a:cubicBezTo>
                  <a:cubicBezTo>
                    <a:pt x="1323" y="544"/>
                    <a:pt x="1348" y="533"/>
                    <a:pt x="1399" y="533"/>
                  </a:cubicBezTo>
                  <a:cubicBezTo>
                    <a:pt x="1418" y="533"/>
                    <a:pt x="1440" y="535"/>
                    <a:pt x="1465" y="538"/>
                  </a:cubicBezTo>
                  <a:lnTo>
                    <a:pt x="1465" y="526"/>
                  </a:lnTo>
                  <a:cubicBezTo>
                    <a:pt x="1477" y="454"/>
                    <a:pt x="1430" y="383"/>
                    <a:pt x="1501" y="323"/>
                  </a:cubicBezTo>
                  <a:lnTo>
                    <a:pt x="1501" y="323"/>
                  </a:lnTo>
                  <a:cubicBezTo>
                    <a:pt x="1430" y="347"/>
                    <a:pt x="1394" y="395"/>
                    <a:pt x="1418" y="443"/>
                  </a:cubicBezTo>
                  <a:cubicBezTo>
                    <a:pt x="1394" y="443"/>
                    <a:pt x="1370" y="419"/>
                    <a:pt x="1358" y="419"/>
                  </a:cubicBezTo>
                  <a:cubicBezTo>
                    <a:pt x="1227" y="335"/>
                    <a:pt x="1465" y="347"/>
                    <a:pt x="1382" y="288"/>
                  </a:cubicBezTo>
                  <a:lnTo>
                    <a:pt x="1382" y="288"/>
                  </a:lnTo>
                  <a:cubicBezTo>
                    <a:pt x="1418" y="300"/>
                    <a:pt x="1477" y="323"/>
                    <a:pt x="1501" y="323"/>
                  </a:cubicBezTo>
                  <a:cubicBezTo>
                    <a:pt x="1525" y="300"/>
                    <a:pt x="1549" y="300"/>
                    <a:pt x="1584" y="288"/>
                  </a:cubicBezTo>
                  <a:cubicBezTo>
                    <a:pt x="1596" y="288"/>
                    <a:pt x="1537" y="264"/>
                    <a:pt x="1465" y="240"/>
                  </a:cubicBezTo>
                  <a:cubicBezTo>
                    <a:pt x="1239" y="240"/>
                    <a:pt x="1239" y="300"/>
                    <a:pt x="1180" y="335"/>
                  </a:cubicBezTo>
                  <a:cubicBezTo>
                    <a:pt x="1180" y="323"/>
                    <a:pt x="1168" y="276"/>
                    <a:pt x="1227" y="276"/>
                  </a:cubicBezTo>
                  <a:cubicBezTo>
                    <a:pt x="1287" y="264"/>
                    <a:pt x="1251" y="216"/>
                    <a:pt x="1358" y="216"/>
                  </a:cubicBezTo>
                  <a:lnTo>
                    <a:pt x="1370" y="216"/>
                  </a:lnTo>
                  <a:cubicBezTo>
                    <a:pt x="1346" y="204"/>
                    <a:pt x="1311" y="192"/>
                    <a:pt x="1299" y="181"/>
                  </a:cubicBezTo>
                  <a:cubicBezTo>
                    <a:pt x="1144" y="145"/>
                    <a:pt x="930" y="85"/>
                    <a:pt x="775" y="62"/>
                  </a:cubicBezTo>
                  <a:lnTo>
                    <a:pt x="775" y="85"/>
                  </a:lnTo>
                  <a:cubicBezTo>
                    <a:pt x="703" y="62"/>
                    <a:pt x="644" y="50"/>
                    <a:pt x="584" y="38"/>
                  </a:cubicBezTo>
                  <a:cubicBezTo>
                    <a:pt x="537" y="50"/>
                    <a:pt x="513" y="62"/>
                    <a:pt x="477" y="85"/>
                  </a:cubicBezTo>
                  <a:lnTo>
                    <a:pt x="525" y="38"/>
                  </a:lnTo>
                  <a:cubicBezTo>
                    <a:pt x="453" y="26"/>
                    <a:pt x="394" y="2"/>
                    <a:pt x="346" y="2"/>
                  </a:cubicBezTo>
                  <a:cubicBezTo>
                    <a:pt x="334" y="1"/>
                    <a:pt x="325" y="0"/>
                    <a:pt x="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 name="Google Shape;396;p18"/>
          <p:cNvSpPr/>
          <p:nvPr/>
        </p:nvSpPr>
        <p:spPr>
          <a:xfrm flipH="1" rot="10800000">
            <a:off x="8021732" y="2479500"/>
            <a:ext cx="2837890" cy="3806150"/>
          </a:xfrm>
          <a:custGeom>
            <a:rect b="b" l="l" r="r" t="t"/>
            <a:pathLst>
              <a:path extrusionOk="0" h="124445" w="92787">
                <a:moveTo>
                  <a:pt x="49650" y="2497"/>
                </a:moveTo>
                <a:lnTo>
                  <a:pt x="50126" y="2712"/>
                </a:lnTo>
                <a:cubicBezTo>
                  <a:pt x="50066" y="2695"/>
                  <a:pt x="50006" y="2687"/>
                  <a:pt x="49947" y="2687"/>
                </a:cubicBezTo>
                <a:cubicBezTo>
                  <a:pt x="49711" y="2687"/>
                  <a:pt x="49488" y="2816"/>
                  <a:pt x="49364" y="3045"/>
                </a:cubicBezTo>
                <a:lnTo>
                  <a:pt x="41411" y="17809"/>
                </a:lnTo>
                <a:lnTo>
                  <a:pt x="49650" y="2497"/>
                </a:lnTo>
                <a:close/>
                <a:moveTo>
                  <a:pt x="29302" y="38847"/>
                </a:moveTo>
                <a:lnTo>
                  <a:pt x="29588" y="39002"/>
                </a:lnTo>
                <a:cubicBezTo>
                  <a:pt x="29683" y="39049"/>
                  <a:pt x="29754" y="39073"/>
                  <a:pt x="29862" y="39073"/>
                </a:cubicBezTo>
                <a:cubicBezTo>
                  <a:pt x="28457" y="41633"/>
                  <a:pt x="27123" y="44074"/>
                  <a:pt x="25825" y="46408"/>
                </a:cubicBezTo>
                <a:cubicBezTo>
                  <a:pt x="19563" y="57766"/>
                  <a:pt x="13871" y="67851"/>
                  <a:pt x="8609" y="76995"/>
                </a:cubicBezTo>
                <a:cubicBezTo>
                  <a:pt x="9228" y="75661"/>
                  <a:pt x="9883" y="74351"/>
                  <a:pt x="10585" y="73042"/>
                </a:cubicBezTo>
                <a:cubicBezTo>
                  <a:pt x="16681" y="62028"/>
                  <a:pt x="22801" y="50837"/>
                  <a:pt x="29302" y="38847"/>
                </a:cubicBezTo>
                <a:close/>
                <a:moveTo>
                  <a:pt x="50364" y="4605"/>
                </a:moveTo>
                <a:lnTo>
                  <a:pt x="82166" y="20202"/>
                </a:lnTo>
                <a:cubicBezTo>
                  <a:pt x="82275" y="20272"/>
                  <a:pt x="82389" y="20304"/>
                  <a:pt x="82499" y="20304"/>
                </a:cubicBezTo>
                <a:cubicBezTo>
                  <a:pt x="82725" y="20304"/>
                  <a:pt x="82935" y="20168"/>
                  <a:pt x="83047" y="19952"/>
                </a:cubicBezTo>
                <a:cubicBezTo>
                  <a:pt x="83130" y="19761"/>
                  <a:pt x="83130" y="19547"/>
                  <a:pt x="83047" y="19368"/>
                </a:cubicBezTo>
                <a:lnTo>
                  <a:pt x="83047" y="19368"/>
                </a:lnTo>
                <a:lnTo>
                  <a:pt x="89607" y="22631"/>
                </a:lnTo>
                <a:lnTo>
                  <a:pt x="83987" y="33287"/>
                </a:lnTo>
                <a:lnTo>
                  <a:pt x="80058" y="40871"/>
                </a:lnTo>
                <a:cubicBezTo>
                  <a:pt x="77272" y="46312"/>
                  <a:pt x="74736" y="51384"/>
                  <a:pt x="72331" y="56373"/>
                </a:cubicBezTo>
                <a:cubicBezTo>
                  <a:pt x="72283" y="56456"/>
                  <a:pt x="72272" y="56564"/>
                  <a:pt x="72272" y="56647"/>
                </a:cubicBezTo>
                <a:cubicBezTo>
                  <a:pt x="72272" y="56873"/>
                  <a:pt x="72391" y="57099"/>
                  <a:pt x="72593" y="57218"/>
                </a:cubicBezTo>
                <a:cubicBezTo>
                  <a:pt x="72653" y="57242"/>
                  <a:pt x="72736" y="57278"/>
                  <a:pt x="72807" y="57290"/>
                </a:cubicBezTo>
                <a:lnTo>
                  <a:pt x="44411" y="111618"/>
                </a:lnTo>
                <a:lnTo>
                  <a:pt x="38505" y="122845"/>
                </a:lnTo>
                <a:lnTo>
                  <a:pt x="35719" y="121405"/>
                </a:lnTo>
                <a:lnTo>
                  <a:pt x="31219" y="118881"/>
                </a:lnTo>
                <a:lnTo>
                  <a:pt x="26135" y="115940"/>
                </a:lnTo>
                <a:cubicBezTo>
                  <a:pt x="24063" y="114737"/>
                  <a:pt x="21896" y="113499"/>
                  <a:pt x="19658" y="112273"/>
                </a:cubicBezTo>
                <a:cubicBezTo>
                  <a:pt x="15836" y="110142"/>
                  <a:pt x="11847" y="108010"/>
                  <a:pt x="7490" y="105748"/>
                </a:cubicBezTo>
                <a:cubicBezTo>
                  <a:pt x="7621" y="105379"/>
                  <a:pt x="7561" y="104962"/>
                  <a:pt x="7502" y="104617"/>
                </a:cubicBezTo>
                <a:cubicBezTo>
                  <a:pt x="7490" y="104510"/>
                  <a:pt x="7454" y="104367"/>
                  <a:pt x="7454" y="104248"/>
                </a:cubicBezTo>
                <a:cubicBezTo>
                  <a:pt x="7469" y="104247"/>
                  <a:pt x="7485" y="104247"/>
                  <a:pt x="7501" y="104247"/>
                </a:cubicBezTo>
                <a:cubicBezTo>
                  <a:pt x="8206" y="104247"/>
                  <a:pt x="10568" y="105016"/>
                  <a:pt x="18384" y="109296"/>
                </a:cubicBezTo>
                <a:cubicBezTo>
                  <a:pt x="18467" y="109345"/>
                  <a:pt x="18567" y="109369"/>
                  <a:pt x="18668" y="109369"/>
                </a:cubicBezTo>
                <a:cubicBezTo>
                  <a:pt x="18741" y="109369"/>
                  <a:pt x="18814" y="109357"/>
                  <a:pt x="18884" y="109332"/>
                </a:cubicBezTo>
                <a:cubicBezTo>
                  <a:pt x="19051" y="109272"/>
                  <a:pt x="19194" y="109177"/>
                  <a:pt x="19277" y="109010"/>
                </a:cubicBezTo>
                <a:lnTo>
                  <a:pt x="19717" y="108141"/>
                </a:lnTo>
                <a:cubicBezTo>
                  <a:pt x="19884" y="107832"/>
                  <a:pt x="19765" y="107463"/>
                  <a:pt x="19467" y="107284"/>
                </a:cubicBezTo>
                <a:cubicBezTo>
                  <a:pt x="17967" y="106391"/>
                  <a:pt x="16515" y="105498"/>
                  <a:pt x="15110" y="104605"/>
                </a:cubicBezTo>
                <a:lnTo>
                  <a:pt x="3680" y="98712"/>
                </a:lnTo>
                <a:lnTo>
                  <a:pt x="4525" y="97104"/>
                </a:lnTo>
                <a:cubicBezTo>
                  <a:pt x="4632" y="96890"/>
                  <a:pt x="4632" y="96640"/>
                  <a:pt x="4489" y="96449"/>
                </a:cubicBezTo>
                <a:lnTo>
                  <a:pt x="4454" y="96354"/>
                </a:lnTo>
                <a:cubicBezTo>
                  <a:pt x="4346" y="96164"/>
                  <a:pt x="4156" y="96045"/>
                  <a:pt x="3942" y="96033"/>
                </a:cubicBezTo>
                <a:cubicBezTo>
                  <a:pt x="3913" y="96028"/>
                  <a:pt x="3884" y="96025"/>
                  <a:pt x="3856" y="96025"/>
                </a:cubicBezTo>
                <a:cubicBezTo>
                  <a:pt x="3680" y="96025"/>
                  <a:pt x="3505" y="96116"/>
                  <a:pt x="3382" y="96259"/>
                </a:cubicBezTo>
                <a:cubicBezTo>
                  <a:pt x="2465" y="97283"/>
                  <a:pt x="1989" y="97580"/>
                  <a:pt x="1798" y="97664"/>
                </a:cubicBezTo>
                <a:cubicBezTo>
                  <a:pt x="1727" y="97390"/>
                  <a:pt x="1620" y="96437"/>
                  <a:pt x="2334" y="93640"/>
                </a:cubicBezTo>
                <a:cubicBezTo>
                  <a:pt x="2691" y="92449"/>
                  <a:pt x="3108" y="91103"/>
                  <a:pt x="3584" y="89651"/>
                </a:cubicBezTo>
                <a:lnTo>
                  <a:pt x="5382" y="86567"/>
                </a:lnTo>
                <a:cubicBezTo>
                  <a:pt x="11800" y="75387"/>
                  <a:pt x="17872" y="64184"/>
                  <a:pt x="24289" y="52301"/>
                </a:cubicBezTo>
                <a:cubicBezTo>
                  <a:pt x="28921" y="43752"/>
                  <a:pt x="33707" y="34906"/>
                  <a:pt x="38779" y="25774"/>
                </a:cubicBezTo>
                <a:cubicBezTo>
                  <a:pt x="40434" y="22869"/>
                  <a:pt x="42196" y="19702"/>
                  <a:pt x="44042" y="16344"/>
                </a:cubicBezTo>
                <a:lnTo>
                  <a:pt x="50364" y="4605"/>
                </a:lnTo>
                <a:close/>
                <a:moveTo>
                  <a:pt x="49060" y="1"/>
                </a:moveTo>
                <a:cubicBezTo>
                  <a:pt x="48827" y="1"/>
                  <a:pt x="48619" y="123"/>
                  <a:pt x="48507" y="330"/>
                </a:cubicBezTo>
                <a:lnTo>
                  <a:pt x="37684" y="20559"/>
                </a:lnTo>
                <a:lnTo>
                  <a:pt x="29171" y="36335"/>
                </a:lnTo>
                <a:cubicBezTo>
                  <a:pt x="28992" y="36644"/>
                  <a:pt x="29111" y="37049"/>
                  <a:pt x="29445" y="37228"/>
                </a:cubicBezTo>
                <a:cubicBezTo>
                  <a:pt x="29528" y="37275"/>
                  <a:pt x="29623" y="37299"/>
                  <a:pt x="29719" y="37299"/>
                </a:cubicBezTo>
                <a:cubicBezTo>
                  <a:pt x="29695" y="37383"/>
                  <a:pt x="29647" y="37454"/>
                  <a:pt x="29623" y="37525"/>
                </a:cubicBezTo>
                <a:lnTo>
                  <a:pt x="29361" y="37395"/>
                </a:lnTo>
                <a:cubicBezTo>
                  <a:pt x="29266" y="37343"/>
                  <a:pt x="29162" y="37319"/>
                  <a:pt x="29059" y="37319"/>
                </a:cubicBezTo>
                <a:cubicBezTo>
                  <a:pt x="28826" y="37319"/>
                  <a:pt x="28596" y="37442"/>
                  <a:pt x="28480" y="37656"/>
                </a:cubicBezTo>
                <a:cubicBezTo>
                  <a:pt x="21872" y="49848"/>
                  <a:pt x="15657" y="61219"/>
                  <a:pt x="9454" y="72423"/>
                </a:cubicBezTo>
                <a:cubicBezTo>
                  <a:pt x="7192" y="76697"/>
                  <a:pt x="5263" y="81019"/>
                  <a:pt x="3596" y="85627"/>
                </a:cubicBezTo>
                <a:cubicBezTo>
                  <a:pt x="3477" y="85936"/>
                  <a:pt x="3632" y="86293"/>
                  <a:pt x="3942" y="86448"/>
                </a:cubicBezTo>
                <a:cubicBezTo>
                  <a:pt x="3954" y="86448"/>
                  <a:pt x="3954" y="86460"/>
                  <a:pt x="3977" y="86460"/>
                </a:cubicBezTo>
                <a:lnTo>
                  <a:pt x="2441" y="89079"/>
                </a:lnTo>
                <a:cubicBezTo>
                  <a:pt x="2406" y="89127"/>
                  <a:pt x="2394" y="89163"/>
                  <a:pt x="2382" y="89210"/>
                </a:cubicBezTo>
                <a:cubicBezTo>
                  <a:pt x="1894" y="90711"/>
                  <a:pt x="1477" y="92092"/>
                  <a:pt x="1096" y="93294"/>
                </a:cubicBezTo>
                <a:cubicBezTo>
                  <a:pt x="1096" y="93306"/>
                  <a:pt x="1072" y="93378"/>
                  <a:pt x="1072" y="93401"/>
                </a:cubicBezTo>
                <a:cubicBezTo>
                  <a:pt x="1" y="97652"/>
                  <a:pt x="525" y="98581"/>
                  <a:pt x="1191" y="98938"/>
                </a:cubicBezTo>
                <a:cubicBezTo>
                  <a:pt x="1358" y="99025"/>
                  <a:pt x="1532" y="99063"/>
                  <a:pt x="1712" y="99063"/>
                </a:cubicBezTo>
                <a:cubicBezTo>
                  <a:pt x="1853" y="99063"/>
                  <a:pt x="1997" y="99039"/>
                  <a:pt x="2144" y="98997"/>
                </a:cubicBezTo>
                <a:cubicBezTo>
                  <a:pt x="2144" y="99081"/>
                  <a:pt x="2144" y="99152"/>
                  <a:pt x="2168" y="99247"/>
                </a:cubicBezTo>
                <a:cubicBezTo>
                  <a:pt x="2239" y="99414"/>
                  <a:pt x="2334" y="99557"/>
                  <a:pt x="2501" y="99628"/>
                </a:cubicBezTo>
                <a:lnTo>
                  <a:pt x="12859" y="104974"/>
                </a:lnTo>
                <a:cubicBezTo>
                  <a:pt x="9706" y="103441"/>
                  <a:pt x="8239" y="102996"/>
                  <a:pt x="7436" y="102996"/>
                </a:cubicBezTo>
                <a:cubicBezTo>
                  <a:pt x="7048" y="102996"/>
                  <a:pt x="6815" y="103100"/>
                  <a:pt x="6621" y="103236"/>
                </a:cubicBezTo>
                <a:cubicBezTo>
                  <a:pt x="6013" y="103665"/>
                  <a:pt x="6144" y="104391"/>
                  <a:pt x="6216" y="104891"/>
                </a:cubicBezTo>
                <a:cubicBezTo>
                  <a:pt x="6240" y="104986"/>
                  <a:pt x="6263" y="105141"/>
                  <a:pt x="6263" y="105248"/>
                </a:cubicBezTo>
                <a:lnTo>
                  <a:pt x="6251" y="105248"/>
                </a:lnTo>
                <a:cubicBezTo>
                  <a:pt x="5942" y="105248"/>
                  <a:pt x="5668" y="105439"/>
                  <a:pt x="5597" y="105736"/>
                </a:cubicBezTo>
                <a:cubicBezTo>
                  <a:pt x="5525" y="106034"/>
                  <a:pt x="5656" y="106343"/>
                  <a:pt x="5942" y="106474"/>
                </a:cubicBezTo>
                <a:cubicBezTo>
                  <a:pt x="10657" y="108915"/>
                  <a:pt x="14943" y="111201"/>
                  <a:pt x="19039" y="113475"/>
                </a:cubicBezTo>
                <a:cubicBezTo>
                  <a:pt x="21253" y="114714"/>
                  <a:pt x="23420" y="115940"/>
                  <a:pt x="25492" y="117131"/>
                </a:cubicBezTo>
                <a:lnTo>
                  <a:pt x="27695" y="118428"/>
                </a:lnTo>
                <a:lnTo>
                  <a:pt x="35124" y="122631"/>
                </a:lnTo>
                <a:lnTo>
                  <a:pt x="38517" y="124369"/>
                </a:lnTo>
                <a:cubicBezTo>
                  <a:pt x="38615" y="124420"/>
                  <a:pt x="38719" y="124444"/>
                  <a:pt x="38821" y="124444"/>
                </a:cubicBezTo>
                <a:cubicBezTo>
                  <a:pt x="39056" y="124444"/>
                  <a:pt x="39282" y="124316"/>
                  <a:pt x="39398" y="124084"/>
                </a:cubicBezTo>
                <a:lnTo>
                  <a:pt x="45602" y="112273"/>
                </a:lnTo>
                <a:lnTo>
                  <a:pt x="92703" y="22166"/>
                </a:lnTo>
                <a:cubicBezTo>
                  <a:pt x="92750" y="22083"/>
                  <a:pt x="92786" y="21976"/>
                  <a:pt x="92786" y="21869"/>
                </a:cubicBezTo>
                <a:cubicBezTo>
                  <a:pt x="92786" y="21797"/>
                  <a:pt x="92762" y="21738"/>
                  <a:pt x="92750" y="21666"/>
                </a:cubicBezTo>
                <a:cubicBezTo>
                  <a:pt x="92691" y="21500"/>
                  <a:pt x="92572" y="21345"/>
                  <a:pt x="92429" y="21273"/>
                </a:cubicBezTo>
                <a:lnTo>
                  <a:pt x="49412" y="92"/>
                </a:lnTo>
                <a:cubicBezTo>
                  <a:pt x="49294" y="30"/>
                  <a:pt x="49174" y="1"/>
                  <a:pt x="490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8"/>
          <p:cNvSpPr txBox="1"/>
          <p:nvPr>
            <p:ph type="title"/>
          </p:nvPr>
        </p:nvSpPr>
        <p:spPr>
          <a:xfrm>
            <a:off x="1963950" y="2981575"/>
            <a:ext cx="5216100" cy="527400"/>
          </a:xfrm>
          <a:prstGeom prst="rect">
            <a:avLst/>
          </a:prstGeom>
        </p:spPr>
        <p:txBody>
          <a:bodyPr anchorCtr="0" anchor="ctr" bIns="91425" lIns="0" spcFirstLastPara="1" rIns="0"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8" name="Google Shape;398;p18"/>
          <p:cNvSpPr txBox="1"/>
          <p:nvPr>
            <p:ph idx="1" type="subTitle"/>
          </p:nvPr>
        </p:nvSpPr>
        <p:spPr>
          <a:xfrm>
            <a:off x="1963925" y="3502925"/>
            <a:ext cx="5216100" cy="449700"/>
          </a:xfrm>
          <a:prstGeom prst="rect">
            <a:avLst/>
          </a:prstGeom>
        </p:spPr>
        <p:txBody>
          <a:bodyPr anchorCtr="0" anchor="t" bIns="91425" lIns="0" spcFirstLastPara="1" rIns="0" wrap="square" tIns="91425">
            <a:noAutofit/>
          </a:bodyPr>
          <a:lstStyle>
            <a:lvl1pPr lvl="0" rtl="0" algn="ctr">
              <a:lnSpc>
                <a:spcPct val="100000"/>
              </a:lnSpc>
              <a:spcBef>
                <a:spcPts val="0"/>
              </a:spcBef>
              <a:spcAft>
                <a:spcPts val="0"/>
              </a:spcAft>
              <a:buClr>
                <a:schemeClr val="accent1"/>
              </a:buClr>
              <a:buSzPts val="1800"/>
              <a:buNone/>
              <a:defRPr>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
        <p:nvSpPr>
          <p:cNvPr id="399" name="Google Shape;399;p18"/>
          <p:cNvSpPr txBox="1"/>
          <p:nvPr>
            <p:ph hasCustomPrompt="1" idx="2" type="title"/>
          </p:nvPr>
        </p:nvSpPr>
        <p:spPr>
          <a:xfrm>
            <a:off x="3502350" y="1571875"/>
            <a:ext cx="2139300" cy="11715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lt2"/>
              </a:buClr>
              <a:buSzPts val="13000"/>
              <a:buNone/>
              <a:defRPr sz="13000">
                <a:solidFill>
                  <a:schemeClr val="lt2"/>
                </a:solidFill>
              </a:defRPr>
            </a:lvl1pPr>
            <a:lvl2pPr lvl="1" rtl="0" algn="ctr">
              <a:spcBef>
                <a:spcPts val="0"/>
              </a:spcBef>
              <a:spcAft>
                <a:spcPts val="0"/>
              </a:spcAft>
              <a:buClr>
                <a:schemeClr val="lt2"/>
              </a:buClr>
              <a:buSzPts val="12000"/>
              <a:buNone/>
              <a:defRPr sz="12000">
                <a:solidFill>
                  <a:schemeClr val="lt2"/>
                </a:solidFill>
              </a:defRPr>
            </a:lvl2pPr>
            <a:lvl3pPr lvl="2" rtl="0" algn="ctr">
              <a:spcBef>
                <a:spcPts val="0"/>
              </a:spcBef>
              <a:spcAft>
                <a:spcPts val="0"/>
              </a:spcAft>
              <a:buClr>
                <a:schemeClr val="lt2"/>
              </a:buClr>
              <a:buSzPts val="12000"/>
              <a:buNone/>
              <a:defRPr sz="12000">
                <a:solidFill>
                  <a:schemeClr val="lt2"/>
                </a:solidFill>
              </a:defRPr>
            </a:lvl3pPr>
            <a:lvl4pPr lvl="3" rtl="0" algn="ctr">
              <a:spcBef>
                <a:spcPts val="0"/>
              </a:spcBef>
              <a:spcAft>
                <a:spcPts val="0"/>
              </a:spcAft>
              <a:buClr>
                <a:schemeClr val="lt2"/>
              </a:buClr>
              <a:buSzPts val="12000"/>
              <a:buNone/>
              <a:defRPr sz="12000">
                <a:solidFill>
                  <a:schemeClr val="lt2"/>
                </a:solidFill>
              </a:defRPr>
            </a:lvl4pPr>
            <a:lvl5pPr lvl="4" rtl="0" algn="ctr">
              <a:spcBef>
                <a:spcPts val="0"/>
              </a:spcBef>
              <a:spcAft>
                <a:spcPts val="0"/>
              </a:spcAft>
              <a:buClr>
                <a:schemeClr val="lt2"/>
              </a:buClr>
              <a:buSzPts val="12000"/>
              <a:buNone/>
              <a:defRPr sz="12000">
                <a:solidFill>
                  <a:schemeClr val="lt2"/>
                </a:solidFill>
              </a:defRPr>
            </a:lvl5pPr>
            <a:lvl6pPr lvl="5" rtl="0" algn="ctr">
              <a:spcBef>
                <a:spcPts val="0"/>
              </a:spcBef>
              <a:spcAft>
                <a:spcPts val="0"/>
              </a:spcAft>
              <a:buClr>
                <a:schemeClr val="lt2"/>
              </a:buClr>
              <a:buSzPts val="12000"/>
              <a:buNone/>
              <a:defRPr sz="12000">
                <a:solidFill>
                  <a:schemeClr val="lt2"/>
                </a:solidFill>
              </a:defRPr>
            </a:lvl6pPr>
            <a:lvl7pPr lvl="6" rtl="0" algn="ctr">
              <a:spcBef>
                <a:spcPts val="0"/>
              </a:spcBef>
              <a:spcAft>
                <a:spcPts val="0"/>
              </a:spcAft>
              <a:buClr>
                <a:schemeClr val="lt2"/>
              </a:buClr>
              <a:buSzPts val="12000"/>
              <a:buNone/>
              <a:defRPr sz="12000">
                <a:solidFill>
                  <a:schemeClr val="lt2"/>
                </a:solidFill>
              </a:defRPr>
            </a:lvl7pPr>
            <a:lvl8pPr lvl="7" rtl="0" algn="ctr">
              <a:spcBef>
                <a:spcPts val="0"/>
              </a:spcBef>
              <a:spcAft>
                <a:spcPts val="0"/>
              </a:spcAft>
              <a:buClr>
                <a:schemeClr val="lt2"/>
              </a:buClr>
              <a:buSzPts val="12000"/>
              <a:buNone/>
              <a:defRPr sz="12000">
                <a:solidFill>
                  <a:schemeClr val="lt2"/>
                </a:solidFill>
              </a:defRPr>
            </a:lvl8pPr>
            <a:lvl9pPr lvl="8" rtl="0" algn="ctr">
              <a:spcBef>
                <a:spcPts val="0"/>
              </a:spcBef>
              <a:spcAft>
                <a:spcPts val="0"/>
              </a:spcAft>
              <a:buClr>
                <a:schemeClr val="lt2"/>
              </a:buClr>
              <a:buSzPts val="12000"/>
              <a:buNone/>
              <a:defRPr sz="12000">
                <a:solidFill>
                  <a:schemeClr val="lt2"/>
                </a:solidFill>
              </a:defRPr>
            </a:lvl9pPr>
          </a:lstStyle>
          <a:p>
            <a:r>
              <a:t>xx%</a:t>
            </a:r>
          </a:p>
        </p:txBody>
      </p:sp>
      <p:sp>
        <p:nvSpPr>
          <p:cNvPr id="400" name="Google Shape;400;p18"/>
          <p:cNvSpPr/>
          <p:nvPr/>
        </p:nvSpPr>
        <p:spPr>
          <a:xfrm>
            <a:off x="6814079" y="4366819"/>
            <a:ext cx="560440" cy="568575"/>
          </a:xfrm>
          <a:custGeom>
            <a:rect b="b" l="l" r="r" t="t"/>
            <a:pathLst>
              <a:path extrusionOk="0" h="18590" w="18324">
                <a:moveTo>
                  <a:pt x="7561" y="3517"/>
                </a:moveTo>
                <a:cubicBezTo>
                  <a:pt x="6870" y="4719"/>
                  <a:pt x="6072" y="5862"/>
                  <a:pt x="4882" y="6910"/>
                </a:cubicBezTo>
                <a:cubicBezTo>
                  <a:pt x="5882" y="5755"/>
                  <a:pt x="6715" y="4624"/>
                  <a:pt x="7561" y="3517"/>
                </a:cubicBezTo>
                <a:close/>
                <a:moveTo>
                  <a:pt x="14371" y="13113"/>
                </a:moveTo>
                <a:cubicBezTo>
                  <a:pt x="14439" y="13139"/>
                  <a:pt x="14504" y="13156"/>
                  <a:pt x="14558" y="13157"/>
                </a:cubicBezTo>
                <a:lnTo>
                  <a:pt x="14558" y="13157"/>
                </a:lnTo>
                <a:cubicBezTo>
                  <a:pt x="14557" y="13157"/>
                  <a:pt x="14556" y="13157"/>
                  <a:pt x="14555" y="13157"/>
                </a:cubicBezTo>
                <a:cubicBezTo>
                  <a:pt x="14503" y="13157"/>
                  <a:pt x="14441" y="13140"/>
                  <a:pt x="14371" y="13113"/>
                </a:cubicBezTo>
                <a:close/>
                <a:moveTo>
                  <a:pt x="7499" y="0"/>
                </a:moveTo>
                <a:cubicBezTo>
                  <a:pt x="6622" y="0"/>
                  <a:pt x="6830" y="1448"/>
                  <a:pt x="6299" y="1933"/>
                </a:cubicBezTo>
                <a:cubicBezTo>
                  <a:pt x="4394" y="3231"/>
                  <a:pt x="3894" y="5386"/>
                  <a:pt x="2441" y="7029"/>
                </a:cubicBezTo>
                <a:cubicBezTo>
                  <a:pt x="1453" y="8255"/>
                  <a:pt x="1346" y="9791"/>
                  <a:pt x="1334" y="11291"/>
                </a:cubicBezTo>
                <a:cubicBezTo>
                  <a:pt x="1488" y="13363"/>
                  <a:pt x="0" y="15399"/>
                  <a:pt x="1048" y="17173"/>
                </a:cubicBezTo>
                <a:cubicBezTo>
                  <a:pt x="1561" y="17914"/>
                  <a:pt x="2788" y="18218"/>
                  <a:pt x="4103" y="18218"/>
                </a:cubicBezTo>
                <a:cubicBezTo>
                  <a:pt x="5536" y="18218"/>
                  <a:pt x="7074" y="17857"/>
                  <a:pt x="7906" y="17304"/>
                </a:cubicBezTo>
                <a:lnTo>
                  <a:pt x="9097" y="17423"/>
                </a:lnTo>
                <a:cubicBezTo>
                  <a:pt x="8418" y="18590"/>
                  <a:pt x="11418" y="18233"/>
                  <a:pt x="12895" y="18495"/>
                </a:cubicBezTo>
                <a:cubicBezTo>
                  <a:pt x="12942" y="17959"/>
                  <a:pt x="13299" y="17447"/>
                  <a:pt x="14252" y="17030"/>
                </a:cubicBezTo>
                <a:cubicBezTo>
                  <a:pt x="14264" y="16887"/>
                  <a:pt x="14311" y="16637"/>
                  <a:pt x="14323" y="16506"/>
                </a:cubicBezTo>
                <a:cubicBezTo>
                  <a:pt x="14752" y="13470"/>
                  <a:pt x="15026" y="10422"/>
                  <a:pt x="16717" y="7815"/>
                </a:cubicBezTo>
                <a:lnTo>
                  <a:pt x="16717" y="7815"/>
                </a:lnTo>
                <a:cubicBezTo>
                  <a:pt x="15443" y="9374"/>
                  <a:pt x="14562" y="11113"/>
                  <a:pt x="14371" y="13113"/>
                </a:cubicBezTo>
                <a:cubicBezTo>
                  <a:pt x="14219" y="13062"/>
                  <a:pt x="14033" y="12986"/>
                  <a:pt x="13871" y="12986"/>
                </a:cubicBezTo>
                <a:cubicBezTo>
                  <a:pt x="13843" y="12986"/>
                  <a:pt x="13815" y="12989"/>
                  <a:pt x="13788" y="12994"/>
                </a:cubicBezTo>
                <a:cubicBezTo>
                  <a:pt x="12847" y="10565"/>
                  <a:pt x="15716" y="9458"/>
                  <a:pt x="15681" y="7291"/>
                </a:cubicBezTo>
                <a:lnTo>
                  <a:pt x="15681" y="7291"/>
                </a:lnTo>
                <a:cubicBezTo>
                  <a:pt x="15943" y="7410"/>
                  <a:pt x="16478" y="7636"/>
                  <a:pt x="16764" y="7755"/>
                </a:cubicBezTo>
                <a:cubicBezTo>
                  <a:pt x="17157" y="7172"/>
                  <a:pt x="17621" y="6612"/>
                  <a:pt x="18193" y="6124"/>
                </a:cubicBezTo>
                <a:cubicBezTo>
                  <a:pt x="18324" y="5862"/>
                  <a:pt x="17931" y="5386"/>
                  <a:pt x="17419" y="4874"/>
                </a:cubicBezTo>
                <a:cubicBezTo>
                  <a:pt x="14573" y="5838"/>
                  <a:pt x="13752" y="8291"/>
                  <a:pt x="12561" y="10375"/>
                </a:cubicBezTo>
                <a:cubicBezTo>
                  <a:pt x="12847" y="9422"/>
                  <a:pt x="12966" y="8220"/>
                  <a:pt x="13895" y="7505"/>
                </a:cubicBezTo>
                <a:cubicBezTo>
                  <a:pt x="14966" y="6422"/>
                  <a:pt x="15240" y="5136"/>
                  <a:pt x="16609" y="4433"/>
                </a:cubicBezTo>
                <a:lnTo>
                  <a:pt x="16871" y="4350"/>
                </a:lnTo>
                <a:cubicBezTo>
                  <a:pt x="16609" y="4124"/>
                  <a:pt x="16347" y="3886"/>
                  <a:pt x="16074" y="3648"/>
                </a:cubicBezTo>
                <a:cubicBezTo>
                  <a:pt x="14907" y="2695"/>
                  <a:pt x="13180" y="1516"/>
                  <a:pt x="11573" y="1374"/>
                </a:cubicBezTo>
                <a:cubicBezTo>
                  <a:pt x="11490" y="1504"/>
                  <a:pt x="11347" y="1790"/>
                  <a:pt x="11347" y="1790"/>
                </a:cubicBezTo>
                <a:cubicBezTo>
                  <a:pt x="10799" y="1564"/>
                  <a:pt x="10263" y="1231"/>
                  <a:pt x="9739" y="921"/>
                </a:cubicBezTo>
                <a:cubicBezTo>
                  <a:pt x="8954" y="1731"/>
                  <a:pt x="8251" y="2600"/>
                  <a:pt x="7561" y="3517"/>
                </a:cubicBezTo>
                <a:cubicBezTo>
                  <a:pt x="8120" y="2540"/>
                  <a:pt x="8632" y="1564"/>
                  <a:pt x="9251" y="623"/>
                </a:cubicBezTo>
                <a:cubicBezTo>
                  <a:pt x="8666" y="286"/>
                  <a:pt x="8145" y="1"/>
                  <a:pt x="7667" y="1"/>
                </a:cubicBezTo>
                <a:cubicBezTo>
                  <a:pt x="7639" y="1"/>
                  <a:pt x="7612" y="2"/>
                  <a:pt x="7584" y="4"/>
                </a:cubicBezTo>
                <a:cubicBezTo>
                  <a:pt x="7555" y="1"/>
                  <a:pt x="7527" y="0"/>
                  <a:pt x="74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8"/>
          <p:cNvSpPr/>
          <p:nvPr/>
        </p:nvSpPr>
        <p:spPr>
          <a:xfrm flipH="1" rot="10800000">
            <a:off x="8021725" y="-240195"/>
            <a:ext cx="1522919" cy="1314696"/>
          </a:xfrm>
          <a:custGeom>
            <a:rect b="b" l="l" r="r" t="t"/>
            <a:pathLst>
              <a:path extrusionOk="0" h="42985" w="49793">
                <a:moveTo>
                  <a:pt x="29016" y="7980"/>
                </a:moveTo>
                <a:lnTo>
                  <a:pt x="29016" y="7980"/>
                </a:lnTo>
                <a:cubicBezTo>
                  <a:pt x="26385" y="9219"/>
                  <a:pt x="23599" y="10207"/>
                  <a:pt x="19813" y="10350"/>
                </a:cubicBezTo>
                <a:cubicBezTo>
                  <a:pt x="23206" y="9647"/>
                  <a:pt x="26147" y="8766"/>
                  <a:pt x="29016" y="7980"/>
                </a:cubicBezTo>
                <a:close/>
                <a:moveTo>
                  <a:pt x="39018" y="37377"/>
                </a:moveTo>
                <a:lnTo>
                  <a:pt x="39018" y="37377"/>
                </a:lnTo>
                <a:cubicBezTo>
                  <a:pt x="39338" y="37658"/>
                  <a:pt x="39594" y="37876"/>
                  <a:pt x="39743" y="37876"/>
                </a:cubicBezTo>
                <a:lnTo>
                  <a:pt x="39743" y="37876"/>
                </a:lnTo>
                <a:cubicBezTo>
                  <a:pt x="39743" y="37876"/>
                  <a:pt x="39743" y="37876"/>
                  <a:pt x="39742" y="37876"/>
                </a:cubicBezTo>
                <a:cubicBezTo>
                  <a:pt x="39591" y="37876"/>
                  <a:pt x="39328" y="37658"/>
                  <a:pt x="39018" y="37377"/>
                </a:cubicBezTo>
                <a:close/>
                <a:moveTo>
                  <a:pt x="31183" y="0"/>
                </a:moveTo>
                <a:cubicBezTo>
                  <a:pt x="29876" y="0"/>
                  <a:pt x="28973" y="2316"/>
                  <a:pt x="27611" y="2372"/>
                </a:cubicBezTo>
                <a:cubicBezTo>
                  <a:pt x="27165" y="2320"/>
                  <a:pt x="26733" y="2296"/>
                  <a:pt x="26314" y="2296"/>
                </a:cubicBezTo>
                <a:cubicBezTo>
                  <a:pt x="21451" y="2296"/>
                  <a:pt x="18318" y="5561"/>
                  <a:pt x="13681" y="6635"/>
                </a:cubicBezTo>
                <a:cubicBezTo>
                  <a:pt x="10026" y="7659"/>
                  <a:pt x="8347" y="10838"/>
                  <a:pt x="7037" y="13993"/>
                </a:cubicBezTo>
                <a:cubicBezTo>
                  <a:pt x="5716" y="18541"/>
                  <a:pt x="1" y="20934"/>
                  <a:pt x="1429" y="25994"/>
                </a:cubicBezTo>
                <a:cubicBezTo>
                  <a:pt x="3120" y="30578"/>
                  <a:pt x="15241" y="34567"/>
                  <a:pt x="20182" y="34805"/>
                </a:cubicBezTo>
                <a:lnTo>
                  <a:pt x="23337" y="36531"/>
                </a:lnTo>
                <a:cubicBezTo>
                  <a:pt x="20741" y="37591"/>
                  <a:pt x="29254" y="40722"/>
                  <a:pt x="33160" y="42985"/>
                </a:cubicBezTo>
                <a:cubicBezTo>
                  <a:pt x="33361" y="42581"/>
                  <a:pt x="33860" y="42312"/>
                  <a:pt x="34771" y="42312"/>
                </a:cubicBezTo>
                <a:cubicBezTo>
                  <a:pt x="35419" y="42312"/>
                  <a:pt x="36277" y="42448"/>
                  <a:pt x="37386" y="42770"/>
                </a:cubicBezTo>
                <a:cubicBezTo>
                  <a:pt x="37470" y="42615"/>
                  <a:pt x="37672" y="42318"/>
                  <a:pt x="37755" y="42175"/>
                </a:cubicBezTo>
                <a:cubicBezTo>
                  <a:pt x="39851" y="38746"/>
                  <a:pt x="41673" y="34353"/>
                  <a:pt x="46078" y="33245"/>
                </a:cubicBezTo>
                <a:lnTo>
                  <a:pt x="46078" y="33245"/>
                </a:lnTo>
                <a:cubicBezTo>
                  <a:pt x="42923" y="33341"/>
                  <a:pt x="40184" y="34662"/>
                  <a:pt x="39018" y="37377"/>
                </a:cubicBezTo>
                <a:cubicBezTo>
                  <a:pt x="38589" y="36984"/>
                  <a:pt x="38065" y="36472"/>
                  <a:pt x="37636" y="36234"/>
                </a:cubicBezTo>
                <a:cubicBezTo>
                  <a:pt x="36434" y="30769"/>
                  <a:pt x="43542" y="33983"/>
                  <a:pt x="44113" y="30304"/>
                </a:cubicBezTo>
                <a:cubicBezTo>
                  <a:pt x="44637" y="31031"/>
                  <a:pt x="45661" y="32483"/>
                  <a:pt x="46185" y="33221"/>
                </a:cubicBezTo>
                <a:cubicBezTo>
                  <a:pt x="46673" y="33121"/>
                  <a:pt x="47190" y="33062"/>
                  <a:pt x="47734" y="33062"/>
                </a:cubicBezTo>
                <a:cubicBezTo>
                  <a:pt x="48290" y="33062"/>
                  <a:pt x="48874" y="33124"/>
                  <a:pt x="49483" y="33269"/>
                </a:cubicBezTo>
                <a:cubicBezTo>
                  <a:pt x="49793" y="33079"/>
                  <a:pt x="49245" y="31436"/>
                  <a:pt x="48519" y="29423"/>
                </a:cubicBezTo>
                <a:cubicBezTo>
                  <a:pt x="46404" y="27941"/>
                  <a:pt x="44628" y="27416"/>
                  <a:pt x="43042" y="27416"/>
                </a:cubicBezTo>
                <a:cubicBezTo>
                  <a:pt x="40333" y="27416"/>
                  <a:pt x="38177" y="28948"/>
                  <a:pt x="35827" y="29864"/>
                </a:cubicBezTo>
                <a:cubicBezTo>
                  <a:pt x="36845" y="28824"/>
                  <a:pt x="37671" y="27157"/>
                  <a:pt x="39563" y="27157"/>
                </a:cubicBezTo>
                <a:cubicBezTo>
                  <a:pt x="39773" y="27157"/>
                  <a:pt x="39995" y="27177"/>
                  <a:pt x="40232" y="27221"/>
                </a:cubicBezTo>
                <a:cubicBezTo>
                  <a:pt x="40305" y="27223"/>
                  <a:pt x="40376" y="27224"/>
                  <a:pt x="40447" y="27224"/>
                </a:cubicBezTo>
                <a:cubicBezTo>
                  <a:pt x="42321" y="27224"/>
                  <a:pt x="43490" y="26391"/>
                  <a:pt x="45010" y="26391"/>
                </a:cubicBezTo>
                <a:cubicBezTo>
                  <a:pt x="45657" y="26391"/>
                  <a:pt x="46366" y="26542"/>
                  <a:pt x="47221" y="26971"/>
                </a:cubicBezTo>
                <a:lnTo>
                  <a:pt x="47745" y="27328"/>
                </a:lnTo>
                <a:cubicBezTo>
                  <a:pt x="47388" y="26363"/>
                  <a:pt x="47019" y="25387"/>
                  <a:pt x="46733" y="24542"/>
                </a:cubicBezTo>
                <a:cubicBezTo>
                  <a:pt x="45054" y="20351"/>
                  <a:pt x="42637" y="14505"/>
                  <a:pt x="39494" y="11064"/>
                </a:cubicBezTo>
                <a:cubicBezTo>
                  <a:pt x="39232" y="11207"/>
                  <a:pt x="38684" y="11493"/>
                  <a:pt x="38684" y="11493"/>
                </a:cubicBezTo>
                <a:cubicBezTo>
                  <a:pt x="37708" y="9981"/>
                  <a:pt x="36862" y="8266"/>
                  <a:pt x="36065" y="6611"/>
                </a:cubicBezTo>
                <a:cubicBezTo>
                  <a:pt x="33684" y="6825"/>
                  <a:pt x="31362" y="7349"/>
                  <a:pt x="29016" y="7980"/>
                </a:cubicBezTo>
                <a:cubicBezTo>
                  <a:pt x="31100" y="7004"/>
                  <a:pt x="33124" y="5885"/>
                  <a:pt x="35303" y="5063"/>
                </a:cubicBezTo>
                <a:cubicBezTo>
                  <a:pt x="34362" y="3146"/>
                  <a:pt x="33445" y="1468"/>
                  <a:pt x="32338" y="587"/>
                </a:cubicBezTo>
                <a:cubicBezTo>
                  <a:pt x="31913" y="167"/>
                  <a:pt x="31534" y="0"/>
                  <a:pt x="31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8"/>
          <p:cNvSpPr/>
          <p:nvPr/>
        </p:nvSpPr>
        <p:spPr>
          <a:xfrm flipH="1" rot="10800000">
            <a:off x="4168861" y="-393509"/>
            <a:ext cx="806251" cy="813408"/>
          </a:xfrm>
          <a:custGeom>
            <a:rect b="b" l="l" r="r" t="t"/>
            <a:pathLst>
              <a:path extrusionOk="0" h="26595" w="26361">
                <a:moveTo>
                  <a:pt x="19169" y="16788"/>
                </a:moveTo>
                <a:cubicBezTo>
                  <a:pt x="17748" y="18374"/>
                  <a:pt x="16523" y="19960"/>
                  <a:pt x="15302" y="21500"/>
                </a:cubicBezTo>
                <a:lnTo>
                  <a:pt x="15302" y="21500"/>
                </a:lnTo>
                <a:cubicBezTo>
                  <a:pt x="16316" y="19820"/>
                  <a:pt x="17452" y="18223"/>
                  <a:pt x="19169" y="16788"/>
                </a:cubicBezTo>
                <a:close/>
                <a:moveTo>
                  <a:pt x="8049" y="12"/>
                </a:moveTo>
                <a:cubicBezTo>
                  <a:pt x="7977" y="786"/>
                  <a:pt x="7442" y="1524"/>
                  <a:pt x="6096" y="2096"/>
                </a:cubicBezTo>
                <a:cubicBezTo>
                  <a:pt x="6060" y="2274"/>
                  <a:pt x="6001" y="2643"/>
                  <a:pt x="5977" y="2834"/>
                </a:cubicBezTo>
                <a:cubicBezTo>
                  <a:pt x="5287" y="7168"/>
                  <a:pt x="4822" y="11525"/>
                  <a:pt x="2346" y="15204"/>
                </a:cubicBezTo>
                <a:cubicBezTo>
                  <a:pt x="4227" y="12990"/>
                  <a:pt x="5513" y="10549"/>
                  <a:pt x="5834" y="7692"/>
                </a:cubicBezTo>
                <a:cubicBezTo>
                  <a:pt x="5723" y="7653"/>
                  <a:pt x="5625" y="7624"/>
                  <a:pt x="5548" y="7623"/>
                </a:cubicBezTo>
                <a:lnTo>
                  <a:pt x="5548" y="7623"/>
                </a:lnTo>
                <a:cubicBezTo>
                  <a:pt x="5549" y="7623"/>
                  <a:pt x="5551" y="7623"/>
                  <a:pt x="5552" y="7623"/>
                </a:cubicBezTo>
                <a:cubicBezTo>
                  <a:pt x="5632" y="7623"/>
                  <a:pt x="5732" y="7652"/>
                  <a:pt x="5834" y="7692"/>
                </a:cubicBezTo>
                <a:cubicBezTo>
                  <a:pt x="6073" y="7764"/>
                  <a:pt x="6338" y="7891"/>
                  <a:pt x="6568" y="7891"/>
                </a:cubicBezTo>
                <a:cubicBezTo>
                  <a:pt x="6602" y="7891"/>
                  <a:pt x="6635" y="7888"/>
                  <a:pt x="6668" y="7882"/>
                </a:cubicBezTo>
                <a:lnTo>
                  <a:pt x="6668" y="7882"/>
                </a:lnTo>
                <a:cubicBezTo>
                  <a:pt x="7954" y="11359"/>
                  <a:pt x="3810" y="12895"/>
                  <a:pt x="3834" y="15978"/>
                </a:cubicBezTo>
                <a:cubicBezTo>
                  <a:pt x="3441" y="15812"/>
                  <a:pt x="2667" y="15478"/>
                  <a:pt x="2286" y="15300"/>
                </a:cubicBezTo>
                <a:cubicBezTo>
                  <a:pt x="1703" y="16133"/>
                  <a:pt x="1012" y="16919"/>
                  <a:pt x="191" y="17621"/>
                </a:cubicBezTo>
                <a:cubicBezTo>
                  <a:pt x="0" y="17990"/>
                  <a:pt x="536" y="18669"/>
                  <a:pt x="1262" y="19431"/>
                </a:cubicBezTo>
                <a:cubicBezTo>
                  <a:pt x="5346" y="18121"/>
                  <a:pt x="6584" y="14645"/>
                  <a:pt x="8335" y="11680"/>
                </a:cubicBezTo>
                <a:lnTo>
                  <a:pt x="8335" y="11680"/>
                </a:lnTo>
                <a:cubicBezTo>
                  <a:pt x="7906" y="13049"/>
                  <a:pt x="7715" y="14764"/>
                  <a:pt x="6370" y="15752"/>
                </a:cubicBezTo>
                <a:cubicBezTo>
                  <a:pt x="4810" y="17288"/>
                  <a:pt x="4382" y="19121"/>
                  <a:pt x="2405" y="20074"/>
                </a:cubicBezTo>
                <a:lnTo>
                  <a:pt x="2024" y="20193"/>
                </a:lnTo>
                <a:cubicBezTo>
                  <a:pt x="2405" y="20538"/>
                  <a:pt x="2762" y="20872"/>
                  <a:pt x="3072" y="21193"/>
                </a:cubicBezTo>
                <a:cubicBezTo>
                  <a:pt x="4727" y="22574"/>
                  <a:pt x="7180" y="24301"/>
                  <a:pt x="9466" y="24551"/>
                </a:cubicBezTo>
                <a:cubicBezTo>
                  <a:pt x="9585" y="24360"/>
                  <a:pt x="9811" y="23955"/>
                  <a:pt x="9811" y="23955"/>
                </a:cubicBezTo>
                <a:cubicBezTo>
                  <a:pt x="10585" y="24265"/>
                  <a:pt x="11359" y="24765"/>
                  <a:pt x="12085" y="25217"/>
                </a:cubicBezTo>
                <a:cubicBezTo>
                  <a:pt x="13221" y="24093"/>
                  <a:pt x="14231" y="22876"/>
                  <a:pt x="15216" y="21623"/>
                </a:cubicBezTo>
                <a:lnTo>
                  <a:pt x="15216" y="21623"/>
                </a:lnTo>
                <a:cubicBezTo>
                  <a:pt x="14420" y="22973"/>
                  <a:pt x="13667" y="24344"/>
                  <a:pt x="12787" y="25658"/>
                </a:cubicBezTo>
                <a:cubicBezTo>
                  <a:pt x="13600" y="26173"/>
                  <a:pt x="14379" y="26589"/>
                  <a:pt x="15073" y="26589"/>
                </a:cubicBezTo>
                <a:cubicBezTo>
                  <a:pt x="15101" y="26589"/>
                  <a:pt x="15129" y="26588"/>
                  <a:pt x="15157" y="26587"/>
                </a:cubicBezTo>
                <a:cubicBezTo>
                  <a:pt x="15203" y="26592"/>
                  <a:pt x="15248" y="26595"/>
                  <a:pt x="15291" y="26595"/>
                </a:cubicBezTo>
                <a:cubicBezTo>
                  <a:pt x="16507" y="26595"/>
                  <a:pt x="16256" y="24538"/>
                  <a:pt x="17026" y="23848"/>
                </a:cubicBezTo>
                <a:cubicBezTo>
                  <a:pt x="19800" y="22050"/>
                  <a:pt x="20574" y="18991"/>
                  <a:pt x="22670" y="16669"/>
                </a:cubicBezTo>
                <a:cubicBezTo>
                  <a:pt x="24134" y="14919"/>
                  <a:pt x="24313" y="12740"/>
                  <a:pt x="24372" y="10597"/>
                </a:cubicBezTo>
                <a:cubicBezTo>
                  <a:pt x="24206" y="7632"/>
                  <a:pt x="26361" y="4763"/>
                  <a:pt x="24920" y="2203"/>
                </a:cubicBezTo>
                <a:cubicBezTo>
                  <a:pt x="24183" y="1073"/>
                  <a:pt x="22312" y="606"/>
                  <a:pt x="20338" y="606"/>
                </a:cubicBezTo>
                <a:cubicBezTo>
                  <a:pt x="18357" y="606"/>
                  <a:pt x="16272" y="1076"/>
                  <a:pt x="15121" y="1822"/>
                </a:cubicBezTo>
                <a:cubicBezTo>
                  <a:pt x="14704" y="1786"/>
                  <a:pt x="13859" y="1679"/>
                  <a:pt x="13442" y="1631"/>
                </a:cubicBezTo>
                <a:cubicBezTo>
                  <a:pt x="14466" y="0"/>
                  <a:pt x="10156" y="429"/>
                  <a:pt x="8049"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8"/>
          <p:cNvSpPr/>
          <p:nvPr/>
        </p:nvSpPr>
        <p:spPr>
          <a:xfrm flipH="1">
            <a:off x="-943802" y="-1140500"/>
            <a:ext cx="2762712" cy="3768990"/>
          </a:xfrm>
          <a:custGeom>
            <a:rect b="b" l="l" r="r" t="t"/>
            <a:pathLst>
              <a:path extrusionOk="0" h="123230" w="90329">
                <a:moveTo>
                  <a:pt x="52019" y="0"/>
                </a:moveTo>
                <a:lnTo>
                  <a:pt x="45959" y="11883"/>
                </a:lnTo>
                <a:cubicBezTo>
                  <a:pt x="30278" y="42839"/>
                  <a:pt x="15110" y="72771"/>
                  <a:pt x="1" y="102585"/>
                </a:cubicBezTo>
                <a:cubicBezTo>
                  <a:pt x="14431" y="109454"/>
                  <a:pt x="28826" y="116336"/>
                  <a:pt x="43268" y="123230"/>
                </a:cubicBezTo>
                <a:cubicBezTo>
                  <a:pt x="46816" y="116396"/>
                  <a:pt x="50340" y="109609"/>
                  <a:pt x="53865" y="102811"/>
                </a:cubicBezTo>
                <a:cubicBezTo>
                  <a:pt x="56639" y="97536"/>
                  <a:pt x="59401" y="92238"/>
                  <a:pt x="62175" y="86928"/>
                </a:cubicBezTo>
                <a:lnTo>
                  <a:pt x="62175" y="86928"/>
                </a:lnTo>
                <a:cubicBezTo>
                  <a:pt x="59330" y="92286"/>
                  <a:pt x="56532" y="97572"/>
                  <a:pt x="53734" y="102823"/>
                </a:cubicBezTo>
                <a:cubicBezTo>
                  <a:pt x="52353" y="105454"/>
                  <a:pt x="50960" y="108073"/>
                  <a:pt x="49578" y="110681"/>
                </a:cubicBezTo>
                <a:cubicBezTo>
                  <a:pt x="47459" y="114753"/>
                  <a:pt x="45328" y="118825"/>
                  <a:pt x="43209" y="122885"/>
                </a:cubicBezTo>
                <a:cubicBezTo>
                  <a:pt x="36113" y="119444"/>
                  <a:pt x="29028" y="116039"/>
                  <a:pt x="21944" y="112610"/>
                </a:cubicBezTo>
                <a:cubicBezTo>
                  <a:pt x="14812" y="109192"/>
                  <a:pt x="7704" y="105787"/>
                  <a:pt x="549" y="102346"/>
                </a:cubicBezTo>
                <a:cubicBezTo>
                  <a:pt x="3835" y="95869"/>
                  <a:pt x="7157" y="89357"/>
                  <a:pt x="10490" y="82808"/>
                </a:cubicBezTo>
                <a:cubicBezTo>
                  <a:pt x="13026" y="77748"/>
                  <a:pt x="15610" y="72628"/>
                  <a:pt x="18206" y="67473"/>
                </a:cubicBezTo>
                <a:lnTo>
                  <a:pt x="18206" y="67473"/>
                </a:lnTo>
                <a:cubicBezTo>
                  <a:pt x="18220" y="67663"/>
                  <a:pt x="18158" y="68039"/>
                  <a:pt x="18275" y="68039"/>
                </a:cubicBezTo>
                <a:cubicBezTo>
                  <a:pt x="18348" y="68039"/>
                  <a:pt x="18490" y="67892"/>
                  <a:pt x="18765" y="67461"/>
                </a:cubicBezTo>
                <a:lnTo>
                  <a:pt x="18765" y="67461"/>
                </a:lnTo>
                <a:cubicBezTo>
                  <a:pt x="16289" y="72736"/>
                  <a:pt x="13776" y="77915"/>
                  <a:pt x="11228" y="83023"/>
                </a:cubicBezTo>
                <a:cubicBezTo>
                  <a:pt x="9954" y="85594"/>
                  <a:pt x="8669" y="88130"/>
                  <a:pt x="7395" y="90666"/>
                </a:cubicBezTo>
                <a:cubicBezTo>
                  <a:pt x="5454" y="94441"/>
                  <a:pt x="3525" y="98227"/>
                  <a:pt x="1596" y="101989"/>
                </a:cubicBezTo>
                <a:cubicBezTo>
                  <a:pt x="3978" y="103132"/>
                  <a:pt x="6347" y="104275"/>
                  <a:pt x="8728" y="105430"/>
                </a:cubicBezTo>
                <a:cubicBezTo>
                  <a:pt x="10431" y="106264"/>
                  <a:pt x="12133" y="107073"/>
                  <a:pt x="13836" y="107907"/>
                </a:cubicBezTo>
                <a:cubicBezTo>
                  <a:pt x="16634" y="109276"/>
                  <a:pt x="19432" y="110669"/>
                  <a:pt x="22218" y="112038"/>
                </a:cubicBezTo>
                <a:cubicBezTo>
                  <a:pt x="25004" y="113419"/>
                  <a:pt x="27790" y="114788"/>
                  <a:pt x="30588" y="116170"/>
                </a:cubicBezTo>
                <a:cubicBezTo>
                  <a:pt x="32243" y="116979"/>
                  <a:pt x="33886" y="117789"/>
                  <a:pt x="35529" y="118598"/>
                </a:cubicBezTo>
                <a:cubicBezTo>
                  <a:pt x="38006" y="119801"/>
                  <a:pt x="40482" y="121003"/>
                  <a:pt x="42971" y="122218"/>
                </a:cubicBezTo>
                <a:cubicBezTo>
                  <a:pt x="45078" y="118194"/>
                  <a:pt x="47185" y="114181"/>
                  <a:pt x="49281" y="110145"/>
                </a:cubicBezTo>
                <a:cubicBezTo>
                  <a:pt x="50698" y="107407"/>
                  <a:pt x="52126" y="104668"/>
                  <a:pt x="53555" y="101930"/>
                </a:cubicBezTo>
                <a:cubicBezTo>
                  <a:pt x="56401" y="96417"/>
                  <a:pt x="59211" y="90845"/>
                  <a:pt x="61997" y="85166"/>
                </a:cubicBezTo>
                <a:cubicBezTo>
                  <a:pt x="62199" y="85273"/>
                  <a:pt x="62640" y="85499"/>
                  <a:pt x="62854" y="85618"/>
                </a:cubicBezTo>
                <a:cubicBezTo>
                  <a:pt x="68950" y="74033"/>
                  <a:pt x="75117" y="62401"/>
                  <a:pt x="81452" y="50626"/>
                </a:cubicBezTo>
                <a:cubicBezTo>
                  <a:pt x="83988" y="45685"/>
                  <a:pt x="85762" y="41232"/>
                  <a:pt x="87083" y="37422"/>
                </a:cubicBezTo>
                <a:lnTo>
                  <a:pt x="87083" y="37422"/>
                </a:lnTo>
                <a:cubicBezTo>
                  <a:pt x="79856" y="50090"/>
                  <a:pt x="72617" y="63342"/>
                  <a:pt x="65402" y="76819"/>
                </a:cubicBezTo>
                <a:cubicBezTo>
                  <a:pt x="61782" y="83558"/>
                  <a:pt x="58187" y="90369"/>
                  <a:pt x="54579" y="97203"/>
                </a:cubicBezTo>
                <a:cubicBezTo>
                  <a:pt x="52781" y="100608"/>
                  <a:pt x="50983" y="104025"/>
                  <a:pt x="49197" y="107454"/>
                </a:cubicBezTo>
                <a:cubicBezTo>
                  <a:pt x="46923" y="111800"/>
                  <a:pt x="44637" y="116158"/>
                  <a:pt x="42375" y="120503"/>
                </a:cubicBezTo>
                <a:cubicBezTo>
                  <a:pt x="36517" y="117658"/>
                  <a:pt x="30648" y="114836"/>
                  <a:pt x="24837" y="112002"/>
                </a:cubicBezTo>
                <a:cubicBezTo>
                  <a:pt x="19753" y="109538"/>
                  <a:pt x="14693" y="107061"/>
                  <a:pt x="9681" y="104609"/>
                </a:cubicBezTo>
                <a:lnTo>
                  <a:pt x="9681" y="104609"/>
                </a:lnTo>
                <a:cubicBezTo>
                  <a:pt x="14538" y="106918"/>
                  <a:pt x="19599" y="109312"/>
                  <a:pt x="24742" y="111752"/>
                </a:cubicBezTo>
                <a:cubicBezTo>
                  <a:pt x="30528" y="114503"/>
                  <a:pt x="36410" y="117301"/>
                  <a:pt x="42244" y="120087"/>
                </a:cubicBezTo>
                <a:cubicBezTo>
                  <a:pt x="43530" y="117610"/>
                  <a:pt x="44816" y="115146"/>
                  <a:pt x="46090" y="112693"/>
                </a:cubicBezTo>
                <a:cubicBezTo>
                  <a:pt x="46959" y="111026"/>
                  <a:pt x="47840" y="109359"/>
                  <a:pt x="48709" y="107716"/>
                </a:cubicBezTo>
                <a:cubicBezTo>
                  <a:pt x="50436" y="104489"/>
                  <a:pt x="52138" y="101299"/>
                  <a:pt x="53829" y="98239"/>
                </a:cubicBezTo>
                <a:cubicBezTo>
                  <a:pt x="65592" y="76450"/>
                  <a:pt x="75594" y="56519"/>
                  <a:pt x="86464" y="37041"/>
                </a:cubicBezTo>
                <a:cubicBezTo>
                  <a:pt x="87059" y="35993"/>
                  <a:pt x="87655" y="34945"/>
                  <a:pt x="88262" y="33886"/>
                </a:cubicBezTo>
                <a:cubicBezTo>
                  <a:pt x="88738" y="32350"/>
                  <a:pt x="89143" y="30969"/>
                  <a:pt x="89500" y="29730"/>
                </a:cubicBezTo>
                <a:cubicBezTo>
                  <a:pt x="90148" y="27011"/>
                  <a:pt x="90328" y="24888"/>
                  <a:pt x="89431" y="24888"/>
                </a:cubicBezTo>
                <a:cubicBezTo>
                  <a:pt x="88993" y="24888"/>
                  <a:pt x="88298" y="25395"/>
                  <a:pt x="87274" y="26587"/>
                </a:cubicBezTo>
                <a:cubicBezTo>
                  <a:pt x="87262" y="26551"/>
                  <a:pt x="87238" y="26516"/>
                  <a:pt x="87202" y="26468"/>
                </a:cubicBezTo>
                <a:lnTo>
                  <a:pt x="88333" y="24265"/>
                </a:lnTo>
                <a:lnTo>
                  <a:pt x="76237" y="18229"/>
                </a:lnTo>
                <a:cubicBezTo>
                  <a:pt x="74879" y="17395"/>
                  <a:pt x="73439" y="16526"/>
                  <a:pt x="71891" y="15621"/>
                </a:cubicBezTo>
                <a:cubicBezTo>
                  <a:pt x="71998" y="15395"/>
                  <a:pt x="72212" y="14967"/>
                  <a:pt x="72319" y="14764"/>
                </a:cubicBezTo>
                <a:cubicBezTo>
                  <a:pt x="79558" y="18602"/>
                  <a:pt x="82477" y="19728"/>
                  <a:pt x="83604" y="19728"/>
                </a:cubicBezTo>
                <a:cubicBezTo>
                  <a:pt x="85202" y="19728"/>
                  <a:pt x="83202" y="17467"/>
                  <a:pt x="84802" y="17467"/>
                </a:cubicBezTo>
                <a:cubicBezTo>
                  <a:pt x="84804" y="17467"/>
                  <a:pt x="84807" y="17467"/>
                  <a:pt x="84809" y="17467"/>
                </a:cubicBezTo>
                <a:cubicBezTo>
                  <a:pt x="80368" y="15252"/>
                  <a:pt x="75987" y="12990"/>
                  <a:pt x="71605" y="10633"/>
                </a:cubicBezTo>
                <a:cubicBezTo>
                  <a:pt x="69414" y="9466"/>
                  <a:pt x="67247" y="8275"/>
                  <a:pt x="65092" y="7049"/>
                </a:cubicBezTo>
                <a:cubicBezTo>
                  <a:pt x="63961" y="6406"/>
                  <a:pt x="62830" y="5775"/>
                  <a:pt x="61699" y="5120"/>
                </a:cubicBezTo>
                <a:cubicBezTo>
                  <a:pt x="59615" y="3989"/>
                  <a:pt x="57508" y="2834"/>
                  <a:pt x="55424" y="1703"/>
                </a:cubicBezTo>
                <a:lnTo>
                  <a:pt x="520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 name="Google Shape;404;p18"/>
          <p:cNvGrpSpPr/>
          <p:nvPr/>
        </p:nvGrpSpPr>
        <p:grpSpPr>
          <a:xfrm>
            <a:off x="3580794" y="4505256"/>
            <a:ext cx="1982397" cy="748126"/>
            <a:chOff x="3019125" y="4208850"/>
            <a:chExt cx="1462700" cy="552000"/>
          </a:xfrm>
        </p:grpSpPr>
        <p:sp>
          <p:nvSpPr>
            <p:cNvPr id="405" name="Google Shape;405;p18"/>
            <p:cNvSpPr/>
            <p:nvPr/>
          </p:nvSpPr>
          <p:spPr>
            <a:xfrm>
              <a:off x="3019125" y="4334825"/>
              <a:ext cx="45250" cy="40275"/>
            </a:xfrm>
            <a:custGeom>
              <a:rect b="b" l="l" r="r" t="t"/>
              <a:pathLst>
                <a:path extrusionOk="0" h="1611" w="1810">
                  <a:moveTo>
                    <a:pt x="1143" y="313"/>
                  </a:moveTo>
                  <a:lnTo>
                    <a:pt x="1143" y="313"/>
                  </a:lnTo>
                  <a:cubicBezTo>
                    <a:pt x="1286" y="408"/>
                    <a:pt x="1393" y="467"/>
                    <a:pt x="1488" y="527"/>
                  </a:cubicBezTo>
                  <a:cubicBezTo>
                    <a:pt x="1369" y="479"/>
                    <a:pt x="1262" y="420"/>
                    <a:pt x="1143" y="313"/>
                  </a:cubicBezTo>
                  <a:close/>
                  <a:moveTo>
                    <a:pt x="834" y="1396"/>
                  </a:moveTo>
                  <a:cubicBezTo>
                    <a:pt x="834" y="1420"/>
                    <a:pt x="845" y="1432"/>
                    <a:pt x="845" y="1432"/>
                  </a:cubicBezTo>
                  <a:cubicBezTo>
                    <a:pt x="834" y="1432"/>
                    <a:pt x="834" y="1420"/>
                    <a:pt x="834" y="1396"/>
                  </a:cubicBezTo>
                  <a:close/>
                  <a:moveTo>
                    <a:pt x="898" y="1"/>
                  </a:moveTo>
                  <a:cubicBezTo>
                    <a:pt x="814" y="1"/>
                    <a:pt x="729" y="24"/>
                    <a:pt x="655" y="51"/>
                  </a:cubicBezTo>
                  <a:cubicBezTo>
                    <a:pt x="476" y="122"/>
                    <a:pt x="214" y="51"/>
                    <a:pt x="95" y="229"/>
                  </a:cubicBezTo>
                  <a:cubicBezTo>
                    <a:pt x="0" y="384"/>
                    <a:pt x="238" y="765"/>
                    <a:pt x="369" y="884"/>
                  </a:cubicBezTo>
                  <a:cubicBezTo>
                    <a:pt x="381" y="908"/>
                    <a:pt x="393" y="967"/>
                    <a:pt x="417" y="1003"/>
                  </a:cubicBezTo>
                  <a:cubicBezTo>
                    <a:pt x="411" y="1001"/>
                    <a:pt x="405" y="1000"/>
                    <a:pt x="401" y="1000"/>
                  </a:cubicBezTo>
                  <a:cubicBezTo>
                    <a:pt x="326" y="1000"/>
                    <a:pt x="455" y="1261"/>
                    <a:pt x="500" y="1396"/>
                  </a:cubicBezTo>
                  <a:cubicBezTo>
                    <a:pt x="505" y="1395"/>
                    <a:pt x="509" y="1394"/>
                    <a:pt x="514" y="1394"/>
                  </a:cubicBezTo>
                  <a:cubicBezTo>
                    <a:pt x="545" y="1394"/>
                    <a:pt x="578" y="1429"/>
                    <a:pt x="619" y="1491"/>
                  </a:cubicBezTo>
                  <a:lnTo>
                    <a:pt x="655" y="1491"/>
                  </a:lnTo>
                  <a:cubicBezTo>
                    <a:pt x="737" y="1471"/>
                    <a:pt x="835" y="1442"/>
                    <a:pt x="933" y="1442"/>
                  </a:cubicBezTo>
                  <a:cubicBezTo>
                    <a:pt x="1005" y="1442"/>
                    <a:pt x="1077" y="1458"/>
                    <a:pt x="1143" y="1503"/>
                  </a:cubicBezTo>
                  <a:cubicBezTo>
                    <a:pt x="1084" y="1434"/>
                    <a:pt x="993" y="1390"/>
                    <a:pt x="896" y="1390"/>
                  </a:cubicBezTo>
                  <a:cubicBezTo>
                    <a:pt x="875" y="1390"/>
                    <a:pt x="854" y="1392"/>
                    <a:pt x="834" y="1396"/>
                  </a:cubicBezTo>
                  <a:lnTo>
                    <a:pt x="834" y="1337"/>
                  </a:lnTo>
                  <a:cubicBezTo>
                    <a:pt x="863" y="1301"/>
                    <a:pt x="893" y="1286"/>
                    <a:pt x="923" y="1286"/>
                  </a:cubicBezTo>
                  <a:cubicBezTo>
                    <a:pt x="953" y="1286"/>
                    <a:pt x="982" y="1301"/>
                    <a:pt x="1012" y="1325"/>
                  </a:cubicBezTo>
                  <a:cubicBezTo>
                    <a:pt x="1059" y="1353"/>
                    <a:pt x="1091" y="1395"/>
                    <a:pt x="1142" y="1395"/>
                  </a:cubicBezTo>
                  <a:cubicBezTo>
                    <a:pt x="1157" y="1395"/>
                    <a:pt x="1173" y="1392"/>
                    <a:pt x="1191" y="1384"/>
                  </a:cubicBezTo>
                  <a:lnTo>
                    <a:pt x="1191" y="1384"/>
                  </a:lnTo>
                  <a:cubicBezTo>
                    <a:pt x="1191" y="1420"/>
                    <a:pt x="1167" y="1479"/>
                    <a:pt x="1155" y="1503"/>
                  </a:cubicBezTo>
                  <a:cubicBezTo>
                    <a:pt x="1191" y="1539"/>
                    <a:pt x="1215" y="1563"/>
                    <a:pt x="1226" y="1610"/>
                  </a:cubicBezTo>
                  <a:cubicBezTo>
                    <a:pt x="1250" y="1610"/>
                    <a:pt x="1274" y="1563"/>
                    <a:pt x="1322" y="1503"/>
                  </a:cubicBezTo>
                  <a:cubicBezTo>
                    <a:pt x="1286" y="1253"/>
                    <a:pt x="1107" y="1206"/>
                    <a:pt x="965" y="1146"/>
                  </a:cubicBezTo>
                  <a:cubicBezTo>
                    <a:pt x="982" y="1146"/>
                    <a:pt x="1002" y="1145"/>
                    <a:pt x="1021" y="1145"/>
                  </a:cubicBezTo>
                  <a:cubicBezTo>
                    <a:pt x="1080" y="1145"/>
                    <a:pt x="1140" y="1152"/>
                    <a:pt x="1167" y="1206"/>
                  </a:cubicBezTo>
                  <a:cubicBezTo>
                    <a:pt x="1250" y="1301"/>
                    <a:pt x="1334" y="1301"/>
                    <a:pt x="1369" y="1420"/>
                  </a:cubicBezTo>
                  <a:lnTo>
                    <a:pt x="1369" y="1444"/>
                  </a:lnTo>
                  <a:cubicBezTo>
                    <a:pt x="1381" y="1420"/>
                    <a:pt x="1405" y="1396"/>
                    <a:pt x="1429" y="1384"/>
                  </a:cubicBezTo>
                  <a:cubicBezTo>
                    <a:pt x="1512" y="1253"/>
                    <a:pt x="1631" y="1075"/>
                    <a:pt x="1667" y="908"/>
                  </a:cubicBezTo>
                  <a:lnTo>
                    <a:pt x="1631" y="896"/>
                  </a:lnTo>
                  <a:lnTo>
                    <a:pt x="1727" y="717"/>
                  </a:lnTo>
                  <a:cubicBezTo>
                    <a:pt x="1643" y="646"/>
                    <a:pt x="1572" y="586"/>
                    <a:pt x="1488" y="527"/>
                  </a:cubicBezTo>
                  <a:lnTo>
                    <a:pt x="1488" y="527"/>
                  </a:lnTo>
                  <a:cubicBezTo>
                    <a:pt x="1572" y="563"/>
                    <a:pt x="1667" y="598"/>
                    <a:pt x="1750" y="658"/>
                  </a:cubicBezTo>
                  <a:cubicBezTo>
                    <a:pt x="1786" y="586"/>
                    <a:pt x="1810" y="527"/>
                    <a:pt x="1810" y="479"/>
                  </a:cubicBezTo>
                  <a:cubicBezTo>
                    <a:pt x="1810" y="372"/>
                    <a:pt x="1667" y="408"/>
                    <a:pt x="1619" y="360"/>
                  </a:cubicBezTo>
                  <a:cubicBezTo>
                    <a:pt x="1488" y="170"/>
                    <a:pt x="1262" y="146"/>
                    <a:pt x="1084" y="51"/>
                  </a:cubicBezTo>
                  <a:cubicBezTo>
                    <a:pt x="1027" y="14"/>
                    <a:pt x="963" y="1"/>
                    <a:pt x="8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8"/>
            <p:cNvSpPr/>
            <p:nvPr/>
          </p:nvSpPr>
          <p:spPr>
            <a:xfrm>
              <a:off x="3250700" y="4376150"/>
              <a:ext cx="40800" cy="37950"/>
            </a:xfrm>
            <a:custGeom>
              <a:rect b="b" l="l" r="r" t="t"/>
              <a:pathLst>
                <a:path extrusionOk="0" h="1518" w="1632">
                  <a:moveTo>
                    <a:pt x="1000" y="267"/>
                  </a:moveTo>
                  <a:cubicBezTo>
                    <a:pt x="1107" y="326"/>
                    <a:pt x="1227" y="374"/>
                    <a:pt x="1334" y="410"/>
                  </a:cubicBezTo>
                  <a:cubicBezTo>
                    <a:pt x="1227" y="386"/>
                    <a:pt x="1119" y="350"/>
                    <a:pt x="1000" y="267"/>
                  </a:cubicBezTo>
                  <a:close/>
                  <a:moveTo>
                    <a:pt x="798" y="1"/>
                  </a:moveTo>
                  <a:cubicBezTo>
                    <a:pt x="716" y="1"/>
                    <a:pt x="638" y="29"/>
                    <a:pt x="560" y="53"/>
                  </a:cubicBezTo>
                  <a:cubicBezTo>
                    <a:pt x="393" y="136"/>
                    <a:pt x="179" y="41"/>
                    <a:pt x="84" y="207"/>
                  </a:cubicBezTo>
                  <a:cubicBezTo>
                    <a:pt x="0" y="350"/>
                    <a:pt x="167" y="755"/>
                    <a:pt x="298" y="886"/>
                  </a:cubicBezTo>
                  <a:cubicBezTo>
                    <a:pt x="298" y="922"/>
                    <a:pt x="322" y="981"/>
                    <a:pt x="334" y="1005"/>
                  </a:cubicBezTo>
                  <a:cubicBezTo>
                    <a:pt x="328" y="1003"/>
                    <a:pt x="322" y="1002"/>
                    <a:pt x="318" y="1002"/>
                  </a:cubicBezTo>
                  <a:cubicBezTo>
                    <a:pt x="239" y="1002"/>
                    <a:pt x="347" y="1275"/>
                    <a:pt x="381" y="1410"/>
                  </a:cubicBezTo>
                  <a:cubicBezTo>
                    <a:pt x="388" y="1408"/>
                    <a:pt x="396" y="1406"/>
                    <a:pt x="404" y="1406"/>
                  </a:cubicBezTo>
                  <a:cubicBezTo>
                    <a:pt x="436" y="1406"/>
                    <a:pt x="476" y="1429"/>
                    <a:pt x="524" y="1505"/>
                  </a:cubicBezTo>
                  <a:cubicBezTo>
                    <a:pt x="536" y="1481"/>
                    <a:pt x="548" y="1481"/>
                    <a:pt x="572" y="1481"/>
                  </a:cubicBezTo>
                  <a:cubicBezTo>
                    <a:pt x="719" y="1457"/>
                    <a:pt x="866" y="1410"/>
                    <a:pt x="1017" y="1410"/>
                  </a:cubicBezTo>
                  <a:cubicBezTo>
                    <a:pt x="1086" y="1410"/>
                    <a:pt x="1156" y="1420"/>
                    <a:pt x="1227" y="1446"/>
                  </a:cubicBezTo>
                  <a:cubicBezTo>
                    <a:pt x="1133" y="1391"/>
                    <a:pt x="1044" y="1362"/>
                    <a:pt x="954" y="1362"/>
                  </a:cubicBezTo>
                  <a:cubicBezTo>
                    <a:pt x="906" y="1362"/>
                    <a:pt x="859" y="1370"/>
                    <a:pt x="810" y="1386"/>
                  </a:cubicBezTo>
                  <a:lnTo>
                    <a:pt x="810" y="1327"/>
                  </a:lnTo>
                  <a:cubicBezTo>
                    <a:pt x="848" y="1282"/>
                    <a:pt x="888" y="1266"/>
                    <a:pt x="928" y="1266"/>
                  </a:cubicBezTo>
                  <a:cubicBezTo>
                    <a:pt x="1015" y="1266"/>
                    <a:pt x="1105" y="1340"/>
                    <a:pt x="1191" y="1340"/>
                  </a:cubicBezTo>
                  <a:cubicBezTo>
                    <a:pt x="1211" y="1340"/>
                    <a:pt x="1231" y="1336"/>
                    <a:pt x="1250" y="1327"/>
                  </a:cubicBezTo>
                  <a:lnTo>
                    <a:pt x="1250" y="1327"/>
                  </a:lnTo>
                  <a:cubicBezTo>
                    <a:pt x="1250" y="1350"/>
                    <a:pt x="1238" y="1410"/>
                    <a:pt x="1238" y="1446"/>
                  </a:cubicBezTo>
                  <a:cubicBezTo>
                    <a:pt x="1298" y="1458"/>
                    <a:pt x="1346" y="1481"/>
                    <a:pt x="1381" y="1517"/>
                  </a:cubicBezTo>
                  <a:cubicBezTo>
                    <a:pt x="1405" y="1517"/>
                    <a:pt x="1429" y="1469"/>
                    <a:pt x="1465" y="1398"/>
                  </a:cubicBezTo>
                  <a:cubicBezTo>
                    <a:pt x="1346" y="1160"/>
                    <a:pt x="1155" y="1160"/>
                    <a:pt x="976" y="1112"/>
                  </a:cubicBezTo>
                  <a:cubicBezTo>
                    <a:pt x="1006" y="1107"/>
                    <a:pt x="1037" y="1103"/>
                    <a:pt x="1069" y="1103"/>
                  </a:cubicBezTo>
                  <a:cubicBezTo>
                    <a:pt x="1116" y="1103"/>
                    <a:pt x="1165" y="1113"/>
                    <a:pt x="1215" y="1148"/>
                  </a:cubicBezTo>
                  <a:cubicBezTo>
                    <a:pt x="1310" y="1219"/>
                    <a:pt x="1417" y="1208"/>
                    <a:pt x="1488" y="1315"/>
                  </a:cubicBezTo>
                  <a:lnTo>
                    <a:pt x="1512" y="1327"/>
                  </a:lnTo>
                  <a:cubicBezTo>
                    <a:pt x="1524" y="1291"/>
                    <a:pt x="1536" y="1255"/>
                    <a:pt x="1512" y="1243"/>
                  </a:cubicBezTo>
                  <a:cubicBezTo>
                    <a:pt x="1548" y="1100"/>
                    <a:pt x="1608" y="886"/>
                    <a:pt x="1596" y="731"/>
                  </a:cubicBezTo>
                  <a:lnTo>
                    <a:pt x="1548" y="731"/>
                  </a:lnTo>
                  <a:cubicBezTo>
                    <a:pt x="1548" y="672"/>
                    <a:pt x="1572" y="588"/>
                    <a:pt x="1584" y="529"/>
                  </a:cubicBezTo>
                  <a:cubicBezTo>
                    <a:pt x="1512" y="493"/>
                    <a:pt x="1417" y="446"/>
                    <a:pt x="1334" y="410"/>
                  </a:cubicBezTo>
                  <a:lnTo>
                    <a:pt x="1334" y="410"/>
                  </a:lnTo>
                  <a:cubicBezTo>
                    <a:pt x="1417" y="434"/>
                    <a:pt x="1512" y="446"/>
                    <a:pt x="1596" y="469"/>
                  </a:cubicBezTo>
                  <a:cubicBezTo>
                    <a:pt x="1608" y="410"/>
                    <a:pt x="1631" y="338"/>
                    <a:pt x="1608" y="291"/>
                  </a:cubicBezTo>
                  <a:cubicBezTo>
                    <a:pt x="1602" y="247"/>
                    <a:pt x="1577" y="238"/>
                    <a:pt x="1545" y="238"/>
                  </a:cubicBezTo>
                  <a:cubicBezTo>
                    <a:pt x="1524" y="238"/>
                    <a:pt x="1501" y="242"/>
                    <a:pt x="1478" y="242"/>
                  </a:cubicBezTo>
                  <a:cubicBezTo>
                    <a:pt x="1460" y="242"/>
                    <a:pt x="1443" y="240"/>
                    <a:pt x="1429" y="231"/>
                  </a:cubicBezTo>
                  <a:cubicBezTo>
                    <a:pt x="1286" y="88"/>
                    <a:pt x="1096" y="112"/>
                    <a:pt x="929" y="29"/>
                  </a:cubicBezTo>
                  <a:cubicBezTo>
                    <a:pt x="884" y="8"/>
                    <a:pt x="840" y="1"/>
                    <a:pt x="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8"/>
            <p:cNvSpPr/>
            <p:nvPr/>
          </p:nvSpPr>
          <p:spPr>
            <a:xfrm>
              <a:off x="4445175" y="4572750"/>
              <a:ext cx="36650" cy="37200"/>
            </a:xfrm>
            <a:custGeom>
              <a:rect b="b" l="l" r="r" t="t"/>
              <a:pathLst>
                <a:path extrusionOk="0" h="1488" w="1466">
                  <a:moveTo>
                    <a:pt x="650" y="0"/>
                  </a:moveTo>
                  <a:cubicBezTo>
                    <a:pt x="553" y="0"/>
                    <a:pt x="470" y="52"/>
                    <a:pt x="394" y="118"/>
                  </a:cubicBezTo>
                  <a:cubicBezTo>
                    <a:pt x="275" y="237"/>
                    <a:pt x="72" y="202"/>
                    <a:pt x="25" y="380"/>
                  </a:cubicBezTo>
                  <a:cubicBezTo>
                    <a:pt x="1" y="547"/>
                    <a:pt x="299" y="868"/>
                    <a:pt x="441" y="964"/>
                  </a:cubicBezTo>
                  <a:cubicBezTo>
                    <a:pt x="453" y="987"/>
                    <a:pt x="489" y="1035"/>
                    <a:pt x="501" y="1071"/>
                  </a:cubicBezTo>
                  <a:cubicBezTo>
                    <a:pt x="496" y="1070"/>
                    <a:pt x="492" y="1069"/>
                    <a:pt x="488" y="1069"/>
                  </a:cubicBezTo>
                  <a:cubicBezTo>
                    <a:pt x="414" y="1069"/>
                    <a:pt x="612" y="1292"/>
                    <a:pt x="680" y="1428"/>
                  </a:cubicBezTo>
                  <a:cubicBezTo>
                    <a:pt x="692" y="1420"/>
                    <a:pt x="704" y="1414"/>
                    <a:pt x="718" y="1414"/>
                  </a:cubicBezTo>
                  <a:cubicBezTo>
                    <a:pt x="743" y="1414"/>
                    <a:pt x="772" y="1433"/>
                    <a:pt x="811" y="1487"/>
                  </a:cubicBezTo>
                  <a:lnTo>
                    <a:pt x="834" y="1464"/>
                  </a:lnTo>
                  <a:cubicBezTo>
                    <a:pt x="935" y="1413"/>
                    <a:pt x="1045" y="1337"/>
                    <a:pt x="1163" y="1337"/>
                  </a:cubicBezTo>
                  <a:cubicBezTo>
                    <a:pt x="1184" y="1337"/>
                    <a:pt x="1206" y="1339"/>
                    <a:pt x="1227" y="1345"/>
                  </a:cubicBezTo>
                  <a:cubicBezTo>
                    <a:pt x="1186" y="1315"/>
                    <a:pt x="1135" y="1300"/>
                    <a:pt x="1086" y="1300"/>
                  </a:cubicBezTo>
                  <a:cubicBezTo>
                    <a:pt x="1037" y="1300"/>
                    <a:pt x="989" y="1315"/>
                    <a:pt x="953" y="1345"/>
                  </a:cubicBezTo>
                  <a:cubicBezTo>
                    <a:pt x="953" y="1333"/>
                    <a:pt x="953" y="1309"/>
                    <a:pt x="930" y="1285"/>
                  </a:cubicBezTo>
                  <a:cubicBezTo>
                    <a:pt x="949" y="1224"/>
                    <a:pt x="979" y="1206"/>
                    <a:pt x="1014" y="1206"/>
                  </a:cubicBezTo>
                  <a:cubicBezTo>
                    <a:pt x="1064" y="1206"/>
                    <a:pt x="1123" y="1244"/>
                    <a:pt x="1171" y="1244"/>
                  </a:cubicBezTo>
                  <a:cubicBezTo>
                    <a:pt x="1193" y="1244"/>
                    <a:pt x="1212" y="1236"/>
                    <a:pt x="1227" y="1214"/>
                  </a:cubicBezTo>
                  <a:cubicBezTo>
                    <a:pt x="1227" y="1249"/>
                    <a:pt x="1251" y="1309"/>
                    <a:pt x="1251" y="1333"/>
                  </a:cubicBezTo>
                  <a:cubicBezTo>
                    <a:pt x="1287" y="1345"/>
                    <a:pt x="1323" y="1356"/>
                    <a:pt x="1346" y="1392"/>
                  </a:cubicBezTo>
                  <a:cubicBezTo>
                    <a:pt x="1346" y="1392"/>
                    <a:pt x="1370" y="1333"/>
                    <a:pt x="1382" y="1261"/>
                  </a:cubicBezTo>
                  <a:cubicBezTo>
                    <a:pt x="1275" y="1035"/>
                    <a:pt x="1132" y="1071"/>
                    <a:pt x="989" y="1047"/>
                  </a:cubicBezTo>
                  <a:cubicBezTo>
                    <a:pt x="1034" y="1039"/>
                    <a:pt x="1070" y="1018"/>
                    <a:pt x="1105" y="1018"/>
                  </a:cubicBezTo>
                  <a:cubicBezTo>
                    <a:pt x="1126" y="1018"/>
                    <a:pt x="1146" y="1025"/>
                    <a:pt x="1168" y="1047"/>
                  </a:cubicBezTo>
                  <a:cubicBezTo>
                    <a:pt x="1251" y="1106"/>
                    <a:pt x="1323" y="1083"/>
                    <a:pt x="1382" y="1166"/>
                  </a:cubicBezTo>
                  <a:lnTo>
                    <a:pt x="1394" y="1190"/>
                  </a:lnTo>
                  <a:cubicBezTo>
                    <a:pt x="1394" y="1142"/>
                    <a:pt x="1418" y="1106"/>
                    <a:pt x="1430" y="1106"/>
                  </a:cubicBezTo>
                  <a:cubicBezTo>
                    <a:pt x="1442" y="952"/>
                    <a:pt x="1465" y="737"/>
                    <a:pt x="1442" y="571"/>
                  </a:cubicBezTo>
                  <a:lnTo>
                    <a:pt x="1406" y="571"/>
                  </a:lnTo>
                  <a:cubicBezTo>
                    <a:pt x="1394" y="511"/>
                    <a:pt x="1406" y="440"/>
                    <a:pt x="1406" y="380"/>
                  </a:cubicBezTo>
                  <a:cubicBezTo>
                    <a:pt x="1334" y="356"/>
                    <a:pt x="1251" y="321"/>
                    <a:pt x="1168" y="309"/>
                  </a:cubicBezTo>
                  <a:cubicBezTo>
                    <a:pt x="1084" y="297"/>
                    <a:pt x="977" y="273"/>
                    <a:pt x="858" y="213"/>
                  </a:cubicBezTo>
                  <a:lnTo>
                    <a:pt x="858" y="213"/>
                  </a:lnTo>
                  <a:cubicBezTo>
                    <a:pt x="965" y="261"/>
                    <a:pt x="1073" y="273"/>
                    <a:pt x="1168" y="309"/>
                  </a:cubicBezTo>
                  <a:cubicBezTo>
                    <a:pt x="1251" y="309"/>
                    <a:pt x="1334" y="309"/>
                    <a:pt x="1406" y="321"/>
                  </a:cubicBezTo>
                  <a:cubicBezTo>
                    <a:pt x="1406" y="249"/>
                    <a:pt x="1406" y="190"/>
                    <a:pt x="1394" y="142"/>
                  </a:cubicBezTo>
                  <a:cubicBezTo>
                    <a:pt x="1386" y="113"/>
                    <a:pt x="1368" y="104"/>
                    <a:pt x="1347" y="104"/>
                  </a:cubicBezTo>
                  <a:cubicBezTo>
                    <a:pt x="1316" y="104"/>
                    <a:pt x="1276" y="123"/>
                    <a:pt x="1241" y="123"/>
                  </a:cubicBezTo>
                  <a:cubicBezTo>
                    <a:pt x="1232" y="123"/>
                    <a:pt x="1223" y="121"/>
                    <a:pt x="1215" y="118"/>
                  </a:cubicBezTo>
                  <a:cubicBezTo>
                    <a:pt x="1049" y="11"/>
                    <a:pt x="906" y="59"/>
                    <a:pt x="727" y="11"/>
                  </a:cubicBezTo>
                  <a:cubicBezTo>
                    <a:pt x="701" y="4"/>
                    <a:pt x="675" y="0"/>
                    <a:pt x="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8"/>
            <p:cNvSpPr/>
            <p:nvPr/>
          </p:nvSpPr>
          <p:spPr>
            <a:xfrm>
              <a:off x="3299500" y="4614475"/>
              <a:ext cx="46175" cy="40725"/>
            </a:xfrm>
            <a:custGeom>
              <a:rect b="b" l="l" r="r" t="t"/>
              <a:pathLst>
                <a:path extrusionOk="0" h="1629" w="1847">
                  <a:moveTo>
                    <a:pt x="1132" y="271"/>
                  </a:moveTo>
                  <a:cubicBezTo>
                    <a:pt x="1263" y="330"/>
                    <a:pt x="1382" y="390"/>
                    <a:pt x="1501" y="449"/>
                  </a:cubicBezTo>
                  <a:cubicBezTo>
                    <a:pt x="1370" y="426"/>
                    <a:pt x="1251" y="366"/>
                    <a:pt x="1132" y="271"/>
                  </a:cubicBezTo>
                  <a:close/>
                  <a:moveTo>
                    <a:pt x="905" y="0"/>
                  </a:moveTo>
                  <a:cubicBezTo>
                    <a:pt x="820" y="0"/>
                    <a:pt x="734" y="19"/>
                    <a:pt x="656" y="33"/>
                  </a:cubicBezTo>
                  <a:cubicBezTo>
                    <a:pt x="465" y="116"/>
                    <a:pt x="239" y="9"/>
                    <a:pt x="108" y="152"/>
                  </a:cubicBezTo>
                  <a:cubicBezTo>
                    <a:pt x="1" y="307"/>
                    <a:pt x="132" y="723"/>
                    <a:pt x="263" y="854"/>
                  </a:cubicBezTo>
                  <a:cubicBezTo>
                    <a:pt x="263" y="878"/>
                    <a:pt x="287" y="938"/>
                    <a:pt x="287" y="973"/>
                  </a:cubicBezTo>
                  <a:cubicBezTo>
                    <a:pt x="280" y="971"/>
                    <a:pt x="274" y="970"/>
                    <a:pt x="269" y="970"/>
                  </a:cubicBezTo>
                  <a:cubicBezTo>
                    <a:pt x="178" y="970"/>
                    <a:pt x="264" y="1244"/>
                    <a:pt x="287" y="1390"/>
                  </a:cubicBezTo>
                  <a:cubicBezTo>
                    <a:pt x="346" y="1390"/>
                    <a:pt x="394" y="1402"/>
                    <a:pt x="453" y="1497"/>
                  </a:cubicBezTo>
                  <a:lnTo>
                    <a:pt x="489" y="1497"/>
                  </a:lnTo>
                  <a:cubicBezTo>
                    <a:pt x="632" y="1479"/>
                    <a:pt x="775" y="1460"/>
                    <a:pt x="916" y="1460"/>
                  </a:cubicBezTo>
                  <a:cubicBezTo>
                    <a:pt x="1046" y="1460"/>
                    <a:pt x="1173" y="1475"/>
                    <a:pt x="1299" y="1521"/>
                  </a:cubicBezTo>
                  <a:cubicBezTo>
                    <a:pt x="1170" y="1457"/>
                    <a:pt x="1042" y="1414"/>
                    <a:pt x="908" y="1414"/>
                  </a:cubicBezTo>
                  <a:cubicBezTo>
                    <a:pt x="868" y="1414"/>
                    <a:pt x="828" y="1418"/>
                    <a:pt x="787" y="1426"/>
                  </a:cubicBezTo>
                  <a:lnTo>
                    <a:pt x="787" y="1366"/>
                  </a:lnTo>
                  <a:cubicBezTo>
                    <a:pt x="836" y="1329"/>
                    <a:pt x="882" y="1315"/>
                    <a:pt x="925" y="1315"/>
                  </a:cubicBezTo>
                  <a:cubicBezTo>
                    <a:pt x="1042" y="1315"/>
                    <a:pt x="1144" y="1411"/>
                    <a:pt x="1261" y="1411"/>
                  </a:cubicBezTo>
                  <a:cubicBezTo>
                    <a:pt x="1281" y="1411"/>
                    <a:pt x="1301" y="1408"/>
                    <a:pt x="1322" y="1402"/>
                  </a:cubicBezTo>
                  <a:lnTo>
                    <a:pt x="1322" y="1402"/>
                  </a:lnTo>
                  <a:cubicBezTo>
                    <a:pt x="1322" y="1438"/>
                    <a:pt x="1310" y="1497"/>
                    <a:pt x="1310" y="1521"/>
                  </a:cubicBezTo>
                  <a:cubicBezTo>
                    <a:pt x="1370" y="1557"/>
                    <a:pt x="1418" y="1581"/>
                    <a:pt x="1477" y="1628"/>
                  </a:cubicBezTo>
                  <a:cubicBezTo>
                    <a:pt x="1501" y="1628"/>
                    <a:pt x="1537" y="1569"/>
                    <a:pt x="1584" y="1509"/>
                  </a:cubicBezTo>
                  <a:cubicBezTo>
                    <a:pt x="1441" y="1259"/>
                    <a:pt x="1203" y="1247"/>
                    <a:pt x="1001" y="1164"/>
                  </a:cubicBezTo>
                  <a:cubicBezTo>
                    <a:pt x="1022" y="1164"/>
                    <a:pt x="1045" y="1163"/>
                    <a:pt x="1069" y="1163"/>
                  </a:cubicBezTo>
                  <a:cubicBezTo>
                    <a:pt x="1142" y="1163"/>
                    <a:pt x="1224" y="1170"/>
                    <a:pt x="1287" y="1223"/>
                  </a:cubicBezTo>
                  <a:cubicBezTo>
                    <a:pt x="1406" y="1307"/>
                    <a:pt x="1525" y="1307"/>
                    <a:pt x="1608" y="1426"/>
                  </a:cubicBezTo>
                  <a:lnTo>
                    <a:pt x="1620" y="1450"/>
                  </a:lnTo>
                  <a:cubicBezTo>
                    <a:pt x="1644" y="1426"/>
                    <a:pt x="1656" y="1390"/>
                    <a:pt x="1656" y="1319"/>
                  </a:cubicBezTo>
                  <a:cubicBezTo>
                    <a:pt x="1727" y="1164"/>
                    <a:pt x="1799" y="961"/>
                    <a:pt x="1787" y="795"/>
                  </a:cubicBezTo>
                  <a:cubicBezTo>
                    <a:pt x="1775" y="795"/>
                    <a:pt x="1739" y="783"/>
                    <a:pt x="1739" y="783"/>
                  </a:cubicBezTo>
                  <a:cubicBezTo>
                    <a:pt x="1739" y="723"/>
                    <a:pt x="1775" y="664"/>
                    <a:pt x="1787" y="604"/>
                  </a:cubicBezTo>
                  <a:cubicBezTo>
                    <a:pt x="1691" y="545"/>
                    <a:pt x="1596" y="497"/>
                    <a:pt x="1501" y="449"/>
                  </a:cubicBezTo>
                  <a:lnTo>
                    <a:pt x="1501" y="449"/>
                  </a:lnTo>
                  <a:cubicBezTo>
                    <a:pt x="1608" y="485"/>
                    <a:pt x="1691" y="509"/>
                    <a:pt x="1799" y="545"/>
                  </a:cubicBezTo>
                  <a:cubicBezTo>
                    <a:pt x="1834" y="485"/>
                    <a:pt x="1846" y="414"/>
                    <a:pt x="1834" y="366"/>
                  </a:cubicBezTo>
                  <a:cubicBezTo>
                    <a:pt x="1821" y="312"/>
                    <a:pt x="1772" y="308"/>
                    <a:pt x="1722" y="308"/>
                  </a:cubicBezTo>
                  <a:cubicBezTo>
                    <a:pt x="1714" y="308"/>
                    <a:pt x="1705" y="308"/>
                    <a:pt x="1697" y="308"/>
                  </a:cubicBezTo>
                  <a:cubicBezTo>
                    <a:pt x="1668" y="308"/>
                    <a:pt x="1640" y="307"/>
                    <a:pt x="1620" y="295"/>
                  </a:cubicBezTo>
                  <a:cubicBezTo>
                    <a:pt x="1453" y="140"/>
                    <a:pt x="1251" y="140"/>
                    <a:pt x="1072" y="33"/>
                  </a:cubicBezTo>
                  <a:cubicBezTo>
                    <a:pt x="1019" y="9"/>
                    <a:pt x="962" y="0"/>
                    <a:pt x="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8"/>
            <p:cNvSpPr/>
            <p:nvPr/>
          </p:nvSpPr>
          <p:spPr>
            <a:xfrm>
              <a:off x="3567400" y="4664725"/>
              <a:ext cx="51825" cy="43450"/>
            </a:xfrm>
            <a:custGeom>
              <a:rect b="b" l="l" r="r" t="t"/>
              <a:pathLst>
                <a:path extrusionOk="0" h="1738" w="2073">
                  <a:moveTo>
                    <a:pt x="1441" y="273"/>
                  </a:moveTo>
                  <a:lnTo>
                    <a:pt x="1441" y="273"/>
                  </a:lnTo>
                  <a:cubicBezTo>
                    <a:pt x="1341" y="309"/>
                    <a:pt x="1241" y="325"/>
                    <a:pt x="1130" y="325"/>
                  </a:cubicBezTo>
                  <a:cubicBezTo>
                    <a:pt x="1096" y="325"/>
                    <a:pt x="1061" y="323"/>
                    <a:pt x="1024" y="321"/>
                  </a:cubicBezTo>
                  <a:cubicBezTo>
                    <a:pt x="1179" y="309"/>
                    <a:pt x="1310" y="285"/>
                    <a:pt x="1441" y="273"/>
                  </a:cubicBezTo>
                  <a:close/>
                  <a:moveTo>
                    <a:pt x="1251" y="1464"/>
                  </a:moveTo>
                  <a:lnTo>
                    <a:pt x="1251" y="1464"/>
                  </a:lnTo>
                  <a:cubicBezTo>
                    <a:pt x="1262" y="1476"/>
                    <a:pt x="1262" y="1476"/>
                    <a:pt x="1286" y="1476"/>
                  </a:cubicBezTo>
                  <a:cubicBezTo>
                    <a:pt x="1279" y="1483"/>
                    <a:pt x="1273" y="1486"/>
                    <a:pt x="1268" y="1486"/>
                  </a:cubicBezTo>
                  <a:cubicBezTo>
                    <a:pt x="1256" y="1486"/>
                    <a:pt x="1251" y="1472"/>
                    <a:pt x="1251" y="1464"/>
                  </a:cubicBezTo>
                  <a:close/>
                  <a:moveTo>
                    <a:pt x="1624" y="0"/>
                  </a:moveTo>
                  <a:cubicBezTo>
                    <a:pt x="1575" y="0"/>
                    <a:pt x="1520" y="71"/>
                    <a:pt x="1465" y="71"/>
                  </a:cubicBezTo>
                  <a:cubicBezTo>
                    <a:pt x="1427" y="63"/>
                    <a:pt x="1391" y="59"/>
                    <a:pt x="1355" y="59"/>
                  </a:cubicBezTo>
                  <a:cubicBezTo>
                    <a:pt x="1178" y="59"/>
                    <a:pt x="1024" y="142"/>
                    <a:pt x="846" y="142"/>
                  </a:cubicBezTo>
                  <a:cubicBezTo>
                    <a:pt x="691" y="142"/>
                    <a:pt x="584" y="249"/>
                    <a:pt x="477" y="333"/>
                  </a:cubicBezTo>
                  <a:cubicBezTo>
                    <a:pt x="346" y="487"/>
                    <a:pt x="108" y="487"/>
                    <a:pt x="48" y="678"/>
                  </a:cubicBezTo>
                  <a:cubicBezTo>
                    <a:pt x="0" y="856"/>
                    <a:pt x="298" y="1178"/>
                    <a:pt x="489" y="1237"/>
                  </a:cubicBezTo>
                  <a:cubicBezTo>
                    <a:pt x="512" y="1273"/>
                    <a:pt x="548" y="1321"/>
                    <a:pt x="572" y="1345"/>
                  </a:cubicBezTo>
                  <a:cubicBezTo>
                    <a:pt x="429" y="1356"/>
                    <a:pt x="655" y="1583"/>
                    <a:pt x="727" y="1714"/>
                  </a:cubicBezTo>
                  <a:cubicBezTo>
                    <a:pt x="746" y="1704"/>
                    <a:pt x="768" y="1698"/>
                    <a:pt x="795" y="1698"/>
                  </a:cubicBezTo>
                  <a:cubicBezTo>
                    <a:pt x="832" y="1698"/>
                    <a:pt x="878" y="1710"/>
                    <a:pt x="941" y="1737"/>
                  </a:cubicBezTo>
                  <a:cubicBezTo>
                    <a:pt x="953" y="1714"/>
                    <a:pt x="965" y="1702"/>
                    <a:pt x="989" y="1702"/>
                  </a:cubicBezTo>
                  <a:cubicBezTo>
                    <a:pt x="1251" y="1523"/>
                    <a:pt x="1501" y="1333"/>
                    <a:pt x="1822" y="1261"/>
                  </a:cubicBezTo>
                  <a:lnTo>
                    <a:pt x="1822" y="1261"/>
                  </a:lnTo>
                  <a:cubicBezTo>
                    <a:pt x="1608" y="1285"/>
                    <a:pt x="1417" y="1345"/>
                    <a:pt x="1251" y="1464"/>
                  </a:cubicBezTo>
                  <a:cubicBezTo>
                    <a:pt x="1251" y="1440"/>
                    <a:pt x="1239" y="1416"/>
                    <a:pt x="1227" y="1404"/>
                  </a:cubicBezTo>
                  <a:cubicBezTo>
                    <a:pt x="1322" y="1166"/>
                    <a:pt x="1620" y="1297"/>
                    <a:pt x="1774" y="1142"/>
                  </a:cubicBezTo>
                  <a:cubicBezTo>
                    <a:pt x="1786" y="1166"/>
                    <a:pt x="1798" y="1225"/>
                    <a:pt x="1822" y="1261"/>
                  </a:cubicBezTo>
                  <a:cubicBezTo>
                    <a:pt x="1894" y="1237"/>
                    <a:pt x="1965" y="1237"/>
                    <a:pt x="2036" y="1237"/>
                  </a:cubicBezTo>
                  <a:cubicBezTo>
                    <a:pt x="2072" y="1225"/>
                    <a:pt x="2072" y="1166"/>
                    <a:pt x="2072" y="1095"/>
                  </a:cubicBezTo>
                  <a:cubicBezTo>
                    <a:pt x="1974" y="1051"/>
                    <a:pt x="1884" y="1035"/>
                    <a:pt x="1799" y="1035"/>
                  </a:cubicBezTo>
                  <a:cubicBezTo>
                    <a:pt x="1624" y="1035"/>
                    <a:pt x="1470" y="1102"/>
                    <a:pt x="1310" y="1142"/>
                  </a:cubicBezTo>
                  <a:cubicBezTo>
                    <a:pt x="1398" y="1098"/>
                    <a:pt x="1476" y="1034"/>
                    <a:pt x="1582" y="1034"/>
                  </a:cubicBezTo>
                  <a:cubicBezTo>
                    <a:pt x="1590" y="1034"/>
                    <a:pt x="1599" y="1034"/>
                    <a:pt x="1608" y="1035"/>
                  </a:cubicBezTo>
                  <a:cubicBezTo>
                    <a:pt x="1732" y="1035"/>
                    <a:pt x="1833" y="989"/>
                    <a:pt x="1941" y="989"/>
                  </a:cubicBezTo>
                  <a:cubicBezTo>
                    <a:pt x="1968" y="989"/>
                    <a:pt x="1996" y="992"/>
                    <a:pt x="2024" y="999"/>
                  </a:cubicBezTo>
                  <a:lnTo>
                    <a:pt x="2060" y="1023"/>
                  </a:lnTo>
                  <a:cubicBezTo>
                    <a:pt x="2060" y="987"/>
                    <a:pt x="2036" y="940"/>
                    <a:pt x="2072" y="904"/>
                  </a:cubicBezTo>
                  <a:cubicBezTo>
                    <a:pt x="2036" y="749"/>
                    <a:pt x="1977" y="523"/>
                    <a:pt x="1882" y="404"/>
                  </a:cubicBezTo>
                  <a:cubicBezTo>
                    <a:pt x="1858" y="404"/>
                    <a:pt x="1834" y="428"/>
                    <a:pt x="1834" y="428"/>
                  </a:cubicBezTo>
                  <a:cubicBezTo>
                    <a:pt x="1798" y="368"/>
                    <a:pt x="1786" y="309"/>
                    <a:pt x="1774" y="249"/>
                  </a:cubicBezTo>
                  <a:cubicBezTo>
                    <a:pt x="1667" y="249"/>
                    <a:pt x="1548" y="261"/>
                    <a:pt x="1441" y="273"/>
                  </a:cubicBezTo>
                  <a:lnTo>
                    <a:pt x="1763" y="190"/>
                  </a:lnTo>
                  <a:cubicBezTo>
                    <a:pt x="1727" y="106"/>
                    <a:pt x="1715" y="47"/>
                    <a:pt x="1667" y="23"/>
                  </a:cubicBezTo>
                  <a:cubicBezTo>
                    <a:pt x="1654" y="6"/>
                    <a:pt x="1639" y="0"/>
                    <a:pt x="16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8"/>
            <p:cNvSpPr/>
            <p:nvPr/>
          </p:nvSpPr>
          <p:spPr>
            <a:xfrm>
              <a:off x="3471250" y="4472025"/>
              <a:ext cx="36050" cy="24225"/>
            </a:xfrm>
            <a:custGeom>
              <a:rect b="b" l="l" r="r" t="t"/>
              <a:pathLst>
                <a:path extrusionOk="0" h="969" w="1442">
                  <a:moveTo>
                    <a:pt x="1239" y="730"/>
                  </a:moveTo>
                  <a:cubicBezTo>
                    <a:pt x="1264" y="747"/>
                    <a:pt x="1295" y="770"/>
                    <a:pt x="1320" y="790"/>
                  </a:cubicBezTo>
                  <a:lnTo>
                    <a:pt x="1320" y="790"/>
                  </a:lnTo>
                  <a:cubicBezTo>
                    <a:pt x="1247" y="793"/>
                    <a:pt x="1215" y="817"/>
                    <a:pt x="1215" y="873"/>
                  </a:cubicBezTo>
                  <a:cubicBezTo>
                    <a:pt x="1203" y="873"/>
                    <a:pt x="1179" y="849"/>
                    <a:pt x="1168" y="837"/>
                  </a:cubicBezTo>
                  <a:cubicBezTo>
                    <a:pt x="1114" y="778"/>
                    <a:pt x="1144" y="775"/>
                    <a:pt x="1181" y="775"/>
                  </a:cubicBezTo>
                  <a:cubicBezTo>
                    <a:pt x="1185" y="775"/>
                    <a:pt x="1189" y="775"/>
                    <a:pt x="1193" y="775"/>
                  </a:cubicBezTo>
                  <a:cubicBezTo>
                    <a:pt x="1227" y="775"/>
                    <a:pt x="1260" y="772"/>
                    <a:pt x="1239" y="730"/>
                  </a:cubicBezTo>
                  <a:close/>
                  <a:moveTo>
                    <a:pt x="118" y="1"/>
                  </a:moveTo>
                  <a:cubicBezTo>
                    <a:pt x="84" y="1"/>
                    <a:pt x="86" y="24"/>
                    <a:pt x="96" y="63"/>
                  </a:cubicBezTo>
                  <a:cubicBezTo>
                    <a:pt x="144" y="135"/>
                    <a:pt x="1" y="99"/>
                    <a:pt x="96" y="182"/>
                  </a:cubicBezTo>
                  <a:cubicBezTo>
                    <a:pt x="191" y="278"/>
                    <a:pt x="536" y="528"/>
                    <a:pt x="679" y="599"/>
                  </a:cubicBezTo>
                  <a:cubicBezTo>
                    <a:pt x="703" y="611"/>
                    <a:pt x="751" y="659"/>
                    <a:pt x="787" y="671"/>
                  </a:cubicBezTo>
                  <a:cubicBezTo>
                    <a:pt x="784" y="670"/>
                    <a:pt x="782" y="670"/>
                    <a:pt x="780" y="670"/>
                  </a:cubicBezTo>
                  <a:cubicBezTo>
                    <a:pt x="721" y="670"/>
                    <a:pt x="981" y="840"/>
                    <a:pt x="1096" y="933"/>
                  </a:cubicBezTo>
                  <a:cubicBezTo>
                    <a:pt x="1096" y="926"/>
                    <a:pt x="1098" y="923"/>
                    <a:pt x="1103" y="923"/>
                  </a:cubicBezTo>
                  <a:cubicBezTo>
                    <a:pt x="1115" y="923"/>
                    <a:pt x="1146" y="942"/>
                    <a:pt x="1215" y="968"/>
                  </a:cubicBezTo>
                  <a:lnTo>
                    <a:pt x="1215" y="956"/>
                  </a:lnTo>
                  <a:cubicBezTo>
                    <a:pt x="1249" y="899"/>
                    <a:pt x="1240" y="820"/>
                    <a:pt x="1323" y="793"/>
                  </a:cubicBezTo>
                  <a:lnTo>
                    <a:pt x="1323" y="793"/>
                  </a:lnTo>
                  <a:cubicBezTo>
                    <a:pt x="1332" y="800"/>
                    <a:pt x="1340" y="807"/>
                    <a:pt x="1346" y="813"/>
                  </a:cubicBezTo>
                  <a:lnTo>
                    <a:pt x="1418" y="813"/>
                  </a:lnTo>
                  <a:cubicBezTo>
                    <a:pt x="1441" y="813"/>
                    <a:pt x="1394" y="766"/>
                    <a:pt x="1334" y="718"/>
                  </a:cubicBezTo>
                  <a:cubicBezTo>
                    <a:pt x="1246" y="684"/>
                    <a:pt x="1192" y="674"/>
                    <a:pt x="1154" y="674"/>
                  </a:cubicBezTo>
                  <a:cubicBezTo>
                    <a:pt x="1100" y="674"/>
                    <a:pt x="1079" y="694"/>
                    <a:pt x="1037" y="694"/>
                  </a:cubicBezTo>
                  <a:cubicBezTo>
                    <a:pt x="1046" y="675"/>
                    <a:pt x="1040" y="655"/>
                    <a:pt x="1070" y="655"/>
                  </a:cubicBezTo>
                  <a:cubicBezTo>
                    <a:pt x="1077" y="655"/>
                    <a:pt x="1085" y="656"/>
                    <a:pt x="1096" y="659"/>
                  </a:cubicBezTo>
                  <a:cubicBezTo>
                    <a:pt x="1136" y="659"/>
                    <a:pt x="1149" y="643"/>
                    <a:pt x="1178" y="643"/>
                  </a:cubicBezTo>
                  <a:cubicBezTo>
                    <a:pt x="1193" y="643"/>
                    <a:pt x="1211" y="647"/>
                    <a:pt x="1239" y="659"/>
                  </a:cubicBezTo>
                  <a:cubicBezTo>
                    <a:pt x="1239" y="671"/>
                    <a:pt x="1263" y="671"/>
                    <a:pt x="1263" y="671"/>
                  </a:cubicBezTo>
                  <a:cubicBezTo>
                    <a:pt x="1227" y="647"/>
                    <a:pt x="1203" y="635"/>
                    <a:pt x="1168" y="587"/>
                  </a:cubicBezTo>
                  <a:cubicBezTo>
                    <a:pt x="1048" y="480"/>
                    <a:pt x="870" y="361"/>
                    <a:pt x="739" y="278"/>
                  </a:cubicBezTo>
                  <a:cubicBezTo>
                    <a:pt x="691" y="230"/>
                    <a:pt x="632" y="194"/>
                    <a:pt x="584" y="159"/>
                  </a:cubicBezTo>
                  <a:lnTo>
                    <a:pt x="477" y="159"/>
                  </a:lnTo>
                  <a:cubicBezTo>
                    <a:pt x="468" y="163"/>
                    <a:pt x="458" y="166"/>
                    <a:pt x="444" y="166"/>
                  </a:cubicBezTo>
                  <a:cubicBezTo>
                    <a:pt x="421" y="166"/>
                    <a:pt x="387" y="157"/>
                    <a:pt x="334" y="135"/>
                  </a:cubicBezTo>
                  <a:lnTo>
                    <a:pt x="334" y="135"/>
                  </a:lnTo>
                  <a:cubicBezTo>
                    <a:pt x="394" y="159"/>
                    <a:pt x="441" y="159"/>
                    <a:pt x="477" y="159"/>
                  </a:cubicBezTo>
                  <a:cubicBezTo>
                    <a:pt x="513" y="159"/>
                    <a:pt x="525" y="135"/>
                    <a:pt x="536" y="123"/>
                  </a:cubicBezTo>
                  <a:cubicBezTo>
                    <a:pt x="477" y="75"/>
                    <a:pt x="441" y="51"/>
                    <a:pt x="394" y="16"/>
                  </a:cubicBezTo>
                  <a:cubicBezTo>
                    <a:pt x="379" y="8"/>
                    <a:pt x="370" y="6"/>
                    <a:pt x="364" y="6"/>
                  </a:cubicBezTo>
                  <a:cubicBezTo>
                    <a:pt x="345" y="6"/>
                    <a:pt x="369" y="41"/>
                    <a:pt x="353" y="41"/>
                  </a:cubicBezTo>
                  <a:cubicBezTo>
                    <a:pt x="351" y="41"/>
                    <a:pt x="349" y="40"/>
                    <a:pt x="346" y="40"/>
                  </a:cubicBezTo>
                  <a:cubicBezTo>
                    <a:pt x="298" y="20"/>
                    <a:pt x="270" y="17"/>
                    <a:pt x="247" y="17"/>
                  </a:cubicBezTo>
                  <a:cubicBezTo>
                    <a:pt x="232" y="17"/>
                    <a:pt x="220" y="18"/>
                    <a:pt x="207" y="18"/>
                  </a:cubicBezTo>
                  <a:cubicBezTo>
                    <a:pt x="190" y="18"/>
                    <a:pt x="171" y="16"/>
                    <a:pt x="144" y="4"/>
                  </a:cubicBezTo>
                  <a:cubicBezTo>
                    <a:pt x="133" y="2"/>
                    <a:pt x="125" y="1"/>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8"/>
            <p:cNvSpPr/>
            <p:nvPr/>
          </p:nvSpPr>
          <p:spPr>
            <a:xfrm>
              <a:off x="3805225" y="4621075"/>
              <a:ext cx="47950" cy="43350"/>
            </a:xfrm>
            <a:custGeom>
              <a:rect b="b" l="l" r="r" t="t"/>
              <a:pathLst>
                <a:path extrusionOk="0" h="1734" w="1918">
                  <a:moveTo>
                    <a:pt x="1060" y="281"/>
                  </a:moveTo>
                  <a:cubicBezTo>
                    <a:pt x="965" y="340"/>
                    <a:pt x="858" y="364"/>
                    <a:pt x="727" y="364"/>
                  </a:cubicBezTo>
                  <a:cubicBezTo>
                    <a:pt x="846" y="352"/>
                    <a:pt x="953" y="328"/>
                    <a:pt x="1060" y="281"/>
                  </a:cubicBezTo>
                  <a:close/>
                  <a:moveTo>
                    <a:pt x="1119" y="0"/>
                  </a:moveTo>
                  <a:cubicBezTo>
                    <a:pt x="1068" y="0"/>
                    <a:pt x="1052" y="92"/>
                    <a:pt x="1001" y="102"/>
                  </a:cubicBezTo>
                  <a:cubicBezTo>
                    <a:pt x="798" y="102"/>
                    <a:pt x="703" y="221"/>
                    <a:pt x="536" y="233"/>
                  </a:cubicBezTo>
                  <a:cubicBezTo>
                    <a:pt x="405" y="245"/>
                    <a:pt x="346" y="340"/>
                    <a:pt x="286" y="424"/>
                  </a:cubicBezTo>
                  <a:cubicBezTo>
                    <a:pt x="203" y="566"/>
                    <a:pt x="12" y="578"/>
                    <a:pt x="1" y="745"/>
                  </a:cubicBezTo>
                  <a:cubicBezTo>
                    <a:pt x="1" y="900"/>
                    <a:pt x="298" y="1221"/>
                    <a:pt x="477" y="1281"/>
                  </a:cubicBezTo>
                  <a:cubicBezTo>
                    <a:pt x="489" y="1305"/>
                    <a:pt x="536" y="1352"/>
                    <a:pt x="548" y="1376"/>
                  </a:cubicBezTo>
                  <a:cubicBezTo>
                    <a:pt x="429" y="1400"/>
                    <a:pt x="667" y="1602"/>
                    <a:pt x="763" y="1733"/>
                  </a:cubicBezTo>
                  <a:cubicBezTo>
                    <a:pt x="776" y="1720"/>
                    <a:pt x="799" y="1711"/>
                    <a:pt x="836" y="1711"/>
                  </a:cubicBezTo>
                  <a:cubicBezTo>
                    <a:pt x="866" y="1711"/>
                    <a:pt x="905" y="1717"/>
                    <a:pt x="953" y="1733"/>
                  </a:cubicBezTo>
                  <a:cubicBezTo>
                    <a:pt x="965" y="1733"/>
                    <a:pt x="977" y="1721"/>
                    <a:pt x="1001" y="1709"/>
                  </a:cubicBezTo>
                  <a:cubicBezTo>
                    <a:pt x="1239" y="1507"/>
                    <a:pt x="1429" y="1293"/>
                    <a:pt x="1691" y="1138"/>
                  </a:cubicBezTo>
                  <a:lnTo>
                    <a:pt x="1691" y="1138"/>
                  </a:lnTo>
                  <a:cubicBezTo>
                    <a:pt x="1513" y="1221"/>
                    <a:pt x="1358" y="1305"/>
                    <a:pt x="1215" y="1459"/>
                  </a:cubicBezTo>
                  <a:lnTo>
                    <a:pt x="1179" y="1412"/>
                  </a:lnTo>
                  <a:cubicBezTo>
                    <a:pt x="1239" y="1174"/>
                    <a:pt x="1536" y="1245"/>
                    <a:pt x="1620" y="1055"/>
                  </a:cubicBezTo>
                  <a:cubicBezTo>
                    <a:pt x="1632" y="1066"/>
                    <a:pt x="1679" y="1114"/>
                    <a:pt x="1691" y="1138"/>
                  </a:cubicBezTo>
                  <a:cubicBezTo>
                    <a:pt x="1775" y="1114"/>
                    <a:pt x="1834" y="1078"/>
                    <a:pt x="1906" y="1066"/>
                  </a:cubicBezTo>
                  <a:cubicBezTo>
                    <a:pt x="1917" y="1055"/>
                    <a:pt x="1906" y="995"/>
                    <a:pt x="1870" y="924"/>
                  </a:cubicBezTo>
                  <a:cubicBezTo>
                    <a:pt x="1834" y="918"/>
                    <a:pt x="1800" y="915"/>
                    <a:pt x="1767" y="915"/>
                  </a:cubicBezTo>
                  <a:cubicBezTo>
                    <a:pt x="1534" y="915"/>
                    <a:pt x="1391" y="1053"/>
                    <a:pt x="1203" y="1126"/>
                  </a:cubicBezTo>
                  <a:cubicBezTo>
                    <a:pt x="1263" y="1078"/>
                    <a:pt x="1334" y="995"/>
                    <a:pt x="1441" y="983"/>
                  </a:cubicBezTo>
                  <a:cubicBezTo>
                    <a:pt x="1572" y="947"/>
                    <a:pt x="1655" y="840"/>
                    <a:pt x="1798" y="840"/>
                  </a:cubicBezTo>
                  <a:lnTo>
                    <a:pt x="1834" y="840"/>
                  </a:lnTo>
                  <a:cubicBezTo>
                    <a:pt x="1810" y="816"/>
                    <a:pt x="1798" y="781"/>
                    <a:pt x="1798" y="709"/>
                  </a:cubicBezTo>
                  <a:cubicBezTo>
                    <a:pt x="1727" y="578"/>
                    <a:pt x="1596" y="400"/>
                    <a:pt x="1453" y="304"/>
                  </a:cubicBezTo>
                  <a:lnTo>
                    <a:pt x="1429" y="340"/>
                  </a:lnTo>
                  <a:cubicBezTo>
                    <a:pt x="1382" y="293"/>
                    <a:pt x="1358" y="233"/>
                    <a:pt x="1310" y="185"/>
                  </a:cubicBezTo>
                  <a:cubicBezTo>
                    <a:pt x="1215" y="221"/>
                    <a:pt x="1144" y="245"/>
                    <a:pt x="1060" y="281"/>
                  </a:cubicBezTo>
                  <a:lnTo>
                    <a:pt x="1274" y="150"/>
                  </a:lnTo>
                  <a:cubicBezTo>
                    <a:pt x="1239" y="90"/>
                    <a:pt x="1191" y="43"/>
                    <a:pt x="1144" y="7"/>
                  </a:cubicBezTo>
                  <a:cubicBezTo>
                    <a:pt x="1134" y="2"/>
                    <a:pt x="1126" y="0"/>
                    <a:pt x="1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8"/>
            <p:cNvSpPr/>
            <p:nvPr/>
          </p:nvSpPr>
          <p:spPr>
            <a:xfrm>
              <a:off x="3988875" y="4481325"/>
              <a:ext cx="42900" cy="31775"/>
            </a:xfrm>
            <a:custGeom>
              <a:rect b="b" l="l" r="r" t="t"/>
              <a:pathLst>
                <a:path extrusionOk="0" h="1271" w="1716">
                  <a:moveTo>
                    <a:pt x="1251" y="953"/>
                  </a:moveTo>
                  <a:lnTo>
                    <a:pt x="1251" y="953"/>
                  </a:lnTo>
                  <a:cubicBezTo>
                    <a:pt x="1179" y="989"/>
                    <a:pt x="1108" y="1013"/>
                    <a:pt x="1048" y="1061"/>
                  </a:cubicBezTo>
                  <a:cubicBezTo>
                    <a:pt x="1096" y="1001"/>
                    <a:pt x="1156" y="965"/>
                    <a:pt x="1251" y="953"/>
                  </a:cubicBezTo>
                  <a:close/>
                  <a:moveTo>
                    <a:pt x="572" y="1"/>
                  </a:moveTo>
                  <a:cubicBezTo>
                    <a:pt x="563" y="28"/>
                    <a:pt x="541" y="41"/>
                    <a:pt x="485" y="41"/>
                  </a:cubicBezTo>
                  <a:cubicBezTo>
                    <a:pt x="466" y="41"/>
                    <a:pt x="444" y="40"/>
                    <a:pt x="417" y="37"/>
                  </a:cubicBezTo>
                  <a:cubicBezTo>
                    <a:pt x="417" y="49"/>
                    <a:pt x="405" y="60"/>
                    <a:pt x="405" y="60"/>
                  </a:cubicBezTo>
                  <a:cubicBezTo>
                    <a:pt x="322" y="227"/>
                    <a:pt x="286" y="406"/>
                    <a:pt x="144" y="537"/>
                  </a:cubicBezTo>
                  <a:cubicBezTo>
                    <a:pt x="239" y="465"/>
                    <a:pt x="334" y="394"/>
                    <a:pt x="358" y="275"/>
                  </a:cubicBezTo>
                  <a:cubicBezTo>
                    <a:pt x="382" y="287"/>
                    <a:pt x="405" y="299"/>
                    <a:pt x="417" y="299"/>
                  </a:cubicBezTo>
                  <a:cubicBezTo>
                    <a:pt x="501" y="501"/>
                    <a:pt x="227" y="465"/>
                    <a:pt x="239" y="620"/>
                  </a:cubicBezTo>
                  <a:cubicBezTo>
                    <a:pt x="215" y="596"/>
                    <a:pt x="167" y="572"/>
                    <a:pt x="144" y="561"/>
                  </a:cubicBezTo>
                  <a:cubicBezTo>
                    <a:pt x="108" y="584"/>
                    <a:pt x="60" y="596"/>
                    <a:pt x="24" y="632"/>
                  </a:cubicBezTo>
                  <a:cubicBezTo>
                    <a:pt x="1" y="644"/>
                    <a:pt x="48" y="691"/>
                    <a:pt x="108" y="739"/>
                  </a:cubicBezTo>
                  <a:cubicBezTo>
                    <a:pt x="358" y="739"/>
                    <a:pt x="405" y="596"/>
                    <a:pt x="525" y="513"/>
                  </a:cubicBezTo>
                  <a:lnTo>
                    <a:pt x="525" y="513"/>
                  </a:lnTo>
                  <a:cubicBezTo>
                    <a:pt x="501" y="561"/>
                    <a:pt x="501" y="632"/>
                    <a:pt x="405" y="644"/>
                  </a:cubicBezTo>
                  <a:cubicBezTo>
                    <a:pt x="298" y="691"/>
                    <a:pt x="298" y="763"/>
                    <a:pt x="179" y="775"/>
                  </a:cubicBezTo>
                  <a:lnTo>
                    <a:pt x="155" y="775"/>
                  </a:lnTo>
                  <a:cubicBezTo>
                    <a:pt x="179" y="811"/>
                    <a:pt x="215" y="822"/>
                    <a:pt x="263" y="822"/>
                  </a:cubicBezTo>
                  <a:cubicBezTo>
                    <a:pt x="382" y="906"/>
                    <a:pt x="572" y="1037"/>
                    <a:pt x="715" y="1072"/>
                  </a:cubicBezTo>
                  <a:lnTo>
                    <a:pt x="739" y="1061"/>
                  </a:lnTo>
                  <a:cubicBezTo>
                    <a:pt x="798" y="1072"/>
                    <a:pt x="834" y="1120"/>
                    <a:pt x="894" y="1144"/>
                  </a:cubicBezTo>
                  <a:cubicBezTo>
                    <a:pt x="932" y="1125"/>
                    <a:pt x="978" y="1106"/>
                    <a:pt x="1019" y="1080"/>
                  </a:cubicBezTo>
                  <a:lnTo>
                    <a:pt x="1019" y="1080"/>
                  </a:lnTo>
                  <a:cubicBezTo>
                    <a:pt x="989" y="1106"/>
                    <a:pt x="969" y="1143"/>
                    <a:pt x="941" y="1180"/>
                  </a:cubicBezTo>
                  <a:cubicBezTo>
                    <a:pt x="1001" y="1227"/>
                    <a:pt x="1060" y="1251"/>
                    <a:pt x="1108" y="1263"/>
                  </a:cubicBezTo>
                  <a:cubicBezTo>
                    <a:pt x="1121" y="1269"/>
                    <a:pt x="1131" y="1271"/>
                    <a:pt x="1138" y="1271"/>
                  </a:cubicBezTo>
                  <a:cubicBezTo>
                    <a:pt x="1175" y="1271"/>
                    <a:pt x="1139" y="1202"/>
                    <a:pt x="1179" y="1192"/>
                  </a:cubicBezTo>
                  <a:cubicBezTo>
                    <a:pt x="1334" y="1180"/>
                    <a:pt x="1358" y="1072"/>
                    <a:pt x="1477" y="1049"/>
                  </a:cubicBezTo>
                  <a:cubicBezTo>
                    <a:pt x="1548" y="1025"/>
                    <a:pt x="1572" y="953"/>
                    <a:pt x="1572" y="882"/>
                  </a:cubicBezTo>
                  <a:cubicBezTo>
                    <a:pt x="1548" y="775"/>
                    <a:pt x="1715" y="751"/>
                    <a:pt x="1644" y="632"/>
                  </a:cubicBezTo>
                  <a:cubicBezTo>
                    <a:pt x="1548" y="525"/>
                    <a:pt x="1167" y="310"/>
                    <a:pt x="1001" y="299"/>
                  </a:cubicBezTo>
                  <a:cubicBezTo>
                    <a:pt x="977" y="287"/>
                    <a:pt x="929" y="251"/>
                    <a:pt x="894" y="239"/>
                  </a:cubicBezTo>
                  <a:cubicBezTo>
                    <a:pt x="989" y="215"/>
                    <a:pt x="703" y="96"/>
                    <a:pt x="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8"/>
            <p:cNvSpPr/>
            <p:nvPr/>
          </p:nvSpPr>
          <p:spPr>
            <a:xfrm>
              <a:off x="4212125" y="4320000"/>
              <a:ext cx="54500" cy="44350"/>
            </a:xfrm>
            <a:custGeom>
              <a:rect b="b" l="l" r="r" t="t"/>
              <a:pathLst>
                <a:path extrusionOk="0" h="1774" w="2180">
                  <a:moveTo>
                    <a:pt x="990" y="1450"/>
                  </a:moveTo>
                  <a:cubicBezTo>
                    <a:pt x="1017" y="1450"/>
                    <a:pt x="1044" y="1451"/>
                    <a:pt x="1072" y="1453"/>
                  </a:cubicBezTo>
                  <a:cubicBezTo>
                    <a:pt x="929" y="1453"/>
                    <a:pt x="774" y="1489"/>
                    <a:pt x="631" y="1501"/>
                  </a:cubicBezTo>
                  <a:cubicBezTo>
                    <a:pt x="739" y="1472"/>
                    <a:pt x="863" y="1450"/>
                    <a:pt x="990" y="1450"/>
                  </a:cubicBezTo>
                  <a:close/>
                  <a:moveTo>
                    <a:pt x="1370" y="1"/>
                  </a:moveTo>
                  <a:cubicBezTo>
                    <a:pt x="1343" y="27"/>
                    <a:pt x="1312" y="43"/>
                    <a:pt x="1274" y="43"/>
                  </a:cubicBezTo>
                  <a:cubicBezTo>
                    <a:pt x="1244" y="43"/>
                    <a:pt x="1209" y="34"/>
                    <a:pt x="1167" y="13"/>
                  </a:cubicBezTo>
                  <a:cubicBezTo>
                    <a:pt x="1155" y="13"/>
                    <a:pt x="1131" y="25"/>
                    <a:pt x="1120" y="48"/>
                  </a:cubicBezTo>
                  <a:cubicBezTo>
                    <a:pt x="870" y="239"/>
                    <a:pt x="608" y="441"/>
                    <a:pt x="298" y="501"/>
                  </a:cubicBezTo>
                  <a:cubicBezTo>
                    <a:pt x="512" y="489"/>
                    <a:pt x="703" y="429"/>
                    <a:pt x="870" y="298"/>
                  </a:cubicBezTo>
                  <a:cubicBezTo>
                    <a:pt x="846" y="286"/>
                    <a:pt x="846" y="286"/>
                    <a:pt x="834" y="286"/>
                  </a:cubicBezTo>
                  <a:cubicBezTo>
                    <a:pt x="841" y="279"/>
                    <a:pt x="846" y="276"/>
                    <a:pt x="850" y="276"/>
                  </a:cubicBezTo>
                  <a:cubicBezTo>
                    <a:pt x="859" y="276"/>
                    <a:pt x="861" y="290"/>
                    <a:pt x="870" y="298"/>
                  </a:cubicBezTo>
                  <a:cubicBezTo>
                    <a:pt x="870" y="322"/>
                    <a:pt x="881" y="346"/>
                    <a:pt x="893" y="358"/>
                  </a:cubicBezTo>
                  <a:cubicBezTo>
                    <a:pt x="774" y="608"/>
                    <a:pt x="489" y="477"/>
                    <a:pt x="334" y="644"/>
                  </a:cubicBezTo>
                  <a:cubicBezTo>
                    <a:pt x="322" y="608"/>
                    <a:pt x="298" y="548"/>
                    <a:pt x="286" y="525"/>
                  </a:cubicBezTo>
                  <a:cubicBezTo>
                    <a:pt x="215" y="537"/>
                    <a:pt x="143" y="537"/>
                    <a:pt x="60" y="537"/>
                  </a:cubicBezTo>
                  <a:cubicBezTo>
                    <a:pt x="48" y="548"/>
                    <a:pt x="36" y="608"/>
                    <a:pt x="36" y="679"/>
                  </a:cubicBezTo>
                  <a:cubicBezTo>
                    <a:pt x="135" y="729"/>
                    <a:pt x="230" y="747"/>
                    <a:pt x="321" y="747"/>
                  </a:cubicBezTo>
                  <a:cubicBezTo>
                    <a:pt x="494" y="747"/>
                    <a:pt x="654" y="683"/>
                    <a:pt x="810" y="644"/>
                  </a:cubicBezTo>
                  <a:lnTo>
                    <a:pt x="810" y="644"/>
                  </a:lnTo>
                  <a:cubicBezTo>
                    <a:pt x="722" y="699"/>
                    <a:pt x="634" y="764"/>
                    <a:pt x="527" y="764"/>
                  </a:cubicBezTo>
                  <a:cubicBezTo>
                    <a:pt x="518" y="764"/>
                    <a:pt x="509" y="764"/>
                    <a:pt x="500" y="763"/>
                  </a:cubicBezTo>
                  <a:cubicBezTo>
                    <a:pt x="375" y="763"/>
                    <a:pt x="277" y="803"/>
                    <a:pt x="171" y="803"/>
                  </a:cubicBezTo>
                  <a:cubicBezTo>
                    <a:pt x="135" y="803"/>
                    <a:pt x="99" y="798"/>
                    <a:pt x="60" y="787"/>
                  </a:cubicBezTo>
                  <a:lnTo>
                    <a:pt x="36" y="775"/>
                  </a:lnTo>
                  <a:cubicBezTo>
                    <a:pt x="36" y="822"/>
                    <a:pt x="36" y="846"/>
                    <a:pt x="0" y="858"/>
                  </a:cubicBezTo>
                  <a:cubicBezTo>
                    <a:pt x="12" y="1025"/>
                    <a:pt x="60" y="1227"/>
                    <a:pt x="167" y="1370"/>
                  </a:cubicBezTo>
                  <a:cubicBezTo>
                    <a:pt x="179" y="1370"/>
                    <a:pt x="215" y="1346"/>
                    <a:pt x="215" y="1346"/>
                  </a:cubicBezTo>
                  <a:cubicBezTo>
                    <a:pt x="238" y="1406"/>
                    <a:pt x="262" y="1465"/>
                    <a:pt x="274" y="1525"/>
                  </a:cubicBezTo>
                  <a:cubicBezTo>
                    <a:pt x="393" y="1525"/>
                    <a:pt x="512" y="1513"/>
                    <a:pt x="631" y="1501"/>
                  </a:cubicBezTo>
                  <a:lnTo>
                    <a:pt x="631" y="1501"/>
                  </a:lnTo>
                  <a:cubicBezTo>
                    <a:pt x="512" y="1525"/>
                    <a:pt x="405" y="1560"/>
                    <a:pt x="286" y="1584"/>
                  </a:cubicBezTo>
                  <a:cubicBezTo>
                    <a:pt x="298" y="1644"/>
                    <a:pt x="322" y="1727"/>
                    <a:pt x="358" y="1751"/>
                  </a:cubicBezTo>
                  <a:cubicBezTo>
                    <a:pt x="371" y="1767"/>
                    <a:pt x="388" y="1774"/>
                    <a:pt x="405" y="1774"/>
                  </a:cubicBezTo>
                  <a:cubicBezTo>
                    <a:pt x="465" y="1774"/>
                    <a:pt x="541" y="1703"/>
                    <a:pt x="596" y="1703"/>
                  </a:cubicBezTo>
                  <a:cubicBezTo>
                    <a:pt x="635" y="1711"/>
                    <a:pt x="674" y="1715"/>
                    <a:pt x="712" y="1715"/>
                  </a:cubicBezTo>
                  <a:cubicBezTo>
                    <a:pt x="905" y="1715"/>
                    <a:pt x="1084" y="1630"/>
                    <a:pt x="1262" y="1620"/>
                  </a:cubicBezTo>
                  <a:cubicBezTo>
                    <a:pt x="1429" y="1608"/>
                    <a:pt x="1548" y="1501"/>
                    <a:pt x="1667" y="1394"/>
                  </a:cubicBezTo>
                  <a:cubicBezTo>
                    <a:pt x="1822" y="1239"/>
                    <a:pt x="2072" y="1191"/>
                    <a:pt x="2132" y="977"/>
                  </a:cubicBezTo>
                  <a:cubicBezTo>
                    <a:pt x="2179" y="787"/>
                    <a:pt x="1834" y="501"/>
                    <a:pt x="1643" y="453"/>
                  </a:cubicBezTo>
                  <a:cubicBezTo>
                    <a:pt x="1632" y="429"/>
                    <a:pt x="1584" y="382"/>
                    <a:pt x="1560" y="358"/>
                  </a:cubicBezTo>
                  <a:cubicBezTo>
                    <a:pt x="1715" y="322"/>
                    <a:pt x="1465" y="132"/>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8"/>
            <p:cNvSpPr/>
            <p:nvPr/>
          </p:nvSpPr>
          <p:spPr>
            <a:xfrm>
              <a:off x="3947200" y="4724900"/>
              <a:ext cx="24150" cy="35950"/>
            </a:xfrm>
            <a:custGeom>
              <a:rect b="b" l="l" r="r" t="t"/>
              <a:pathLst>
                <a:path extrusionOk="0" h="1438" w="966">
                  <a:moveTo>
                    <a:pt x="596" y="307"/>
                  </a:moveTo>
                  <a:lnTo>
                    <a:pt x="596" y="307"/>
                  </a:lnTo>
                  <a:cubicBezTo>
                    <a:pt x="632" y="402"/>
                    <a:pt x="668" y="462"/>
                    <a:pt x="703" y="521"/>
                  </a:cubicBezTo>
                  <a:cubicBezTo>
                    <a:pt x="656" y="473"/>
                    <a:pt x="632" y="414"/>
                    <a:pt x="596" y="307"/>
                  </a:cubicBezTo>
                  <a:close/>
                  <a:moveTo>
                    <a:pt x="161" y="1216"/>
                  </a:moveTo>
                  <a:cubicBezTo>
                    <a:pt x="174" y="1216"/>
                    <a:pt x="149" y="1286"/>
                    <a:pt x="162" y="1286"/>
                  </a:cubicBezTo>
                  <a:cubicBezTo>
                    <a:pt x="165" y="1286"/>
                    <a:pt x="170" y="1282"/>
                    <a:pt x="179" y="1271"/>
                  </a:cubicBezTo>
                  <a:lnTo>
                    <a:pt x="179" y="1271"/>
                  </a:lnTo>
                  <a:cubicBezTo>
                    <a:pt x="163" y="1296"/>
                    <a:pt x="141" y="1320"/>
                    <a:pt x="125" y="1345"/>
                  </a:cubicBezTo>
                  <a:lnTo>
                    <a:pt x="125" y="1345"/>
                  </a:lnTo>
                  <a:cubicBezTo>
                    <a:pt x="130" y="1325"/>
                    <a:pt x="124" y="1311"/>
                    <a:pt x="117" y="1311"/>
                  </a:cubicBezTo>
                  <a:cubicBezTo>
                    <a:pt x="114" y="1311"/>
                    <a:pt x="111" y="1314"/>
                    <a:pt x="108" y="1319"/>
                  </a:cubicBezTo>
                  <a:cubicBezTo>
                    <a:pt x="108" y="1307"/>
                    <a:pt x="120" y="1271"/>
                    <a:pt x="120" y="1259"/>
                  </a:cubicBezTo>
                  <a:cubicBezTo>
                    <a:pt x="143" y="1227"/>
                    <a:pt x="155" y="1216"/>
                    <a:pt x="161" y="1216"/>
                  </a:cubicBezTo>
                  <a:close/>
                  <a:moveTo>
                    <a:pt x="516" y="1"/>
                  </a:moveTo>
                  <a:cubicBezTo>
                    <a:pt x="485" y="1"/>
                    <a:pt x="451" y="5"/>
                    <a:pt x="418" y="9"/>
                  </a:cubicBezTo>
                  <a:cubicBezTo>
                    <a:pt x="393" y="18"/>
                    <a:pt x="370" y="21"/>
                    <a:pt x="347" y="21"/>
                  </a:cubicBezTo>
                  <a:cubicBezTo>
                    <a:pt x="294" y="21"/>
                    <a:pt x="246" y="5"/>
                    <a:pt x="200" y="5"/>
                  </a:cubicBezTo>
                  <a:cubicBezTo>
                    <a:pt x="159" y="5"/>
                    <a:pt x="121" y="18"/>
                    <a:pt x="84" y="69"/>
                  </a:cubicBezTo>
                  <a:cubicBezTo>
                    <a:pt x="1" y="200"/>
                    <a:pt x="60" y="652"/>
                    <a:pt x="96" y="783"/>
                  </a:cubicBezTo>
                  <a:lnTo>
                    <a:pt x="96" y="902"/>
                  </a:lnTo>
                  <a:cubicBezTo>
                    <a:pt x="93" y="898"/>
                    <a:pt x="91" y="897"/>
                    <a:pt x="89" y="897"/>
                  </a:cubicBezTo>
                  <a:cubicBezTo>
                    <a:pt x="64" y="897"/>
                    <a:pt x="84" y="1140"/>
                    <a:pt x="84" y="1271"/>
                  </a:cubicBezTo>
                  <a:lnTo>
                    <a:pt x="84" y="1378"/>
                  </a:lnTo>
                  <a:cubicBezTo>
                    <a:pt x="84" y="1378"/>
                    <a:pt x="100" y="1352"/>
                    <a:pt x="107" y="1352"/>
                  </a:cubicBezTo>
                  <a:cubicBezTo>
                    <a:pt x="111" y="1352"/>
                    <a:pt x="112" y="1358"/>
                    <a:pt x="108" y="1378"/>
                  </a:cubicBezTo>
                  <a:cubicBezTo>
                    <a:pt x="108" y="1388"/>
                    <a:pt x="100" y="1414"/>
                    <a:pt x="90" y="1430"/>
                  </a:cubicBezTo>
                  <a:lnTo>
                    <a:pt x="90" y="1430"/>
                  </a:lnTo>
                  <a:cubicBezTo>
                    <a:pt x="103" y="1414"/>
                    <a:pt x="132" y="1375"/>
                    <a:pt x="167" y="1331"/>
                  </a:cubicBezTo>
                  <a:cubicBezTo>
                    <a:pt x="298" y="1176"/>
                    <a:pt x="239" y="1152"/>
                    <a:pt x="227" y="1093"/>
                  </a:cubicBezTo>
                  <a:cubicBezTo>
                    <a:pt x="234" y="1093"/>
                    <a:pt x="242" y="1092"/>
                    <a:pt x="249" y="1092"/>
                  </a:cubicBezTo>
                  <a:cubicBezTo>
                    <a:pt x="267" y="1092"/>
                    <a:pt x="283" y="1098"/>
                    <a:pt x="275" y="1140"/>
                  </a:cubicBezTo>
                  <a:cubicBezTo>
                    <a:pt x="263" y="1212"/>
                    <a:pt x="298" y="1200"/>
                    <a:pt x="227" y="1295"/>
                  </a:cubicBezTo>
                  <a:cubicBezTo>
                    <a:pt x="263" y="1259"/>
                    <a:pt x="275" y="1224"/>
                    <a:pt x="275" y="1200"/>
                  </a:cubicBezTo>
                  <a:cubicBezTo>
                    <a:pt x="394" y="1093"/>
                    <a:pt x="548" y="962"/>
                    <a:pt x="644" y="831"/>
                  </a:cubicBezTo>
                  <a:lnTo>
                    <a:pt x="632" y="819"/>
                  </a:lnTo>
                  <a:lnTo>
                    <a:pt x="763" y="676"/>
                  </a:lnTo>
                  <a:cubicBezTo>
                    <a:pt x="751" y="616"/>
                    <a:pt x="739" y="557"/>
                    <a:pt x="703" y="521"/>
                  </a:cubicBezTo>
                  <a:lnTo>
                    <a:pt x="703" y="521"/>
                  </a:lnTo>
                  <a:cubicBezTo>
                    <a:pt x="739" y="557"/>
                    <a:pt x="775" y="593"/>
                    <a:pt x="810" y="640"/>
                  </a:cubicBezTo>
                  <a:cubicBezTo>
                    <a:pt x="870" y="581"/>
                    <a:pt x="906" y="533"/>
                    <a:pt x="929" y="485"/>
                  </a:cubicBezTo>
                  <a:cubicBezTo>
                    <a:pt x="965" y="402"/>
                    <a:pt x="870" y="426"/>
                    <a:pt x="846" y="378"/>
                  </a:cubicBezTo>
                  <a:cubicBezTo>
                    <a:pt x="846" y="223"/>
                    <a:pt x="715" y="188"/>
                    <a:pt x="656" y="69"/>
                  </a:cubicBezTo>
                  <a:cubicBezTo>
                    <a:pt x="625" y="15"/>
                    <a:pt x="574" y="1"/>
                    <a:pt x="516" y="1"/>
                  </a:cubicBezTo>
                  <a:close/>
                  <a:moveTo>
                    <a:pt x="90" y="1430"/>
                  </a:moveTo>
                  <a:cubicBezTo>
                    <a:pt x="86" y="1435"/>
                    <a:pt x="84" y="1438"/>
                    <a:pt x="84" y="1438"/>
                  </a:cubicBezTo>
                  <a:cubicBezTo>
                    <a:pt x="86" y="1436"/>
                    <a:pt x="88" y="1433"/>
                    <a:pt x="90" y="14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8"/>
            <p:cNvSpPr/>
            <p:nvPr/>
          </p:nvSpPr>
          <p:spPr>
            <a:xfrm>
              <a:off x="4421675" y="4289350"/>
              <a:ext cx="40500" cy="27300"/>
            </a:xfrm>
            <a:custGeom>
              <a:rect b="b" l="l" r="r" t="t"/>
              <a:pathLst>
                <a:path extrusionOk="0" h="1092" w="1620">
                  <a:moveTo>
                    <a:pt x="1215" y="846"/>
                  </a:moveTo>
                  <a:cubicBezTo>
                    <a:pt x="1143" y="870"/>
                    <a:pt x="1084" y="881"/>
                    <a:pt x="1024" y="905"/>
                  </a:cubicBezTo>
                  <a:cubicBezTo>
                    <a:pt x="1072" y="881"/>
                    <a:pt x="1120" y="846"/>
                    <a:pt x="1215" y="846"/>
                  </a:cubicBezTo>
                  <a:close/>
                  <a:moveTo>
                    <a:pt x="322" y="0"/>
                  </a:moveTo>
                  <a:lnTo>
                    <a:pt x="310" y="12"/>
                  </a:lnTo>
                  <a:cubicBezTo>
                    <a:pt x="238" y="131"/>
                    <a:pt x="227" y="286"/>
                    <a:pt x="108" y="369"/>
                  </a:cubicBezTo>
                  <a:cubicBezTo>
                    <a:pt x="191" y="334"/>
                    <a:pt x="262" y="274"/>
                    <a:pt x="286" y="179"/>
                  </a:cubicBezTo>
                  <a:cubicBezTo>
                    <a:pt x="310" y="191"/>
                    <a:pt x="322" y="215"/>
                    <a:pt x="346" y="215"/>
                  </a:cubicBezTo>
                  <a:cubicBezTo>
                    <a:pt x="429" y="369"/>
                    <a:pt x="179" y="334"/>
                    <a:pt x="203" y="453"/>
                  </a:cubicBezTo>
                  <a:cubicBezTo>
                    <a:pt x="179" y="429"/>
                    <a:pt x="131" y="405"/>
                    <a:pt x="108" y="393"/>
                  </a:cubicBezTo>
                  <a:cubicBezTo>
                    <a:pt x="72" y="417"/>
                    <a:pt x="48" y="429"/>
                    <a:pt x="0" y="453"/>
                  </a:cubicBezTo>
                  <a:cubicBezTo>
                    <a:pt x="0" y="453"/>
                    <a:pt x="48" y="489"/>
                    <a:pt x="108" y="536"/>
                  </a:cubicBezTo>
                  <a:cubicBezTo>
                    <a:pt x="140" y="541"/>
                    <a:pt x="169" y="543"/>
                    <a:pt x="194" y="543"/>
                  </a:cubicBezTo>
                  <a:cubicBezTo>
                    <a:pt x="354" y="543"/>
                    <a:pt x="384" y="457"/>
                    <a:pt x="477" y="405"/>
                  </a:cubicBezTo>
                  <a:lnTo>
                    <a:pt x="477" y="405"/>
                  </a:lnTo>
                  <a:cubicBezTo>
                    <a:pt x="465" y="453"/>
                    <a:pt x="465" y="512"/>
                    <a:pt x="381" y="512"/>
                  </a:cubicBezTo>
                  <a:cubicBezTo>
                    <a:pt x="298" y="536"/>
                    <a:pt x="298" y="596"/>
                    <a:pt x="191" y="596"/>
                  </a:cubicBezTo>
                  <a:lnTo>
                    <a:pt x="179" y="596"/>
                  </a:lnTo>
                  <a:cubicBezTo>
                    <a:pt x="215" y="620"/>
                    <a:pt x="238" y="643"/>
                    <a:pt x="250" y="643"/>
                  </a:cubicBezTo>
                  <a:cubicBezTo>
                    <a:pt x="381" y="727"/>
                    <a:pt x="560" y="834"/>
                    <a:pt x="715" y="893"/>
                  </a:cubicBezTo>
                  <a:cubicBezTo>
                    <a:pt x="727" y="893"/>
                    <a:pt x="727" y="881"/>
                    <a:pt x="727" y="881"/>
                  </a:cubicBezTo>
                  <a:cubicBezTo>
                    <a:pt x="786" y="905"/>
                    <a:pt x="834" y="941"/>
                    <a:pt x="893" y="965"/>
                  </a:cubicBezTo>
                  <a:cubicBezTo>
                    <a:pt x="941" y="953"/>
                    <a:pt x="977" y="929"/>
                    <a:pt x="1024" y="905"/>
                  </a:cubicBezTo>
                  <a:lnTo>
                    <a:pt x="1024" y="905"/>
                  </a:lnTo>
                  <a:cubicBezTo>
                    <a:pt x="977" y="941"/>
                    <a:pt x="965" y="965"/>
                    <a:pt x="941" y="1001"/>
                  </a:cubicBezTo>
                  <a:cubicBezTo>
                    <a:pt x="1000" y="1048"/>
                    <a:pt x="1060" y="1072"/>
                    <a:pt x="1096" y="1084"/>
                  </a:cubicBezTo>
                  <a:cubicBezTo>
                    <a:pt x="1109" y="1090"/>
                    <a:pt x="1118" y="1092"/>
                    <a:pt x="1125" y="1092"/>
                  </a:cubicBezTo>
                  <a:cubicBezTo>
                    <a:pt x="1163" y="1092"/>
                    <a:pt x="1125" y="1024"/>
                    <a:pt x="1155" y="1024"/>
                  </a:cubicBezTo>
                  <a:cubicBezTo>
                    <a:pt x="1310" y="1024"/>
                    <a:pt x="1310" y="953"/>
                    <a:pt x="1429" y="941"/>
                  </a:cubicBezTo>
                  <a:cubicBezTo>
                    <a:pt x="1501" y="941"/>
                    <a:pt x="1501" y="881"/>
                    <a:pt x="1501" y="822"/>
                  </a:cubicBezTo>
                  <a:cubicBezTo>
                    <a:pt x="1489" y="727"/>
                    <a:pt x="1620" y="727"/>
                    <a:pt x="1548" y="631"/>
                  </a:cubicBezTo>
                  <a:cubicBezTo>
                    <a:pt x="1477" y="524"/>
                    <a:pt x="1084" y="310"/>
                    <a:pt x="917" y="286"/>
                  </a:cubicBezTo>
                  <a:cubicBezTo>
                    <a:pt x="893" y="274"/>
                    <a:pt x="846" y="239"/>
                    <a:pt x="822" y="227"/>
                  </a:cubicBezTo>
                  <a:cubicBezTo>
                    <a:pt x="893" y="215"/>
                    <a:pt x="608" y="96"/>
                    <a:pt x="477" y="0"/>
                  </a:cubicBezTo>
                  <a:cubicBezTo>
                    <a:pt x="469" y="8"/>
                    <a:pt x="449" y="19"/>
                    <a:pt x="413" y="19"/>
                  </a:cubicBezTo>
                  <a:cubicBezTo>
                    <a:pt x="389" y="19"/>
                    <a:pt x="359" y="14"/>
                    <a:pt x="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8"/>
            <p:cNvSpPr/>
            <p:nvPr/>
          </p:nvSpPr>
          <p:spPr>
            <a:xfrm>
              <a:off x="3524250" y="4208850"/>
              <a:ext cx="36925" cy="37075"/>
            </a:xfrm>
            <a:custGeom>
              <a:rect b="b" l="l" r="r" t="t"/>
              <a:pathLst>
                <a:path extrusionOk="0" h="1483" w="1477">
                  <a:moveTo>
                    <a:pt x="668" y="0"/>
                  </a:moveTo>
                  <a:cubicBezTo>
                    <a:pt x="563" y="0"/>
                    <a:pt x="475" y="52"/>
                    <a:pt x="405" y="113"/>
                  </a:cubicBezTo>
                  <a:cubicBezTo>
                    <a:pt x="286" y="232"/>
                    <a:pt x="71" y="208"/>
                    <a:pt x="24" y="387"/>
                  </a:cubicBezTo>
                  <a:cubicBezTo>
                    <a:pt x="0" y="542"/>
                    <a:pt x="298" y="875"/>
                    <a:pt x="441" y="958"/>
                  </a:cubicBezTo>
                  <a:cubicBezTo>
                    <a:pt x="464" y="994"/>
                    <a:pt x="488" y="1042"/>
                    <a:pt x="500" y="1065"/>
                  </a:cubicBezTo>
                  <a:cubicBezTo>
                    <a:pt x="498" y="1065"/>
                    <a:pt x="496" y="1065"/>
                    <a:pt x="494" y="1065"/>
                  </a:cubicBezTo>
                  <a:cubicBezTo>
                    <a:pt x="415" y="1065"/>
                    <a:pt x="609" y="1295"/>
                    <a:pt x="679" y="1423"/>
                  </a:cubicBezTo>
                  <a:cubicBezTo>
                    <a:pt x="689" y="1419"/>
                    <a:pt x="700" y="1417"/>
                    <a:pt x="713" y="1417"/>
                  </a:cubicBezTo>
                  <a:cubicBezTo>
                    <a:pt x="743" y="1417"/>
                    <a:pt x="779" y="1431"/>
                    <a:pt x="822" y="1482"/>
                  </a:cubicBezTo>
                  <a:lnTo>
                    <a:pt x="833" y="1470"/>
                  </a:lnTo>
                  <a:cubicBezTo>
                    <a:pt x="932" y="1421"/>
                    <a:pt x="1038" y="1339"/>
                    <a:pt x="1160" y="1339"/>
                  </a:cubicBezTo>
                  <a:cubicBezTo>
                    <a:pt x="1185" y="1339"/>
                    <a:pt x="1211" y="1343"/>
                    <a:pt x="1238" y="1351"/>
                  </a:cubicBezTo>
                  <a:cubicBezTo>
                    <a:pt x="1191" y="1321"/>
                    <a:pt x="1137" y="1306"/>
                    <a:pt x="1086" y="1306"/>
                  </a:cubicBezTo>
                  <a:cubicBezTo>
                    <a:pt x="1036" y="1306"/>
                    <a:pt x="988" y="1321"/>
                    <a:pt x="953" y="1351"/>
                  </a:cubicBezTo>
                  <a:cubicBezTo>
                    <a:pt x="953" y="1339"/>
                    <a:pt x="953" y="1303"/>
                    <a:pt x="941" y="1292"/>
                  </a:cubicBezTo>
                  <a:cubicBezTo>
                    <a:pt x="960" y="1228"/>
                    <a:pt x="991" y="1210"/>
                    <a:pt x="1026" y="1210"/>
                  </a:cubicBezTo>
                  <a:cubicBezTo>
                    <a:pt x="1074" y="1210"/>
                    <a:pt x="1132" y="1246"/>
                    <a:pt x="1181" y="1246"/>
                  </a:cubicBezTo>
                  <a:cubicBezTo>
                    <a:pt x="1202" y="1246"/>
                    <a:pt x="1222" y="1239"/>
                    <a:pt x="1238" y="1220"/>
                  </a:cubicBezTo>
                  <a:cubicBezTo>
                    <a:pt x="1238" y="1244"/>
                    <a:pt x="1250" y="1303"/>
                    <a:pt x="1250" y="1339"/>
                  </a:cubicBezTo>
                  <a:cubicBezTo>
                    <a:pt x="1298" y="1351"/>
                    <a:pt x="1322" y="1363"/>
                    <a:pt x="1357" y="1399"/>
                  </a:cubicBezTo>
                  <a:cubicBezTo>
                    <a:pt x="1357" y="1399"/>
                    <a:pt x="1369" y="1339"/>
                    <a:pt x="1381" y="1256"/>
                  </a:cubicBezTo>
                  <a:cubicBezTo>
                    <a:pt x="1286" y="1042"/>
                    <a:pt x="1131" y="1065"/>
                    <a:pt x="1000" y="1053"/>
                  </a:cubicBezTo>
                  <a:cubicBezTo>
                    <a:pt x="1038" y="1046"/>
                    <a:pt x="1075" y="1024"/>
                    <a:pt x="1113" y="1024"/>
                  </a:cubicBezTo>
                  <a:cubicBezTo>
                    <a:pt x="1135" y="1024"/>
                    <a:pt x="1157" y="1032"/>
                    <a:pt x="1179" y="1053"/>
                  </a:cubicBezTo>
                  <a:cubicBezTo>
                    <a:pt x="1250" y="1113"/>
                    <a:pt x="1322" y="1077"/>
                    <a:pt x="1381" y="1173"/>
                  </a:cubicBezTo>
                  <a:lnTo>
                    <a:pt x="1405" y="1184"/>
                  </a:lnTo>
                  <a:cubicBezTo>
                    <a:pt x="1405" y="1137"/>
                    <a:pt x="1417" y="1113"/>
                    <a:pt x="1429" y="1113"/>
                  </a:cubicBezTo>
                  <a:cubicBezTo>
                    <a:pt x="1441" y="946"/>
                    <a:pt x="1476" y="744"/>
                    <a:pt x="1441" y="577"/>
                  </a:cubicBezTo>
                  <a:lnTo>
                    <a:pt x="1417" y="577"/>
                  </a:lnTo>
                  <a:cubicBezTo>
                    <a:pt x="1393" y="518"/>
                    <a:pt x="1417" y="446"/>
                    <a:pt x="1417" y="387"/>
                  </a:cubicBezTo>
                  <a:cubicBezTo>
                    <a:pt x="1345" y="351"/>
                    <a:pt x="1250" y="327"/>
                    <a:pt x="1179" y="303"/>
                  </a:cubicBezTo>
                  <a:cubicBezTo>
                    <a:pt x="1083" y="291"/>
                    <a:pt x="976" y="280"/>
                    <a:pt x="857" y="220"/>
                  </a:cubicBezTo>
                  <a:lnTo>
                    <a:pt x="857" y="220"/>
                  </a:lnTo>
                  <a:cubicBezTo>
                    <a:pt x="964" y="268"/>
                    <a:pt x="1072" y="280"/>
                    <a:pt x="1179" y="303"/>
                  </a:cubicBezTo>
                  <a:cubicBezTo>
                    <a:pt x="1250" y="303"/>
                    <a:pt x="1345" y="303"/>
                    <a:pt x="1417" y="327"/>
                  </a:cubicBezTo>
                  <a:cubicBezTo>
                    <a:pt x="1417" y="244"/>
                    <a:pt x="1417" y="184"/>
                    <a:pt x="1393" y="149"/>
                  </a:cubicBezTo>
                  <a:cubicBezTo>
                    <a:pt x="1385" y="114"/>
                    <a:pt x="1367" y="105"/>
                    <a:pt x="1345" y="105"/>
                  </a:cubicBezTo>
                  <a:cubicBezTo>
                    <a:pt x="1316" y="105"/>
                    <a:pt x="1280" y="121"/>
                    <a:pt x="1248" y="121"/>
                  </a:cubicBezTo>
                  <a:cubicBezTo>
                    <a:pt x="1236" y="121"/>
                    <a:pt x="1225" y="119"/>
                    <a:pt x="1214" y="113"/>
                  </a:cubicBezTo>
                  <a:cubicBezTo>
                    <a:pt x="1060" y="6"/>
                    <a:pt x="905" y="53"/>
                    <a:pt x="726" y="6"/>
                  </a:cubicBezTo>
                  <a:cubicBezTo>
                    <a:pt x="706" y="2"/>
                    <a:pt x="687" y="0"/>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8"/>
            <p:cNvSpPr/>
            <p:nvPr/>
          </p:nvSpPr>
          <p:spPr>
            <a:xfrm>
              <a:off x="3807000" y="4274725"/>
              <a:ext cx="39925" cy="14050"/>
            </a:xfrm>
            <a:custGeom>
              <a:rect b="b" l="l" r="r" t="t"/>
              <a:pathLst>
                <a:path extrusionOk="0" h="562" w="1597">
                  <a:moveTo>
                    <a:pt x="477" y="85"/>
                  </a:moveTo>
                  <a:lnTo>
                    <a:pt x="477" y="85"/>
                  </a:lnTo>
                  <a:cubicBezTo>
                    <a:pt x="453" y="109"/>
                    <a:pt x="418" y="121"/>
                    <a:pt x="334" y="121"/>
                  </a:cubicBezTo>
                  <a:cubicBezTo>
                    <a:pt x="394" y="109"/>
                    <a:pt x="430" y="97"/>
                    <a:pt x="477" y="85"/>
                  </a:cubicBezTo>
                  <a:close/>
                  <a:moveTo>
                    <a:pt x="318" y="0"/>
                  </a:moveTo>
                  <a:cubicBezTo>
                    <a:pt x="259" y="0"/>
                    <a:pt x="330" y="38"/>
                    <a:pt x="299" y="38"/>
                  </a:cubicBezTo>
                  <a:cubicBezTo>
                    <a:pt x="168" y="38"/>
                    <a:pt x="191" y="85"/>
                    <a:pt x="96" y="97"/>
                  </a:cubicBezTo>
                  <a:cubicBezTo>
                    <a:pt x="37" y="109"/>
                    <a:pt x="49" y="145"/>
                    <a:pt x="72" y="169"/>
                  </a:cubicBezTo>
                  <a:cubicBezTo>
                    <a:pt x="132" y="216"/>
                    <a:pt x="1" y="216"/>
                    <a:pt x="120" y="276"/>
                  </a:cubicBezTo>
                  <a:cubicBezTo>
                    <a:pt x="239" y="335"/>
                    <a:pt x="656" y="407"/>
                    <a:pt x="822" y="419"/>
                  </a:cubicBezTo>
                  <a:cubicBezTo>
                    <a:pt x="846" y="443"/>
                    <a:pt x="906" y="454"/>
                    <a:pt x="942" y="454"/>
                  </a:cubicBezTo>
                  <a:cubicBezTo>
                    <a:pt x="870" y="466"/>
                    <a:pt x="1180" y="526"/>
                    <a:pt x="1323" y="562"/>
                  </a:cubicBezTo>
                  <a:cubicBezTo>
                    <a:pt x="1323" y="544"/>
                    <a:pt x="1348" y="533"/>
                    <a:pt x="1399" y="533"/>
                  </a:cubicBezTo>
                  <a:cubicBezTo>
                    <a:pt x="1418" y="533"/>
                    <a:pt x="1440" y="535"/>
                    <a:pt x="1465" y="538"/>
                  </a:cubicBezTo>
                  <a:lnTo>
                    <a:pt x="1465" y="526"/>
                  </a:lnTo>
                  <a:cubicBezTo>
                    <a:pt x="1477" y="454"/>
                    <a:pt x="1430" y="383"/>
                    <a:pt x="1501" y="323"/>
                  </a:cubicBezTo>
                  <a:lnTo>
                    <a:pt x="1501" y="323"/>
                  </a:lnTo>
                  <a:cubicBezTo>
                    <a:pt x="1430" y="347"/>
                    <a:pt x="1394" y="395"/>
                    <a:pt x="1418" y="443"/>
                  </a:cubicBezTo>
                  <a:cubicBezTo>
                    <a:pt x="1394" y="443"/>
                    <a:pt x="1370" y="419"/>
                    <a:pt x="1358" y="419"/>
                  </a:cubicBezTo>
                  <a:cubicBezTo>
                    <a:pt x="1227" y="335"/>
                    <a:pt x="1465" y="347"/>
                    <a:pt x="1382" y="288"/>
                  </a:cubicBezTo>
                  <a:lnTo>
                    <a:pt x="1382" y="288"/>
                  </a:lnTo>
                  <a:cubicBezTo>
                    <a:pt x="1418" y="300"/>
                    <a:pt x="1477" y="323"/>
                    <a:pt x="1501" y="323"/>
                  </a:cubicBezTo>
                  <a:cubicBezTo>
                    <a:pt x="1525" y="300"/>
                    <a:pt x="1549" y="300"/>
                    <a:pt x="1584" y="288"/>
                  </a:cubicBezTo>
                  <a:cubicBezTo>
                    <a:pt x="1596" y="288"/>
                    <a:pt x="1537" y="264"/>
                    <a:pt x="1465" y="240"/>
                  </a:cubicBezTo>
                  <a:cubicBezTo>
                    <a:pt x="1239" y="240"/>
                    <a:pt x="1239" y="300"/>
                    <a:pt x="1180" y="335"/>
                  </a:cubicBezTo>
                  <a:cubicBezTo>
                    <a:pt x="1180" y="323"/>
                    <a:pt x="1168" y="276"/>
                    <a:pt x="1227" y="276"/>
                  </a:cubicBezTo>
                  <a:cubicBezTo>
                    <a:pt x="1287" y="264"/>
                    <a:pt x="1251" y="216"/>
                    <a:pt x="1358" y="216"/>
                  </a:cubicBezTo>
                  <a:lnTo>
                    <a:pt x="1370" y="216"/>
                  </a:lnTo>
                  <a:cubicBezTo>
                    <a:pt x="1346" y="204"/>
                    <a:pt x="1311" y="192"/>
                    <a:pt x="1299" y="181"/>
                  </a:cubicBezTo>
                  <a:cubicBezTo>
                    <a:pt x="1144" y="145"/>
                    <a:pt x="930" y="85"/>
                    <a:pt x="775" y="62"/>
                  </a:cubicBezTo>
                  <a:lnTo>
                    <a:pt x="775" y="85"/>
                  </a:lnTo>
                  <a:cubicBezTo>
                    <a:pt x="703" y="62"/>
                    <a:pt x="644" y="50"/>
                    <a:pt x="584" y="38"/>
                  </a:cubicBezTo>
                  <a:cubicBezTo>
                    <a:pt x="537" y="50"/>
                    <a:pt x="513" y="62"/>
                    <a:pt x="477" y="85"/>
                  </a:cubicBezTo>
                  <a:lnTo>
                    <a:pt x="525" y="38"/>
                  </a:lnTo>
                  <a:cubicBezTo>
                    <a:pt x="453" y="26"/>
                    <a:pt x="394" y="2"/>
                    <a:pt x="346" y="2"/>
                  </a:cubicBezTo>
                  <a:cubicBezTo>
                    <a:pt x="334" y="1"/>
                    <a:pt x="325" y="0"/>
                    <a:pt x="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18"/>
          <p:cNvSpPr/>
          <p:nvPr/>
        </p:nvSpPr>
        <p:spPr>
          <a:xfrm flipH="1" rot="10800000">
            <a:off x="-368375" y="4401081"/>
            <a:ext cx="792060" cy="956454"/>
          </a:xfrm>
          <a:custGeom>
            <a:rect b="b" l="l" r="r" t="t"/>
            <a:pathLst>
              <a:path extrusionOk="0" h="31272" w="25897">
                <a:moveTo>
                  <a:pt x="15896" y="3855"/>
                </a:moveTo>
                <a:cubicBezTo>
                  <a:pt x="15931" y="3903"/>
                  <a:pt x="15955" y="3927"/>
                  <a:pt x="15967" y="3963"/>
                </a:cubicBezTo>
                <a:cubicBezTo>
                  <a:pt x="15943" y="3939"/>
                  <a:pt x="15907" y="3927"/>
                  <a:pt x="15872" y="3915"/>
                </a:cubicBezTo>
                <a:lnTo>
                  <a:pt x="15896" y="3855"/>
                </a:lnTo>
                <a:close/>
                <a:moveTo>
                  <a:pt x="17324" y="5356"/>
                </a:moveTo>
                <a:lnTo>
                  <a:pt x="17324" y="5356"/>
                </a:lnTo>
                <a:cubicBezTo>
                  <a:pt x="17896" y="5772"/>
                  <a:pt x="18515" y="6058"/>
                  <a:pt x="19182" y="6177"/>
                </a:cubicBezTo>
                <a:cubicBezTo>
                  <a:pt x="19170" y="6201"/>
                  <a:pt x="19170" y="6249"/>
                  <a:pt x="19158" y="6284"/>
                </a:cubicBezTo>
                <a:cubicBezTo>
                  <a:pt x="18956" y="6405"/>
                  <a:pt x="18720" y="6509"/>
                  <a:pt x="18515" y="6509"/>
                </a:cubicBezTo>
                <a:cubicBezTo>
                  <a:pt x="18478" y="6509"/>
                  <a:pt x="18442" y="6506"/>
                  <a:pt x="18408" y="6499"/>
                </a:cubicBezTo>
                <a:cubicBezTo>
                  <a:pt x="18051" y="6439"/>
                  <a:pt x="17717" y="5927"/>
                  <a:pt x="17372" y="5427"/>
                </a:cubicBezTo>
                <a:cubicBezTo>
                  <a:pt x="17360" y="5403"/>
                  <a:pt x="17336" y="5391"/>
                  <a:pt x="17324" y="5356"/>
                </a:cubicBezTo>
                <a:close/>
                <a:moveTo>
                  <a:pt x="14705" y="1653"/>
                </a:moveTo>
                <a:cubicBezTo>
                  <a:pt x="14824" y="1986"/>
                  <a:pt x="14979" y="2284"/>
                  <a:pt x="15157" y="2581"/>
                </a:cubicBezTo>
                <a:lnTo>
                  <a:pt x="14217" y="4129"/>
                </a:lnTo>
                <a:cubicBezTo>
                  <a:pt x="14086" y="4355"/>
                  <a:pt x="14098" y="4653"/>
                  <a:pt x="14264" y="4867"/>
                </a:cubicBezTo>
                <a:cubicBezTo>
                  <a:pt x="14387" y="5027"/>
                  <a:pt x="14583" y="5128"/>
                  <a:pt x="14789" y="5128"/>
                </a:cubicBezTo>
                <a:cubicBezTo>
                  <a:pt x="14844" y="5128"/>
                  <a:pt x="14900" y="5121"/>
                  <a:pt x="14955" y="5106"/>
                </a:cubicBezTo>
                <a:cubicBezTo>
                  <a:pt x="15024" y="5088"/>
                  <a:pt x="15088" y="5079"/>
                  <a:pt x="15150" y="5079"/>
                </a:cubicBezTo>
                <a:cubicBezTo>
                  <a:pt x="15508" y="5079"/>
                  <a:pt x="15785" y="5386"/>
                  <a:pt x="16312" y="6177"/>
                </a:cubicBezTo>
                <a:cubicBezTo>
                  <a:pt x="16777" y="6868"/>
                  <a:pt x="17312" y="7642"/>
                  <a:pt x="18205" y="7808"/>
                </a:cubicBezTo>
                <a:cubicBezTo>
                  <a:pt x="18314" y="7827"/>
                  <a:pt x="18423" y="7837"/>
                  <a:pt x="18533" y="7837"/>
                </a:cubicBezTo>
                <a:cubicBezTo>
                  <a:pt x="19043" y="7837"/>
                  <a:pt x="19581" y="7632"/>
                  <a:pt x="20158" y="7201"/>
                </a:cubicBezTo>
                <a:cubicBezTo>
                  <a:pt x="20301" y="7082"/>
                  <a:pt x="20408" y="6915"/>
                  <a:pt x="20420" y="6725"/>
                </a:cubicBezTo>
                <a:cubicBezTo>
                  <a:pt x="20432" y="6558"/>
                  <a:pt x="20539" y="6260"/>
                  <a:pt x="20634" y="6022"/>
                </a:cubicBezTo>
                <a:lnTo>
                  <a:pt x="20670" y="5903"/>
                </a:lnTo>
                <a:cubicBezTo>
                  <a:pt x="20706" y="5844"/>
                  <a:pt x="20718" y="5784"/>
                  <a:pt x="20729" y="5725"/>
                </a:cubicBezTo>
                <a:cubicBezTo>
                  <a:pt x="20765" y="5653"/>
                  <a:pt x="20777" y="5594"/>
                  <a:pt x="20789" y="5522"/>
                </a:cubicBezTo>
                <a:cubicBezTo>
                  <a:pt x="21134" y="5558"/>
                  <a:pt x="21491" y="5606"/>
                  <a:pt x="21837" y="5641"/>
                </a:cubicBezTo>
                <a:cubicBezTo>
                  <a:pt x="22218" y="5689"/>
                  <a:pt x="22611" y="5725"/>
                  <a:pt x="22980" y="5772"/>
                </a:cubicBezTo>
                <a:cubicBezTo>
                  <a:pt x="23194" y="6891"/>
                  <a:pt x="23527" y="7630"/>
                  <a:pt x="24028" y="7975"/>
                </a:cubicBezTo>
                <a:cubicBezTo>
                  <a:pt x="23968" y="8725"/>
                  <a:pt x="23932" y="9594"/>
                  <a:pt x="23908" y="10463"/>
                </a:cubicBezTo>
                <a:cubicBezTo>
                  <a:pt x="23861" y="11666"/>
                  <a:pt x="23801" y="13380"/>
                  <a:pt x="23623" y="14107"/>
                </a:cubicBezTo>
                <a:cubicBezTo>
                  <a:pt x="23581" y="14098"/>
                  <a:pt x="23538" y="14094"/>
                  <a:pt x="23496" y="14094"/>
                </a:cubicBezTo>
                <a:cubicBezTo>
                  <a:pt x="23419" y="14094"/>
                  <a:pt x="23342" y="14107"/>
                  <a:pt x="23266" y="14130"/>
                </a:cubicBezTo>
                <a:cubicBezTo>
                  <a:pt x="23027" y="14226"/>
                  <a:pt x="22861" y="14452"/>
                  <a:pt x="22849" y="14690"/>
                </a:cubicBezTo>
                <a:lnTo>
                  <a:pt x="22658" y="16917"/>
                </a:lnTo>
                <a:cubicBezTo>
                  <a:pt x="22634" y="17024"/>
                  <a:pt x="22658" y="17107"/>
                  <a:pt x="22694" y="17202"/>
                </a:cubicBezTo>
                <a:cubicBezTo>
                  <a:pt x="23766" y="20012"/>
                  <a:pt x="24349" y="27561"/>
                  <a:pt x="22551" y="29311"/>
                </a:cubicBezTo>
                <a:cubicBezTo>
                  <a:pt x="21979" y="29786"/>
                  <a:pt x="21406" y="29967"/>
                  <a:pt x="20763" y="29967"/>
                </a:cubicBezTo>
                <a:cubicBezTo>
                  <a:pt x="20067" y="29967"/>
                  <a:pt x="19288" y="29756"/>
                  <a:pt x="18336" y="29478"/>
                </a:cubicBezTo>
                <a:cubicBezTo>
                  <a:pt x="17381" y="29192"/>
                  <a:pt x="16378" y="28915"/>
                  <a:pt x="15379" y="28915"/>
                </a:cubicBezTo>
                <a:cubicBezTo>
                  <a:pt x="15170" y="28915"/>
                  <a:pt x="14961" y="28927"/>
                  <a:pt x="14753" y="28954"/>
                </a:cubicBezTo>
                <a:cubicBezTo>
                  <a:pt x="14599" y="28957"/>
                  <a:pt x="14448" y="28959"/>
                  <a:pt x="14300" y="28959"/>
                </a:cubicBezTo>
                <a:cubicBezTo>
                  <a:pt x="12197" y="28959"/>
                  <a:pt x="10566" y="28620"/>
                  <a:pt x="9454" y="27275"/>
                </a:cubicBezTo>
                <a:cubicBezTo>
                  <a:pt x="8680" y="26215"/>
                  <a:pt x="7740" y="25441"/>
                  <a:pt x="6847" y="24691"/>
                </a:cubicBezTo>
                <a:cubicBezTo>
                  <a:pt x="5513" y="23560"/>
                  <a:pt x="4239" y="22501"/>
                  <a:pt x="3668" y="20607"/>
                </a:cubicBezTo>
                <a:cubicBezTo>
                  <a:pt x="3644" y="20584"/>
                  <a:pt x="3632" y="20536"/>
                  <a:pt x="3620" y="20500"/>
                </a:cubicBezTo>
                <a:cubicBezTo>
                  <a:pt x="3323" y="19893"/>
                  <a:pt x="2656" y="19643"/>
                  <a:pt x="2120" y="19453"/>
                </a:cubicBezTo>
                <a:cubicBezTo>
                  <a:pt x="1882" y="19357"/>
                  <a:pt x="1441" y="19191"/>
                  <a:pt x="1382" y="19095"/>
                </a:cubicBezTo>
                <a:cubicBezTo>
                  <a:pt x="1370" y="19072"/>
                  <a:pt x="1370" y="18988"/>
                  <a:pt x="1465" y="18714"/>
                </a:cubicBezTo>
                <a:cubicBezTo>
                  <a:pt x="1620" y="18119"/>
                  <a:pt x="2120" y="17428"/>
                  <a:pt x="2680" y="16726"/>
                </a:cubicBezTo>
                <a:cubicBezTo>
                  <a:pt x="3275" y="17298"/>
                  <a:pt x="3882" y="17809"/>
                  <a:pt x="4501" y="18321"/>
                </a:cubicBezTo>
                <a:cubicBezTo>
                  <a:pt x="4799" y="18571"/>
                  <a:pt x="5097" y="18810"/>
                  <a:pt x="5370" y="19060"/>
                </a:cubicBezTo>
                <a:lnTo>
                  <a:pt x="6073" y="19929"/>
                </a:lnTo>
                <a:cubicBezTo>
                  <a:pt x="7013" y="21072"/>
                  <a:pt x="7978" y="22262"/>
                  <a:pt x="8942" y="23632"/>
                </a:cubicBezTo>
                <a:cubicBezTo>
                  <a:pt x="9070" y="23813"/>
                  <a:pt x="9270" y="23908"/>
                  <a:pt x="9472" y="23908"/>
                </a:cubicBezTo>
                <a:cubicBezTo>
                  <a:pt x="9589" y="23908"/>
                  <a:pt x="9707" y="23876"/>
                  <a:pt x="9811" y="23810"/>
                </a:cubicBezTo>
                <a:cubicBezTo>
                  <a:pt x="10109" y="23632"/>
                  <a:pt x="10216" y="23263"/>
                  <a:pt x="10061" y="22965"/>
                </a:cubicBezTo>
                <a:cubicBezTo>
                  <a:pt x="8930" y="20631"/>
                  <a:pt x="7537" y="19214"/>
                  <a:pt x="6311" y="18143"/>
                </a:cubicBezTo>
                <a:cubicBezTo>
                  <a:pt x="5359" y="16952"/>
                  <a:pt x="4656" y="15964"/>
                  <a:pt x="4096" y="15012"/>
                </a:cubicBezTo>
                <a:cubicBezTo>
                  <a:pt x="4716" y="14273"/>
                  <a:pt x="5406" y="13440"/>
                  <a:pt x="5966" y="12606"/>
                </a:cubicBezTo>
                <a:cubicBezTo>
                  <a:pt x="6168" y="12321"/>
                  <a:pt x="6109" y="11940"/>
                  <a:pt x="5835" y="11725"/>
                </a:cubicBezTo>
                <a:lnTo>
                  <a:pt x="5787" y="11702"/>
                </a:lnTo>
                <a:cubicBezTo>
                  <a:pt x="7061" y="9225"/>
                  <a:pt x="9692" y="6534"/>
                  <a:pt x="11300" y="4891"/>
                </a:cubicBezTo>
                <a:lnTo>
                  <a:pt x="11550" y="4653"/>
                </a:lnTo>
                <a:cubicBezTo>
                  <a:pt x="11740" y="5427"/>
                  <a:pt x="12157" y="5939"/>
                  <a:pt x="12550" y="6403"/>
                </a:cubicBezTo>
                <a:cubicBezTo>
                  <a:pt x="12859" y="6772"/>
                  <a:pt x="13157" y="7118"/>
                  <a:pt x="13371" y="7630"/>
                </a:cubicBezTo>
                <a:cubicBezTo>
                  <a:pt x="13741" y="9118"/>
                  <a:pt x="14979" y="9475"/>
                  <a:pt x="15788" y="9713"/>
                </a:cubicBezTo>
                <a:cubicBezTo>
                  <a:pt x="15991" y="9773"/>
                  <a:pt x="16169" y="9820"/>
                  <a:pt x="16348" y="9892"/>
                </a:cubicBezTo>
                <a:cubicBezTo>
                  <a:pt x="16420" y="9920"/>
                  <a:pt x="16495" y="9933"/>
                  <a:pt x="16571" y="9933"/>
                </a:cubicBezTo>
                <a:cubicBezTo>
                  <a:pt x="16786" y="9933"/>
                  <a:pt x="17002" y="9826"/>
                  <a:pt x="17134" y="9642"/>
                </a:cubicBezTo>
                <a:cubicBezTo>
                  <a:pt x="17300" y="9392"/>
                  <a:pt x="17265" y="9046"/>
                  <a:pt x="17039" y="8820"/>
                </a:cubicBezTo>
                <a:cubicBezTo>
                  <a:pt x="16717" y="8499"/>
                  <a:pt x="16360" y="8189"/>
                  <a:pt x="16015" y="7868"/>
                </a:cubicBezTo>
                <a:cubicBezTo>
                  <a:pt x="14538" y="6582"/>
                  <a:pt x="13252" y="5463"/>
                  <a:pt x="13788" y="2498"/>
                </a:cubicBezTo>
                <a:cubicBezTo>
                  <a:pt x="14038" y="2260"/>
                  <a:pt x="14395" y="1915"/>
                  <a:pt x="14705" y="1653"/>
                </a:cubicBezTo>
                <a:close/>
                <a:moveTo>
                  <a:pt x="15076" y="0"/>
                </a:moveTo>
                <a:cubicBezTo>
                  <a:pt x="14538" y="0"/>
                  <a:pt x="13881" y="618"/>
                  <a:pt x="12740" y="1712"/>
                </a:cubicBezTo>
                <a:cubicBezTo>
                  <a:pt x="12633" y="1796"/>
                  <a:pt x="12574" y="1915"/>
                  <a:pt x="12550" y="2058"/>
                </a:cubicBezTo>
                <a:lnTo>
                  <a:pt x="12455" y="2546"/>
                </a:lnTo>
                <a:cubicBezTo>
                  <a:pt x="12371" y="2508"/>
                  <a:pt x="12283" y="2490"/>
                  <a:pt x="12195" y="2490"/>
                </a:cubicBezTo>
                <a:cubicBezTo>
                  <a:pt x="12033" y="2490"/>
                  <a:pt x="11872" y="2553"/>
                  <a:pt x="11740" y="2677"/>
                </a:cubicBezTo>
                <a:lnTo>
                  <a:pt x="10395" y="3986"/>
                </a:lnTo>
                <a:cubicBezTo>
                  <a:pt x="8502" y="5927"/>
                  <a:pt x="5644" y="8844"/>
                  <a:pt x="4394" y="11654"/>
                </a:cubicBezTo>
                <a:cubicBezTo>
                  <a:pt x="4275" y="11904"/>
                  <a:pt x="4346" y="12214"/>
                  <a:pt x="4537" y="12392"/>
                </a:cubicBezTo>
                <a:cubicBezTo>
                  <a:pt x="3989" y="13142"/>
                  <a:pt x="3370" y="13880"/>
                  <a:pt x="2811" y="14535"/>
                </a:cubicBezTo>
                <a:cubicBezTo>
                  <a:pt x="2680" y="14702"/>
                  <a:pt x="2620" y="14928"/>
                  <a:pt x="2680" y="15119"/>
                </a:cubicBezTo>
                <a:lnTo>
                  <a:pt x="2596" y="15119"/>
                </a:lnTo>
                <a:cubicBezTo>
                  <a:pt x="2418" y="15119"/>
                  <a:pt x="2239" y="15214"/>
                  <a:pt x="2120" y="15357"/>
                </a:cubicBezTo>
                <a:cubicBezTo>
                  <a:pt x="1287" y="16357"/>
                  <a:pt x="429" y="17417"/>
                  <a:pt x="191" y="18345"/>
                </a:cubicBezTo>
                <a:cubicBezTo>
                  <a:pt x="1" y="18845"/>
                  <a:pt x="1" y="19286"/>
                  <a:pt x="167" y="19655"/>
                </a:cubicBezTo>
                <a:cubicBezTo>
                  <a:pt x="453" y="20274"/>
                  <a:pt x="1072" y="20512"/>
                  <a:pt x="1644" y="20715"/>
                </a:cubicBezTo>
                <a:cubicBezTo>
                  <a:pt x="1918" y="20822"/>
                  <a:pt x="2299" y="20953"/>
                  <a:pt x="2394" y="21084"/>
                </a:cubicBezTo>
                <a:cubicBezTo>
                  <a:pt x="3096" y="23310"/>
                  <a:pt x="4561" y="24525"/>
                  <a:pt x="5966" y="25715"/>
                </a:cubicBezTo>
                <a:cubicBezTo>
                  <a:pt x="6799" y="26418"/>
                  <a:pt x="7668" y="27144"/>
                  <a:pt x="8383" y="28096"/>
                </a:cubicBezTo>
                <a:cubicBezTo>
                  <a:pt x="9921" y="29961"/>
                  <a:pt x="12128" y="30278"/>
                  <a:pt x="14402" y="30278"/>
                </a:cubicBezTo>
                <a:cubicBezTo>
                  <a:pt x="14538" y="30278"/>
                  <a:pt x="14675" y="30277"/>
                  <a:pt x="14812" y="30275"/>
                </a:cubicBezTo>
                <a:cubicBezTo>
                  <a:pt x="14991" y="30250"/>
                  <a:pt x="15171" y="30239"/>
                  <a:pt x="15351" y="30239"/>
                </a:cubicBezTo>
                <a:cubicBezTo>
                  <a:pt x="16188" y="30239"/>
                  <a:pt x="17040" y="30487"/>
                  <a:pt x="17932" y="30752"/>
                </a:cubicBezTo>
                <a:cubicBezTo>
                  <a:pt x="18805" y="31002"/>
                  <a:pt x="19739" y="31271"/>
                  <a:pt x="20689" y="31271"/>
                </a:cubicBezTo>
                <a:cubicBezTo>
                  <a:pt x="21589" y="31271"/>
                  <a:pt x="22504" y="31029"/>
                  <a:pt x="23396" y="30299"/>
                </a:cubicBezTo>
                <a:cubicBezTo>
                  <a:pt x="25897" y="27906"/>
                  <a:pt x="25016" y="19857"/>
                  <a:pt x="23968" y="16893"/>
                </a:cubicBezTo>
                <a:lnTo>
                  <a:pt x="24087" y="15535"/>
                </a:lnTo>
                <a:cubicBezTo>
                  <a:pt x="24099" y="15535"/>
                  <a:pt x="24123" y="15523"/>
                  <a:pt x="24147" y="15523"/>
                </a:cubicBezTo>
                <a:cubicBezTo>
                  <a:pt x="24980" y="15178"/>
                  <a:pt x="25099" y="13880"/>
                  <a:pt x="25218" y="10523"/>
                </a:cubicBezTo>
                <a:cubicBezTo>
                  <a:pt x="25242" y="9499"/>
                  <a:pt x="25290" y="8427"/>
                  <a:pt x="25373" y="7630"/>
                </a:cubicBezTo>
                <a:cubicBezTo>
                  <a:pt x="25397" y="7511"/>
                  <a:pt x="25373" y="7392"/>
                  <a:pt x="25337" y="7272"/>
                </a:cubicBezTo>
                <a:cubicBezTo>
                  <a:pt x="25301" y="7213"/>
                  <a:pt x="25278" y="7177"/>
                  <a:pt x="25242" y="7130"/>
                </a:cubicBezTo>
                <a:cubicBezTo>
                  <a:pt x="25123" y="6999"/>
                  <a:pt x="24956" y="6903"/>
                  <a:pt x="24778" y="6903"/>
                </a:cubicBezTo>
                <a:cubicBezTo>
                  <a:pt x="24778" y="6903"/>
                  <a:pt x="24409" y="6677"/>
                  <a:pt x="24206" y="5117"/>
                </a:cubicBezTo>
                <a:cubicBezTo>
                  <a:pt x="24170" y="4820"/>
                  <a:pt x="23932" y="4594"/>
                  <a:pt x="23647" y="4558"/>
                </a:cubicBezTo>
                <a:lnTo>
                  <a:pt x="23206" y="4474"/>
                </a:lnTo>
                <a:cubicBezTo>
                  <a:pt x="22801" y="4415"/>
                  <a:pt x="22384" y="4379"/>
                  <a:pt x="21968" y="4332"/>
                </a:cubicBezTo>
                <a:cubicBezTo>
                  <a:pt x="19896" y="4105"/>
                  <a:pt x="17777" y="3867"/>
                  <a:pt x="16491" y="2212"/>
                </a:cubicBezTo>
                <a:lnTo>
                  <a:pt x="16479" y="2200"/>
                </a:lnTo>
                <a:lnTo>
                  <a:pt x="16467" y="2189"/>
                </a:lnTo>
                <a:cubicBezTo>
                  <a:pt x="16110" y="1700"/>
                  <a:pt x="15884" y="1165"/>
                  <a:pt x="15776" y="569"/>
                </a:cubicBezTo>
                <a:cubicBezTo>
                  <a:pt x="15753" y="403"/>
                  <a:pt x="15657" y="248"/>
                  <a:pt x="15515" y="153"/>
                </a:cubicBezTo>
                <a:cubicBezTo>
                  <a:pt x="15372" y="50"/>
                  <a:pt x="15229" y="0"/>
                  <a:pt x="15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419" name="Shape 419"/>
        <p:cNvGrpSpPr/>
        <p:nvPr/>
      </p:nvGrpSpPr>
      <p:grpSpPr>
        <a:xfrm>
          <a:off x="0" y="0"/>
          <a:ext cx="0" cy="0"/>
          <a:chOff x="0" y="0"/>
          <a:chExt cx="0" cy="0"/>
        </a:xfrm>
      </p:grpSpPr>
      <p:sp>
        <p:nvSpPr>
          <p:cNvPr id="420" name="Google Shape;420;p19"/>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21" name="Google Shape;421;p19"/>
          <p:cNvSpPr/>
          <p:nvPr/>
        </p:nvSpPr>
        <p:spPr>
          <a:xfrm>
            <a:off x="8423995" y="163544"/>
            <a:ext cx="980370" cy="854180"/>
          </a:xfrm>
          <a:custGeom>
            <a:rect b="b" l="l" r="r" t="t"/>
            <a:pathLst>
              <a:path extrusionOk="0" h="27076" w="31076">
                <a:moveTo>
                  <a:pt x="26944" y="20003"/>
                </a:moveTo>
                <a:lnTo>
                  <a:pt x="26968" y="20039"/>
                </a:lnTo>
                <a:cubicBezTo>
                  <a:pt x="26944" y="20063"/>
                  <a:pt x="26896" y="20074"/>
                  <a:pt x="26861" y="20074"/>
                </a:cubicBezTo>
                <a:cubicBezTo>
                  <a:pt x="26896" y="20039"/>
                  <a:pt x="26920" y="20027"/>
                  <a:pt x="26944" y="20003"/>
                </a:cubicBezTo>
                <a:close/>
                <a:moveTo>
                  <a:pt x="25099" y="20741"/>
                </a:moveTo>
                <a:cubicBezTo>
                  <a:pt x="24503" y="21075"/>
                  <a:pt x="24003" y="21515"/>
                  <a:pt x="23646" y="22063"/>
                </a:cubicBezTo>
                <a:cubicBezTo>
                  <a:pt x="23622" y="22039"/>
                  <a:pt x="23598" y="22027"/>
                  <a:pt x="23563" y="22003"/>
                </a:cubicBezTo>
                <a:cubicBezTo>
                  <a:pt x="23515" y="21741"/>
                  <a:pt x="23515" y="21444"/>
                  <a:pt x="23646" y="21265"/>
                </a:cubicBezTo>
                <a:cubicBezTo>
                  <a:pt x="23848" y="20967"/>
                  <a:pt x="24444" y="20860"/>
                  <a:pt x="25003" y="20753"/>
                </a:cubicBezTo>
                <a:cubicBezTo>
                  <a:pt x="25039" y="20753"/>
                  <a:pt x="25063" y="20741"/>
                  <a:pt x="25099" y="20741"/>
                </a:cubicBezTo>
                <a:close/>
                <a:moveTo>
                  <a:pt x="19086" y="1239"/>
                </a:moveTo>
                <a:cubicBezTo>
                  <a:pt x="19098" y="1239"/>
                  <a:pt x="19193" y="1263"/>
                  <a:pt x="19384" y="1441"/>
                </a:cubicBezTo>
                <a:cubicBezTo>
                  <a:pt x="19848" y="1810"/>
                  <a:pt x="20276" y="2525"/>
                  <a:pt x="20681" y="3299"/>
                </a:cubicBezTo>
                <a:cubicBezTo>
                  <a:pt x="19943" y="3620"/>
                  <a:pt x="19253" y="3953"/>
                  <a:pt x="18562" y="4299"/>
                </a:cubicBezTo>
                <a:cubicBezTo>
                  <a:pt x="18217" y="4465"/>
                  <a:pt x="17895" y="4632"/>
                  <a:pt x="17550" y="4787"/>
                </a:cubicBezTo>
                <a:lnTo>
                  <a:pt x="16526" y="5073"/>
                </a:lnTo>
                <a:cubicBezTo>
                  <a:pt x="15145" y="5466"/>
                  <a:pt x="13716" y="5858"/>
                  <a:pt x="12121" y="6192"/>
                </a:cubicBezTo>
                <a:cubicBezTo>
                  <a:pt x="11787" y="6251"/>
                  <a:pt x="11585" y="6561"/>
                  <a:pt x="11609" y="6894"/>
                </a:cubicBezTo>
                <a:cubicBezTo>
                  <a:pt x="11655" y="7208"/>
                  <a:pt x="11929" y="7442"/>
                  <a:pt x="12240" y="7442"/>
                </a:cubicBezTo>
                <a:cubicBezTo>
                  <a:pt x="12248" y="7442"/>
                  <a:pt x="12256" y="7442"/>
                  <a:pt x="12264" y="7442"/>
                </a:cubicBezTo>
                <a:cubicBezTo>
                  <a:pt x="14788" y="7335"/>
                  <a:pt x="16574" y="6656"/>
                  <a:pt x="18002" y="5977"/>
                </a:cubicBezTo>
                <a:cubicBezTo>
                  <a:pt x="19431" y="5596"/>
                  <a:pt x="20562" y="5358"/>
                  <a:pt x="21634" y="5239"/>
                </a:cubicBezTo>
                <a:cubicBezTo>
                  <a:pt x="22051" y="6085"/>
                  <a:pt x="22527" y="7013"/>
                  <a:pt x="23039" y="7823"/>
                </a:cubicBezTo>
                <a:cubicBezTo>
                  <a:pt x="23160" y="8017"/>
                  <a:pt x="23363" y="8123"/>
                  <a:pt x="23574" y="8123"/>
                </a:cubicBezTo>
                <a:cubicBezTo>
                  <a:pt x="23674" y="8123"/>
                  <a:pt x="23776" y="8099"/>
                  <a:pt x="23872" y="8049"/>
                </a:cubicBezTo>
                <a:lnTo>
                  <a:pt x="23920" y="8025"/>
                </a:lnTo>
                <a:cubicBezTo>
                  <a:pt x="25634" y="10109"/>
                  <a:pt x="26992" y="13478"/>
                  <a:pt x="27825" y="15538"/>
                </a:cubicBezTo>
                <a:lnTo>
                  <a:pt x="27944" y="15848"/>
                </a:lnTo>
                <a:cubicBezTo>
                  <a:pt x="27757" y="15816"/>
                  <a:pt x="27579" y="15802"/>
                  <a:pt x="27408" y="15802"/>
                </a:cubicBezTo>
                <a:cubicBezTo>
                  <a:pt x="26875" y="15802"/>
                  <a:pt x="26419" y="15936"/>
                  <a:pt x="26003" y="16062"/>
                </a:cubicBezTo>
                <a:cubicBezTo>
                  <a:pt x="25583" y="16187"/>
                  <a:pt x="25163" y="16301"/>
                  <a:pt x="24661" y="16301"/>
                </a:cubicBezTo>
                <a:cubicBezTo>
                  <a:pt x="24636" y="16301"/>
                  <a:pt x="24611" y="16301"/>
                  <a:pt x="24587" y="16300"/>
                </a:cubicBezTo>
                <a:cubicBezTo>
                  <a:pt x="24419" y="16270"/>
                  <a:pt x="24261" y="16257"/>
                  <a:pt x="24110" y="16257"/>
                </a:cubicBezTo>
                <a:cubicBezTo>
                  <a:pt x="22943" y="16257"/>
                  <a:pt x="22263" y="17085"/>
                  <a:pt x="21789" y="17634"/>
                </a:cubicBezTo>
                <a:cubicBezTo>
                  <a:pt x="21670" y="17788"/>
                  <a:pt x="21550" y="17931"/>
                  <a:pt x="21419" y="18050"/>
                </a:cubicBezTo>
                <a:cubicBezTo>
                  <a:pt x="21217" y="18265"/>
                  <a:pt x="21181" y="18598"/>
                  <a:pt x="21348" y="18836"/>
                </a:cubicBezTo>
                <a:cubicBezTo>
                  <a:pt x="21467" y="19023"/>
                  <a:pt x="21658" y="19125"/>
                  <a:pt x="21862" y="19125"/>
                </a:cubicBezTo>
                <a:cubicBezTo>
                  <a:pt x="21944" y="19125"/>
                  <a:pt x="22028" y="19108"/>
                  <a:pt x="22110" y="19074"/>
                </a:cubicBezTo>
                <a:cubicBezTo>
                  <a:pt x="22527" y="18920"/>
                  <a:pt x="22943" y="18717"/>
                  <a:pt x="23336" y="18527"/>
                </a:cubicBezTo>
                <a:cubicBezTo>
                  <a:pt x="24298" y="18069"/>
                  <a:pt x="25185" y="17652"/>
                  <a:pt x="26200" y="17652"/>
                </a:cubicBezTo>
                <a:cubicBezTo>
                  <a:pt x="27008" y="17652"/>
                  <a:pt x="27897" y="17916"/>
                  <a:pt x="28968" y="18634"/>
                </a:cubicBezTo>
                <a:cubicBezTo>
                  <a:pt x="29087" y="18943"/>
                  <a:pt x="29230" y="19408"/>
                  <a:pt x="29349" y="19777"/>
                </a:cubicBezTo>
                <a:cubicBezTo>
                  <a:pt x="29051" y="19824"/>
                  <a:pt x="28730" y="19836"/>
                  <a:pt x="28397" y="19860"/>
                </a:cubicBezTo>
                <a:lnTo>
                  <a:pt x="27385" y="18443"/>
                </a:lnTo>
                <a:cubicBezTo>
                  <a:pt x="27268" y="18269"/>
                  <a:pt x="27064" y="18165"/>
                  <a:pt x="26858" y="18165"/>
                </a:cubicBezTo>
                <a:cubicBezTo>
                  <a:pt x="26811" y="18165"/>
                  <a:pt x="26764" y="18170"/>
                  <a:pt x="26718" y="18181"/>
                </a:cubicBezTo>
                <a:cubicBezTo>
                  <a:pt x="26468" y="18241"/>
                  <a:pt x="26265" y="18455"/>
                  <a:pt x="26242" y="18705"/>
                </a:cubicBezTo>
                <a:cubicBezTo>
                  <a:pt x="26170" y="19170"/>
                  <a:pt x="25825" y="19301"/>
                  <a:pt x="24765" y="19491"/>
                </a:cubicBezTo>
                <a:cubicBezTo>
                  <a:pt x="23979" y="19646"/>
                  <a:pt x="23074" y="19801"/>
                  <a:pt x="22574" y="20539"/>
                </a:cubicBezTo>
                <a:cubicBezTo>
                  <a:pt x="22253" y="21027"/>
                  <a:pt x="22181" y="21670"/>
                  <a:pt x="22360" y="22503"/>
                </a:cubicBezTo>
                <a:cubicBezTo>
                  <a:pt x="22408" y="22682"/>
                  <a:pt x="22527" y="22837"/>
                  <a:pt x="22682" y="22932"/>
                </a:cubicBezTo>
                <a:cubicBezTo>
                  <a:pt x="22813" y="23003"/>
                  <a:pt x="23039" y="23218"/>
                  <a:pt x="23217" y="23384"/>
                </a:cubicBezTo>
                <a:lnTo>
                  <a:pt x="23313" y="23456"/>
                </a:lnTo>
                <a:lnTo>
                  <a:pt x="23444" y="23587"/>
                </a:lnTo>
                <a:cubicBezTo>
                  <a:pt x="23491" y="23634"/>
                  <a:pt x="23551" y="23682"/>
                  <a:pt x="23598" y="23718"/>
                </a:cubicBezTo>
                <a:cubicBezTo>
                  <a:pt x="23420" y="24015"/>
                  <a:pt x="23253" y="24301"/>
                  <a:pt x="23086" y="24599"/>
                </a:cubicBezTo>
                <a:cubicBezTo>
                  <a:pt x="22896" y="24932"/>
                  <a:pt x="22717" y="25254"/>
                  <a:pt x="22527" y="25563"/>
                </a:cubicBezTo>
                <a:cubicBezTo>
                  <a:pt x="22049" y="25452"/>
                  <a:pt x="21626" y="25397"/>
                  <a:pt x="21260" y="25397"/>
                </a:cubicBezTo>
                <a:cubicBezTo>
                  <a:pt x="20805" y="25397"/>
                  <a:pt x="20440" y="25482"/>
                  <a:pt x="20169" y="25647"/>
                </a:cubicBezTo>
                <a:cubicBezTo>
                  <a:pt x="19526" y="25301"/>
                  <a:pt x="18776" y="24932"/>
                  <a:pt x="18014" y="24575"/>
                </a:cubicBezTo>
                <a:cubicBezTo>
                  <a:pt x="16967" y="24063"/>
                  <a:pt x="15466" y="23349"/>
                  <a:pt x="14883" y="22908"/>
                </a:cubicBezTo>
                <a:cubicBezTo>
                  <a:pt x="14942" y="22813"/>
                  <a:pt x="14990" y="22694"/>
                  <a:pt x="14990" y="22575"/>
                </a:cubicBezTo>
                <a:cubicBezTo>
                  <a:pt x="15002" y="22337"/>
                  <a:pt x="14871" y="22099"/>
                  <a:pt x="14669" y="21979"/>
                </a:cubicBezTo>
                <a:lnTo>
                  <a:pt x="12764" y="20956"/>
                </a:lnTo>
                <a:cubicBezTo>
                  <a:pt x="12668" y="20908"/>
                  <a:pt x="12585" y="20884"/>
                  <a:pt x="12490" y="20884"/>
                </a:cubicBezTo>
                <a:cubicBezTo>
                  <a:pt x="9585" y="20729"/>
                  <a:pt x="2655" y="18336"/>
                  <a:pt x="1810" y="16038"/>
                </a:cubicBezTo>
                <a:cubicBezTo>
                  <a:pt x="1405" y="14598"/>
                  <a:pt x="2108" y="13657"/>
                  <a:pt x="3298" y="12228"/>
                </a:cubicBezTo>
                <a:cubicBezTo>
                  <a:pt x="4048" y="11323"/>
                  <a:pt x="4822" y="10383"/>
                  <a:pt x="5156" y="9252"/>
                </a:cubicBezTo>
                <a:cubicBezTo>
                  <a:pt x="6013" y="7192"/>
                  <a:pt x="6953" y="5704"/>
                  <a:pt x="8692" y="5204"/>
                </a:cubicBezTo>
                <a:cubicBezTo>
                  <a:pt x="9930" y="4930"/>
                  <a:pt x="10990" y="4406"/>
                  <a:pt x="12002" y="3894"/>
                </a:cubicBezTo>
                <a:cubicBezTo>
                  <a:pt x="13317" y="3241"/>
                  <a:pt x="14570" y="2624"/>
                  <a:pt x="16129" y="2624"/>
                </a:cubicBezTo>
                <a:cubicBezTo>
                  <a:pt x="16361" y="2624"/>
                  <a:pt x="16600" y="2638"/>
                  <a:pt x="16847" y="2668"/>
                </a:cubicBezTo>
                <a:lnTo>
                  <a:pt x="16955" y="2668"/>
                </a:lnTo>
                <a:cubicBezTo>
                  <a:pt x="17621" y="2632"/>
                  <a:pt x="18086" y="2144"/>
                  <a:pt x="18479" y="1739"/>
                </a:cubicBezTo>
                <a:cubicBezTo>
                  <a:pt x="18633" y="1560"/>
                  <a:pt x="18955" y="1239"/>
                  <a:pt x="19086" y="1239"/>
                </a:cubicBezTo>
                <a:close/>
                <a:moveTo>
                  <a:pt x="19062" y="1"/>
                </a:moveTo>
                <a:cubicBezTo>
                  <a:pt x="18407" y="12"/>
                  <a:pt x="17967" y="477"/>
                  <a:pt x="17562" y="894"/>
                </a:cubicBezTo>
                <a:cubicBezTo>
                  <a:pt x="17371" y="1096"/>
                  <a:pt x="17098" y="1382"/>
                  <a:pt x="16943" y="1405"/>
                </a:cubicBezTo>
                <a:cubicBezTo>
                  <a:pt x="16683" y="1379"/>
                  <a:pt x="16431" y="1367"/>
                  <a:pt x="16186" y="1367"/>
                </a:cubicBezTo>
                <a:cubicBezTo>
                  <a:pt x="14321" y="1367"/>
                  <a:pt x="12863" y="2080"/>
                  <a:pt x="11442" y="2775"/>
                </a:cubicBezTo>
                <a:cubicBezTo>
                  <a:pt x="10490" y="3263"/>
                  <a:pt x="9513" y="3739"/>
                  <a:pt x="8394" y="3989"/>
                </a:cubicBezTo>
                <a:cubicBezTo>
                  <a:pt x="6001" y="4656"/>
                  <a:pt x="4870" y="6680"/>
                  <a:pt x="3977" y="8835"/>
                </a:cubicBezTo>
                <a:cubicBezTo>
                  <a:pt x="3691" y="9787"/>
                  <a:pt x="3036" y="10597"/>
                  <a:pt x="2334" y="11431"/>
                </a:cubicBezTo>
                <a:cubicBezTo>
                  <a:pt x="1238" y="12752"/>
                  <a:pt x="0" y="14240"/>
                  <a:pt x="631" y="16443"/>
                </a:cubicBezTo>
                <a:cubicBezTo>
                  <a:pt x="1786" y="19586"/>
                  <a:pt x="9263" y="21932"/>
                  <a:pt x="12311" y="22146"/>
                </a:cubicBezTo>
                <a:lnTo>
                  <a:pt x="13466" y="22765"/>
                </a:lnTo>
                <a:lnTo>
                  <a:pt x="13466" y="22825"/>
                </a:lnTo>
                <a:cubicBezTo>
                  <a:pt x="13442" y="23694"/>
                  <a:pt x="14561" y="24313"/>
                  <a:pt x="17490" y="25718"/>
                </a:cubicBezTo>
                <a:cubicBezTo>
                  <a:pt x="18383" y="26147"/>
                  <a:pt x="19324" y="26599"/>
                  <a:pt x="19979" y="26980"/>
                </a:cubicBezTo>
                <a:cubicBezTo>
                  <a:pt x="20074" y="27040"/>
                  <a:pt x="20181" y="27075"/>
                  <a:pt x="20300" y="27075"/>
                </a:cubicBezTo>
                <a:cubicBezTo>
                  <a:pt x="20360" y="27075"/>
                  <a:pt x="20407" y="27051"/>
                  <a:pt x="20467" y="27040"/>
                </a:cubicBezTo>
                <a:cubicBezTo>
                  <a:pt x="20634" y="26992"/>
                  <a:pt x="20765" y="26873"/>
                  <a:pt x="20836" y="26730"/>
                </a:cubicBezTo>
                <a:cubicBezTo>
                  <a:pt x="20836" y="26730"/>
                  <a:pt x="20934" y="26662"/>
                  <a:pt x="21246" y="26662"/>
                </a:cubicBezTo>
                <a:cubicBezTo>
                  <a:pt x="21519" y="26662"/>
                  <a:pt x="21956" y="26714"/>
                  <a:pt x="22634" y="26909"/>
                </a:cubicBezTo>
                <a:cubicBezTo>
                  <a:pt x="22690" y="26923"/>
                  <a:pt x="22748" y="26930"/>
                  <a:pt x="22804" y="26930"/>
                </a:cubicBezTo>
                <a:cubicBezTo>
                  <a:pt x="23024" y="26930"/>
                  <a:pt x="23235" y="26824"/>
                  <a:pt x="23348" y="26635"/>
                </a:cubicBezTo>
                <a:lnTo>
                  <a:pt x="23586" y="26266"/>
                </a:lnTo>
                <a:cubicBezTo>
                  <a:pt x="23801" y="25944"/>
                  <a:pt x="23991" y="25587"/>
                  <a:pt x="24206" y="25230"/>
                </a:cubicBezTo>
                <a:cubicBezTo>
                  <a:pt x="25194" y="23480"/>
                  <a:pt x="26242" y="21682"/>
                  <a:pt x="28206" y="21194"/>
                </a:cubicBezTo>
                <a:lnTo>
                  <a:pt x="28254" y="21194"/>
                </a:lnTo>
                <a:cubicBezTo>
                  <a:pt x="28526" y="21137"/>
                  <a:pt x="28796" y="21107"/>
                  <a:pt x="29065" y="21107"/>
                </a:cubicBezTo>
                <a:cubicBezTo>
                  <a:pt x="29359" y="21107"/>
                  <a:pt x="29652" y="21143"/>
                  <a:pt x="29944" y="21217"/>
                </a:cubicBezTo>
                <a:cubicBezTo>
                  <a:pt x="30000" y="21233"/>
                  <a:pt x="30055" y="21241"/>
                  <a:pt x="30110" y="21241"/>
                </a:cubicBezTo>
                <a:cubicBezTo>
                  <a:pt x="30220" y="21241"/>
                  <a:pt x="30325" y="21210"/>
                  <a:pt x="30421" y="21146"/>
                </a:cubicBezTo>
                <a:cubicBezTo>
                  <a:pt x="31075" y="20741"/>
                  <a:pt x="30778" y="19908"/>
                  <a:pt x="30111" y="18074"/>
                </a:cubicBezTo>
                <a:cubicBezTo>
                  <a:pt x="30063" y="17955"/>
                  <a:pt x="29992" y="17860"/>
                  <a:pt x="29873" y="17777"/>
                </a:cubicBezTo>
                <a:lnTo>
                  <a:pt x="29468" y="17515"/>
                </a:lnTo>
                <a:cubicBezTo>
                  <a:pt x="29659" y="17336"/>
                  <a:pt x="29718" y="17062"/>
                  <a:pt x="29635" y="16836"/>
                </a:cubicBezTo>
                <a:lnTo>
                  <a:pt x="28992" y="15133"/>
                </a:lnTo>
                <a:cubicBezTo>
                  <a:pt x="28016" y="12704"/>
                  <a:pt x="26539" y="9049"/>
                  <a:pt x="24527" y="6847"/>
                </a:cubicBezTo>
                <a:cubicBezTo>
                  <a:pt x="24409" y="6705"/>
                  <a:pt x="24240" y="6631"/>
                  <a:pt x="24067" y="6631"/>
                </a:cubicBezTo>
                <a:cubicBezTo>
                  <a:pt x="23977" y="6631"/>
                  <a:pt x="23886" y="6651"/>
                  <a:pt x="23801" y="6692"/>
                </a:cubicBezTo>
                <a:cubicBezTo>
                  <a:pt x="23348" y="5918"/>
                  <a:pt x="22932" y="5073"/>
                  <a:pt x="22562" y="4323"/>
                </a:cubicBezTo>
                <a:cubicBezTo>
                  <a:pt x="22479" y="4132"/>
                  <a:pt x="22301" y="4013"/>
                  <a:pt x="22098" y="3989"/>
                </a:cubicBezTo>
                <a:cubicBezTo>
                  <a:pt x="22122" y="3953"/>
                  <a:pt x="22134" y="3942"/>
                  <a:pt x="22134" y="3906"/>
                </a:cubicBezTo>
                <a:cubicBezTo>
                  <a:pt x="22193" y="3751"/>
                  <a:pt x="22193" y="3549"/>
                  <a:pt x="22122" y="3394"/>
                </a:cubicBezTo>
                <a:cubicBezTo>
                  <a:pt x="21562" y="2263"/>
                  <a:pt x="20955" y="1108"/>
                  <a:pt x="20217" y="536"/>
                </a:cubicBezTo>
                <a:cubicBezTo>
                  <a:pt x="19860" y="179"/>
                  <a:pt x="19455" y="1"/>
                  <a:pt x="1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9"/>
          <p:cNvSpPr/>
          <p:nvPr/>
        </p:nvSpPr>
        <p:spPr>
          <a:xfrm>
            <a:off x="-2529425" y="-1989841"/>
            <a:ext cx="3803493" cy="2818264"/>
          </a:xfrm>
          <a:custGeom>
            <a:rect b="b" l="l" r="r" t="t"/>
            <a:pathLst>
              <a:path extrusionOk="0" h="89334" w="120564">
                <a:moveTo>
                  <a:pt x="45959" y="7895"/>
                </a:moveTo>
                <a:cubicBezTo>
                  <a:pt x="47256" y="8515"/>
                  <a:pt x="48519" y="9146"/>
                  <a:pt x="49804" y="9824"/>
                </a:cubicBezTo>
                <a:cubicBezTo>
                  <a:pt x="60472" y="15718"/>
                  <a:pt x="71295" y="21647"/>
                  <a:pt x="82880" y="27945"/>
                </a:cubicBezTo>
                <a:lnTo>
                  <a:pt x="82737" y="28219"/>
                </a:lnTo>
                <a:cubicBezTo>
                  <a:pt x="82689" y="28291"/>
                  <a:pt x="82678" y="28374"/>
                  <a:pt x="82666" y="28469"/>
                </a:cubicBezTo>
                <a:cubicBezTo>
                  <a:pt x="80189" y="27112"/>
                  <a:pt x="77820" y="25814"/>
                  <a:pt x="75546" y="24552"/>
                </a:cubicBezTo>
                <a:cubicBezTo>
                  <a:pt x="64544" y="18480"/>
                  <a:pt x="54781" y="12991"/>
                  <a:pt x="45959" y="7895"/>
                </a:cubicBezTo>
                <a:close/>
                <a:moveTo>
                  <a:pt x="103240" y="39661"/>
                </a:moveTo>
                <a:lnTo>
                  <a:pt x="118063" y="47650"/>
                </a:lnTo>
                <a:lnTo>
                  <a:pt x="117849" y="48103"/>
                </a:lnTo>
                <a:cubicBezTo>
                  <a:pt x="117920" y="47817"/>
                  <a:pt x="117801" y="47507"/>
                  <a:pt x="117527" y="47376"/>
                </a:cubicBezTo>
                <a:lnTo>
                  <a:pt x="103240" y="39661"/>
                </a:lnTo>
                <a:close/>
                <a:moveTo>
                  <a:pt x="26453" y="1288"/>
                </a:moveTo>
                <a:cubicBezTo>
                  <a:pt x="27000" y="1288"/>
                  <a:pt x="28014" y="1397"/>
                  <a:pt x="29861" y="1859"/>
                </a:cubicBezTo>
                <a:cubicBezTo>
                  <a:pt x="31016" y="2216"/>
                  <a:pt x="32302" y="2609"/>
                  <a:pt x="33731" y="3061"/>
                </a:cubicBezTo>
                <a:lnTo>
                  <a:pt x="36708" y="4812"/>
                </a:lnTo>
                <a:cubicBezTo>
                  <a:pt x="47530" y="11015"/>
                  <a:pt x="58377" y="16896"/>
                  <a:pt x="69866" y="23100"/>
                </a:cubicBezTo>
                <a:cubicBezTo>
                  <a:pt x="78141" y="27576"/>
                  <a:pt x="86702" y="32208"/>
                  <a:pt x="95536" y="37137"/>
                </a:cubicBezTo>
                <a:cubicBezTo>
                  <a:pt x="98346" y="38721"/>
                  <a:pt x="101418" y="40435"/>
                  <a:pt x="104657" y="42209"/>
                </a:cubicBezTo>
                <a:lnTo>
                  <a:pt x="116015" y="48341"/>
                </a:lnTo>
                <a:lnTo>
                  <a:pt x="100882" y="79095"/>
                </a:lnTo>
                <a:cubicBezTo>
                  <a:pt x="100727" y="79416"/>
                  <a:pt x="100858" y="79797"/>
                  <a:pt x="101180" y="79952"/>
                </a:cubicBezTo>
                <a:cubicBezTo>
                  <a:pt x="101269" y="79994"/>
                  <a:pt x="101364" y="80014"/>
                  <a:pt x="101460" y="80014"/>
                </a:cubicBezTo>
                <a:cubicBezTo>
                  <a:pt x="101555" y="80014"/>
                  <a:pt x="101650" y="79994"/>
                  <a:pt x="101739" y="79952"/>
                </a:cubicBezTo>
                <a:lnTo>
                  <a:pt x="101739" y="79952"/>
                </a:lnTo>
                <a:lnTo>
                  <a:pt x="98584" y="86298"/>
                </a:lnTo>
                <a:lnTo>
                  <a:pt x="88274" y="80869"/>
                </a:lnTo>
                <a:lnTo>
                  <a:pt x="80915" y="77059"/>
                </a:lnTo>
                <a:cubicBezTo>
                  <a:pt x="75653" y="74368"/>
                  <a:pt x="70759" y="71915"/>
                  <a:pt x="65937" y="69570"/>
                </a:cubicBezTo>
                <a:cubicBezTo>
                  <a:pt x="65842" y="69534"/>
                  <a:pt x="65759" y="69510"/>
                  <a:pt x="65652" y="69510"/>
                </a:cubicBezTo>
                <a:cubicBezTo>
                  <a:pt x="65425" y="69510"/>
                  <a:pt x="65223" y="69629"/>
                  <a:pt x="65104" y="69843"/>
                </a:cubicBezTo>
                <a:cubicBezTo>
                  <a:pt x="65068" y="69903"/>
                  <a:pt x="65044" y="69974"/>
                  <a:pt x="65021" y="70034"/>
                </a:cubicBezTo>
                <a:lnTo>
                  <a:pt x="12466" y="42566"/>
                </a:lnTo>
                <a:lnTo>
                  <a:pt x="1584" y="36851"/>
                </a:lnTo>
                <a:lnTo>
                  <a:pt x="2965" y="34149"/>
                </a:lnTo>
                <a:lnTo>
                  <a:pt x="5406" y="29791"/>
                </a:lnTo>
                <a:lnTo>
                  <a:pt x="8252" y="24862"/>
                </a:lnTo>
                <a:cubicBezTo>
                  <a:pt x="9407" y="22862"/>
                  <a:pt x="10621" y="20754"/>
                  <a:pt x="11812" y="18599"/>
                </a:cubicBezTo>
                <a:cubicBezTo>
                  <a:pt x="13859" y="14896"/>
                  <a:pt x="15931" y="11039"/>
                  <a:pt x="18122" y="6824"/>
                </a:cubicBezTo>
                <a:cubicBezTo>
                  <a:pt x="18285" y="6889"/>
                  <a:pt x="18456" y="6912"/>
                  <a:pt x="18627" y="6912"/>
                </a:cubicBezTo>
                <a:cubicBezTo>
                  <a:pt x="18829" y="6912"/>
                  <a:pt x="19030" y="6880"/>
                  <a:pt x="19217" y="6848"/>
                </a:cubicBezTo>
                <a:cubicBezTo>
                  <a:pt x="19324" y="6824"/>
                  <a:pt x="19467" y="6800"/>
                  <a:pt x="19574" y="6800"/>
                </a:cubicBezTo>
                <a:cubicBezTo>
                  <a:pt x="19610" y="7407"/>
                  <a:pt x="18920" y="9646"/>
                  <a:pt x="14693" y="17361"/>
                </a:cubicBezTo>
                <a:cubicBezTo>
                  <a:pt x="14621" y="17516"/>
                  <a:pt x="14586" y="17694"/>
                  <a:pt x="14645" y="17861"/>
                </a:cubicBezTo>
                <a:cubicBezTo>
                  <a:pt x="14693" y="18016"/>
                  <a:pt x="14812" y="18159"/>
                  <a:pt x="14967" y="18230"/>
                </a:cubicBezTo>
                <a:lnTo>
                  <a:pt x="15800" y="18659"/>
                </a:lnTo>
                <a:cubicBezTo>
                  <a:pt x="15893" y="18707"/>
                  <a:pt x="15992" y="18730"/>
                  <a:pt x="16090" y="18730"/>
                </a:cubicBezTo>
                <a:cubicBezTo>
                  <a:pt x="16308" y="18730"/>
                  <a:pt x="16519" y="18617"/>
                  <a:pt x="16634" y="18420"/>
                </a:cubicBezTo>
                <a:cubicBezTo>
                  <a:pt x="17491" y="16968"/>
                  <a:pt x="18360" y="15563"/>
                  <a:pt x="19217" y="14206"/>
                </a:cubicBezTo>
                <a:lnTo>
                  <a:pt x="24920" y="3157"/>
                </a:lnTo>
                <a:lnTo>
                  <a:pt x="26480" y="3990"/>
                </a:lnTo>
                <a:cubicBezTo>
                  <a:pt x="26568" y="4040"/>
                  <a:pt x="26672" y="4067"/>
                  <a:pt x="26777" y="4067"/>
                </a:cubicBezTo>
                <a:cubicBezTo>
                  <a:pt x="26898" y="4067"/>
                  <a:pt x="27021" y="4031"/>
                  <a:pt x="27123" y="3954"/>
                </a:cubicBezTo>
                <a:lnTo>
                  <a:pt x="27206" y="3907"/>
                </a:lnTo>
                <a:cubicBezTo>
                  <a:pt x="27385" y="3812"/>
                  <a:pt x="27504" y="3633"/>
                  <a:pt x="27540" y="3419"/>
                </a:cubicBezTo>
                <a:cubicBezTo>
                  <a:pt x="27552" y="3216"/>
                  <a:pt x="27480" y="3014"/>
                  <a:pt x="27325" y="2871"/>
                </a:cubicBezTo>
                <a:cubicBezTo>
                  <a:pt x="26337" y="1990"/>
                  <a:pt x="26051" y="1526"/>
                  <a:pt x="25956" y="1335"/>
                </a:cubicBezTo>
                <a:cubicBezTo>
                  <a:pt x="26044" y="1312"/>
                  <a:pt x="26197" y="1288"/>
                  <a:pt x="26453" y="1288"/>
                </a:cubicBezTo>
                <a:close/>
                <a:moveTo>
                  <a:pt x="26483" y="1"/>
                </a:moveTo>
                <a:cubicBezTo>
                  <a:pt x="25354" y="1"/>
                  <a:pt x="24957" y="338"/>
                  <a:pt x="24754" y="716"/>
                </a:cubicBezTo>
                <a:cubicBezTo>
                  <a:pt x="24599" y="1014"/>
                  <a:pt x="24587" y="1311"/>
                  <a:pt x="24694" y="1633"/>
                </a:cubicBezTo>
                <a:cubicBezTo>
                  <a:pt x="24623" y="1633"/>
                  <a:pt x="24527" y="1633"/>
                  <a:pt x="24456" y="1668"/>
                </a:cubicBezTo>
                <a:cubicBezTo>
                  <a:pt x="24289" y="1716"/>
                  <a:pt x="24158" y="1835"/>
                  <a:pt x="24087" y="1978"/>
                </a:cubicBezTo>
                <a:lnTo>
                  <a:pt x="18920" y="11991"/>
                </a:lnTo>
                <a:cubicBezTo>
                  <a:pt x="21122" y="7467"/>
                  <a:pt x="21003" y="6538"/>
                  <a:pt x="20598" y="5967"/>
                </a:cubicBezTo>
                <a:cubicBezTo>
                  <a:pt x="20343" y="5609"/>
                  <a:pt x="19977" y="5516"/>
                  <a:pt x="19627" y="5516"/>
                </a:cubicBezTo>
                <a:cubicBezTo>
                  <a:pt x="19405" y="5516"/>
                  <a:pt x="19190" y="5553"/>
                  <a:pt x="19015" y="5586"/>
                </a:cubicBezTo>
                <a:cubicBezTo>
                  <a:pt x="18908" y="5597"/>
                  <a:pt x="18777" y="5621"/>
                  <a:pt x="18670" y="5621"/>
                </a:cubicBezTo>
                <a:lnTo>
                  <a:pt x="18670" y="5609"/>
                </a:lnTo>
                <a:cubicBezTo>
                  <a:pt x="18670" y="5312"/>
                  <a:pt x="18467" y="5062"/>
                  <a:pt x="18193" y="4978"/>
                </a:cubicBezTo>
                <a:cubicBezTo>
                  <a:pt x="18142" y="4965"/>
                  <a:pt x="18089" y="4959"/>
                  <a:pt x="18038" y="4959"/>
                </a:cubicBezTo>
                <a:cubicBezTo>
                  <a:pt x="17805" y="4959"/>
                  <a:pt x="17586" y="5088"/>
                  <a:pt x="17479" y="5312"/>
                </a:cubicBezTo>
                <a:cubicBezTo>
                  <a:pt x="15122" y="9884"/>
                  <a:pt x="12907" y="14015"/>
                  <a:pt x="10716" y="17980"/>
                </a:cubicBezTo>
                <a:cubicBezTo>
                  <a:pt x="9526" y="20135"/>
                  <a:pt x="8335" y="22230"/>
                  <a:pt x="7180" y="24231"/>
                </a:cubicBezTo>
                <a:lnTo>
                  <a:pt x="5930" y="26350"/>
                </a:lnTo>
                <a:lnTo>
                  <a:pt x="1858" y="33541"/>
                </a:lnTo>
                <a:lnTo>
                  <a:pt x="167" y="36816"/>
                </a:lnTo>
                <a:cubicBezTo>
                  <a:pt x="1" y="37125"/>
                  <a:pt x="120" y="37506"/>
                  <a:pt x="429" y="37661"/>
                </a:cubicBezTo>
                <a:lnTo>
                  <a:pt x="11883" y="43674"/>
                </a:lnTo>
                <a:lnTo>
                  <a:pt x="99072" y="89263"/>
                </a:lnTo>
                <a:cubicBezTo>
                  <a:pt x="99168" y="89310"/>
                  <a:pt x="99275" y="89334"/>
                  <a:pt x="99370" y="89334"/>
                </a:cubicBezTo>
                <a:cubicBezTo>
                  <a:pt x="99430" y="89334"/>
                  <a:pt x="99513" y="89322"/>
                  <a:pt x="99573" y="89310"/>
                </a:cubicBezTo>
                <a:cubicBezTo>
                  <a:pt x="99727" y="89251"/>
                  <a:pt x="99870" y="89143"/>
                  <a:pt x="99942" y="88989"/>
                </a:cubicBezTo>
                <a:lnTo>
                  <a:pt x="120444" y="47365"/>
                </a:lnTo>
                <a:cubicBezTo>
                  <a:pt x="120563" y="47055"/>
                  <a:pt x="120444" y="46686"/>
                  <a:pt x="120147" y="46519"/>
                </a:cubicBezTo>
                <a:lnTo>
                  <a:pt x="100585" y="36042"/>
                </a:lnTo>
                <a:lnTo>
                  <a:pt x="85321" y="27814"/>
                </a:lnTo>
                <a:cubicBezTo>
                  <a:pt x="85222" y="27762"/>
                  <a:pt x="85117" y="27736"/>
                  <a:pt x="85013" y="27736"/>
                </a:cubicBezTo>
                <a:cubicBezTo>
                  <a:pt x="84791" y="27736"/>
                  <a:pt x="84577" y="27853"/>
                  <a:pt x="84464" y="28065"/>
                </a:cubicBezTo>
                <a:cubicBezTo>
                  <a:pt x="84416" y="28160"/>
                  <a:pt x="84392" y="28243"/>
                  <a:pt x="84392" y="28338"/>
                </a:cubicBezTo>
                <a:cubicBezTo>
                  <a:pt x="84309" y="28303"/>
                  <a:pt x="84249" y="28267"/>
                  <a:pt x="84178" y="28231"/>
                </a:cubicBezTo>
                <a:lnTo>
                  <a:pt x="84309" y="27981"/>
                </a:lnTo>
                <a:cubicBezTo>
                  <a:pt x="84475" y="27660"/>
                  <a:pt x="84356" y="27291"/>
                  <a:pt x="84059" y="27124"/>
                </a:cubicBezTo>
                <a:cubicBezTo>
                  <a:pt x="72260" y="20730"/>
                  <a:pt x="61258" y="14706"/>
                  <a:pt x="50412" y="8705"/>
                </a:cubicBezTo>
                <a:cubicBezTo>
                  <a:pt x="46268" y="6502"/>
                  <a:pt x="42089" y="4657"/>
                  <a:pt x="37624" y="3050"/>
                </a:cubicBezTo>
                <a:cubicBezTo>
                  <a:pt x="37552" y="3025"/>
                  <a:pt x="37478" y="3013"/>
                  <a:pt x="37405" y="3013"/>
                </a:cubicBezTo>
                <a:cubicBezTo>
                  <a:pt x="37165" y="3013"/>
                  <a:pt x="36939" y="3143"/>
                  <a:pt x="36839" y="3371"/>
                </a:cubicBezTo>
                <a:cubicBezTo>
                  <a:pt x="36839" y="3395"/>
                  <a:pt x="36827" y="3395"/>
                  <a:pt x="36827" y="3407"/>
                </a:cubicBezTo>
                <a:lnTo>
                  <a:pt x="34279" y="1918"/>
                </a:lnTo>
                <a:cubicBezTo>
                  <a:pt x="34231" y="1883"/>
                  <a:pt x="34207" y="1871"/>
                  <a:pt x="34160" y="1859"/>
                </a:cubicBezTo>
                <a:cubicBezTo>
                  <a:pt x="32695" y="1383"/>
                  <a:pt x="31385" y="978"/>
                  <a:pt x="30195" y="621"/>
                </a:cubicBezTo>
                <a:cubicBezTo>
                  <a:pt x="30183" y="621"/>
                  <a:pt x="30111" y="597"/>
                  <a:pt x="30111" y="597"/>
                </a:cubicBezTo>
                <a:cubicBezTo>
                  <a:pt x="28421" y="166"/>
                  <a:pt x="27272" y="1"/>
                  <a:pt x="26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9"/>
          <p:cNvSpPr/>
          <p:nvPr/>
        </p:nvSpPr>
        <p:spPr>
          <a:xfrm>
            <a:off x="1210999" y="-184357"/>
            <a:ext cx="630319" cy="560000"/>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9"/>
          <p:cNvSpPr/>
          <p:nvPr/>
        </p:nvSpPr>
        <p:spPr>
          <a:xfrm flipH="1">
            <a:off x="7815269" y="-683430"/>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 name="Google Shape;425;p19"/>
          <p:cNvGrpSpPr/>
          <p:nvPr/>
        </p:nvGrpSpPr>
        <p:grpSpPr>
          <a:xfrm>
            <a:off x="6743490" y="-341980"/>
            <a:ext cx="2476722" cy="875246"/>
            <a:chOff x="-7151200" y="-2136100"/>
            <a:chExt cx="1714825" cy="606000"/>
          </a:xfrm>
        </p:grpSpPr>
        <p:sp>
          <p:nvSpPr>
            <p:cNvPr id="426" name="Google Shape;426;p19"/>
            <p:cNvSpPr/>
            <p:nvPr/>
          </p:nvSpPr>
          <p:spPr>
            <a:xfrm>
              <a:off x="-7151200" y="-1942725"/>
              <a:ext cx="43775" cy="39375"/>
            </a:xfrm>
            <a:custGeom>
              <a:rect b="b" l="l" r="r" t="t"/>
              <a:pathLst>
                <a:path extrusionOk="0" h="1575" w="1751">
                  <a:moveTo>
                    <a:pt x="1096" y="265"/>
                  </a:moveTo>
                  <a:cubicBezTo>
                    <a:pt x="1251" y="360"/>
                    <a:pt x="1334" y="419"/>
                    <a:pt x="1429" y="479"/>
                  </a:cubicBezTo>
                  <a:cubicBezTo>
                    <a:pt x="1322" y="419"/>
                    <a:pt x="1203" y="360"/>
                    <a:pt x="1096" y="265"/>
                  </a:cubicBezTo>
                  <a:close/>
                  <a:moveTo>
                    <a:pt x="798" y="1384"/>
                  </a:moveTo>
                  <a:cubicBezTo>
                    <a:pt x="798" y="1396"/>
                    <a:pt x="822" y="1420"/>
                    <a:pt x="822" y="1420"/>
                  </a:cubicBezTo>
                  <a:cubicBezTo>
                    <a:pt x="798" y="1420"/>
                    <a:pt x="798" y="1396"/>
                    <a:pt x="798" y="1384"/>
                  </a:cubicBezTo>
                  <a:close/>
                  <a:moveTo>
                    <a:pt x="859" y="0"/>
                  </a:moveTo>
                  <a:cubicBezTo>
                    <a:pt x="781" y="0"/>
                    <a:pt x="700" y="24"/>
                    <a:pt x="619" y="50"/>
                  </a:cubicBezTo>
                  <a:cubicBezTo>
                    <a:pt x="453" y="122"/>
                    <a:pt x="203" y="62"/>
                    <a:pt x="84" y="229"/>
                  </a:cubicBezTo>
                  <a:cubicBezTo>
                    <a:pt x="0" y="384"/>
                    <a:pt x="227" y="741"/>
                    <a:pt x="358" y="860"/>
                  </a:cubicBezTo>
                  <a:cubicBezTo>
                    <a:pt x="369" y="896"/>
                    <a:pt x="381" y="955"/>
                    <a:pt x="405" y="979"/>
                  </a:cubicBezTo>
                  <a:cubicBezTo>
                    <a:pt x="401" y="978"/>
                    <a:pt x="396" y="978"/>
                    <a:pt x="393" y="978"/>
                  </a:cubicBezTo>
                  <a:cubicBezTo>
                    <a:pt x="310" y="978"/>
                    <a:pt x="443" y="1224"/>
                    <a:pt x="489" y="1372"/>
                  </a:cubicBezTo>
                  <a:cubicBezTo>
                    <a:pt x="494" y="1370"/>
                    <a:pt x="500" y="1369"/>
                    <a:pt x="506" y="1369"/>
                  </a:cubicBezTo>
                  <a:cubicBezTo>
                    <a:pt x="536" y="1369"/>
                    <a:pt x="568" y="1395"/>
                    <a:pt x="608" y="1455"/>
                  </a:cubicBezTo>
                  <a:lnTo>
                    <a:pt x="643" y="1455"/>
                  </a:lnTo>
                  <a:cubicBezTo>
                    <a:pt x="724" y="1442"/>
                    <a:pt x="815" y="1417"/>
                    <a:pt x="908" y="1417"/>
                  </a:cubicBezTo>
                  <a:cubicBezTo>
                    <a:pt x="979" y="1417"/>
                    <a:pt x="1052" y="1432"/>
                    <a:pt x="1120" y="1479"/>
                  </a:cubicBezTo>
                  <a:cubicBezTo>
                    <a:pt x="1044" y="1413"/>
                    <a:pt x="953" y="1377"/>
                    <a:pt x="865" y="1377"/>
                  </a:cubicBezTo>
                  <a:cubicBezTo>
                    <a:pt x="842" y="1377"/>
                    <a:pt x="820" y="1379"/>
                    <a:pt x="798" y="1384"/>
                  </a:cubicBezTo>
                  <a:lnTo>
                    <a:pt x="798" y="1324"/>
                  </a:lnTo>
                  <a:cubicBezTo>
                    <a:pt x="832" y="1291"/>
                    <a:pt x="860" y="1278"/>
                    <a:pt x="887" y="1278"/>
                  </a:cubicBezTo>
                  <a:cubicBezTo>
                    <a:pt x="917" y="1278"/>
                    <a:pt x="945" y="1294"/>
                    <a:pt x="977" y="1312"/>
                  </a:cubicBezTo>
                  <a:cubicBezTo>
                    <a:pt x="1014" y="1350"/>
                    <a:pt x="1051" y="1380"/>
                    <a:pt x="1100" y="1380"/>
                  </a:cubicBezTo>
                  <a:cubicBezTo>
                    <a:pt x="1113" y="1380"/>
                    <a:pt x="1128" y="1377"/>
                    <a:pt x="1143" y="1372"/>
                  </a:cubicBezTo>
                  <a:lnTo>
                    <a:pt x="1143" y="1372"/>
                  </a:lnTo>
                  <a:cubicBezTo>
                    <a:pt x="1143" y="1396"/>
                    <a:pt x="1131" y="1455"/>
                    <a:pt x="1120" y="1491"/>
                  </a:cubicBezTo>
                  <a:cubicBezTo>
                    <a:pt x="1143" y="1503"/>
                    <a:pt x="1179" y="1539"/>
                    <a:pt x="1191" y="1574"/>
                  </a:cubicBezTo>
                  <a:cubicBezTo>
                    <a:pt x="1203" y="1574"/>
                    <a:pt x="1239" y="1527"/>
                    <a:pt x="1274" y="1467"/>
                  </a:cubicBezTo>
                  <a:cubicBezTo>
                    <a:pt x="1262" y="1241"/>
                    <a:pt x="1084" y="1193"/>
                    <a:pt x="941" y="1134"/>
                  </a:cubicBezTo>
                  <a:cubicBezTo>
                    <a:pt x="963" y="1134"/>
                    <a:pt x="987" y="1131"/>
                    <a:pt x="1012" y="1131"/>
                  </a:cubicBezTo>
                  <a:cubicBezTo>
                    <a:pt x="1056" y="1131"/>
                    <a:pt x="1101" y="1140"/>
                    <a:pt x="1131" y="1193"/>
                  </a:cubicBezTo>
                  <a:cubicBezTo>
                    <a:pt x="1191" y="1265"/>
                    <a:pt x="1274" y="1265"/>
                    <a:pt x="1310" y="1384"/>
                  </a:cubicBezTo>
                  <a:lnTo>
                    <a:pt x="1310" y="1396"/>
                  </a:lnTo>
                  <a:cubicBezTo>
                    <a:pt x="1334" y="1372"/>
                    <a:pt x="1358" y="1336"/>
                    <a:pt x="1381" y="1301"/>
                  </a:cubicBezTo>
                  <a:cubicBezTo>
                    <a:pt x="1453" y="1158"/>
                    <a:pt x="1572" y="1003"/>
                    <a:pt x="1608" y="836"/>
                  </a:cubicBezTo>
                  <a:lnTo>
                    <a:pt x="1572" y="824"/>
                  </a:lnTo>
                  <a:cubicBezTo>
                    <a:pt x="1608" y="765"/>
                    <a:pt x="1632" y="717"/>
                    <a:pt x="1667" y="658"/>
                  </a:cubicBezTo>
                  <a:cubicBezTo>
                    <a:pt x="1596" y="598"/>
                    <a:pt x="1512" y="539"/>
                    <a:pt x="1429" y="479"/>
                  </a:cubicBezTo>
                  <a:lnTo>
                    <a:pt x="1429" y="479"/>
                  </a:lnTo>
                  <a:cubicBezTo>
                    <a:pt x="1501" y="527"/>
                    <a:pt x="1596" y="550"/>
                    <a:pt x="1679" y="610"/>
                  </a:cubicBezTo>
                  <a:cubicBezTo>
                    <a:pt x="1715" y="550"/>
                    <a:pt x="1739" y="491"/>
                    <a:pt x="1739" y="443"/>
                  </a:cubicBezTo>
                  <a:cubicBezTo>
                    <a:pt x="1751" y="360"/>
                    <a:pt x="1608" y="384"/>
                    <a:pt x="1560" y="348"/>
                  </a:cubicBezTo>
                  <a:cubicBezTo>
                    <a:pt x="1429" y="169"/>
                    <a:pt x="1215" y="146"/>
                    <a:pt x="1036" y="50"/>
                  </a:cubicBezTo>
                  <a:cubicBezTo>
                    <a:pt x="979" y="14"/>
                    <a:pt x="920" y="0"/>
                    <a:pt x="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9"/>
            <p:cNvSpPr/>
            <p:nvPr/>
          </p:nvSpPr>
          <p:spPr>
            <a:xfrm>
              <a:off x="-6926175" y="-1902900"/>
              <a:ext cx="39900" cy="37050"/>
            </a:xfrm>
            <a:custGeom>
              <a:rect b="b" l="l" r="r" t="t"/>
              <a:pathLst>
                <a:path extrusionOk="0" h="1482" w="1596">
                  <a:moveTo>
                    <a:pt x="989" y="267"/>
                  </a:moveTo>
                  <a:lnTo>
                    <a:pt x="989" y="267"/>
                  </a:lnTo>
                  <a:cubicBezTo>
                    <a:pt x="1108" y="327"/>
                    <a:pt x="1203" y="374"/>
                    <a:pt x="1310" y="410"/>
                  </a:cubicBezTo>
                  <a:cubicBezTo>
                    <a:pt x="1191" y="386"/>
                    <a:pt x="1084" y="339"/>
                    <a:pt x="989" y="267"/>
                  </a:cubicBezTo>
                  <a:close/>
                  <a:moveTo>
                    <a:pt x="783" y="1"/>
                  </a:moveTo>
                  <a:cubicBezTo>
                    <a:pt x="705" y="1"/>
                    <a:pt x="626" y="29"/>
                    <a:pt x="548" y="53"/>
                  </a:cubicBezTo>
                  <a:cubicBezTo>
                    <a:pt x="393" y="136"/>
                    <a:pt x="191" y="53"/>
                    <a:pt x="96" y="208"/>
                  </a:cubicBezTo>
                  <a:cubicBezTo>
                    <a:pt x="0" y="339"/>
                    <a:pt x="179" y="743"/>
                    <a:pt x="298" y="862"/>
                  </a:cubicBezTo>
                  <a:cubicBezTo>
                    <a:pt x="310" y="886"/>
                    <a:pt x="334" y="946"/>
                    <a:pt x="334" y="982"/>
                  </a:cubicBezTo>
                  <a:cubicBezTo>
                    <a:pt x="326" y="978"/>
                    <a:pt x="319" y="976"/>
                    <a:pt x="313" y="976"/>
                  </a:cubicBezTo>
                  <a:cubicBezTo>
                    <a:pt x="244" y="976"/>
                    <a:pt x="348" y="1230"/>
                    <a:pt x="370" y="1363"/>
                  </a:cubicBezTo>
                  <a:cubicBezTo>
                    <a:pt x="374" y="1361"/>
                    <a:pt x="379" y="1360"/>
                    <a:pt x="384" y="1360"/>
                  </a:cubicBezTo>
                  <a:cubicBezTo>
                    <a:pt x="418" y="1360"/>
                    <a:pt x="460" y="1395"/>
                    <a:pt x="512" y="1458"/>
                  </a:cubicBezTo>
                  <a:lnTo>
                    <a:pt x="536" y="1458"/>
                  </a:lnTo>
                  <a:cubicBezTo>
                    <a:pt x="685" y="1425"/>
                    <a:pt x="829" y="1380"/>
                    <a:pt x="975" y="1380"/>
                  </a:cubicBezTo>
                  <a:cubicBezTo>
                    <a:pt x="1038" y="1380"/>
                    <a:pt x="1102" y="1388"/>
                    <a:pt x="1167" y="1410"/>
                  </a:cubicBezTo>
                  <a:cubicBezTo>
                    <a:pt x="1086" y="1361"/>
                    <a:pt x="987" y="1329"/>
                    <a:pt x="891" y="1329"/>
                  </a:cubicBezTo>
                  <a:cubicBezTo>
                    <a:pt x="847" y="1329"/>
                    <a:pt x="804" y="1336"/>
                    <a:pt x="762" y="1351"/>
                  </a:cubicBezTo>
                  <a:lnTo>
                    <a:pt x="762" y="1291"/>
                  </a:lnTo>
                  <a:cubicBezTo>
                    <a:pt x="801" y="1246"/>
                    <a:pt x="840" y="1231"/>
                    <a:pt x="878" y="1231"/>
                  </a:cubicBezTo>
                  <a:cubicBezTo>
                    <a:pt x="963" y="1231"/>
                    <a:pt x="1048" y="1305"/>
                    <a:pt x="1132" y="1305"/>
                  </a:cubicBezTo>
                  <a:cubicBezTo>
                    <a:pt x="1152" y="1305"/>
                    <a:pt x="1172" y="1301"/>
                    <a:pt x="1191" y="1291"/>
                  </a:cubicBezTo>
                  <a:lnTo>
                    <a:pt x="1191" y="1291"/>
                  </a:lnTo>
                  <a:cubicBezTo>
                    <a:pt x="1191" y="1327"/>
                    <a:pt x="1179" y="1386"/>
                    <a:pt x="1179" y="1410"/>
                  </a:cubicBezTo>
                  <a:cubicBezTo>
                    <a:pt x="1227" y="1422"/>
                    <a:pt x="1274" y="1458"/>
                    <a:pt x="1310" y="1482"/>
                  </a:cubicBezTo>
                  <a:cubicBezTo>
                    <a:pt x="1322" y="1482"/>
                    <a:pt x="1358" y="1422"/>
                    <a:pt x="1394" y="1363"/>
                  </a:cubicBezTo>
                  <a:cubicBezTo>
                    <a:pt x="1286" y="1124"/>
                    <a:pt x="1096" y="1124"/>
                    <a:pt x="905" y="1089"/>
                  </a:cubicBezTo>
                  <a:cubicBezTo>
                    <a:pt x="944" y="1089"/>
                    <a:pt x="987" y="1078"/>
                    <a:pt x="1029" y="1078"/>
                  </a:cubicBezTo>
                  <a:cubicBezTo>
                    <a:pt x="1064" y="1078"/>
                    <a:pt x="1099" y="1085"/>
                    <a:pt x="1132" y="1112"/>
                  </a:cubicBezTo>
                  <a:cubicBezTo>
                    <a:pt x="1239" y="1172"/>
                    <a:pt x="1322" y="1160"/>
                    <a:pt x="1405" y="1267"/>
                  </a:cubicBezTo>
                  <a:lnTo>
                    <a:pt x="1417" y="1279"/>
                  </a:lnTo>
                  <a:cubicBezTo>
                    <a:pt x="1429" y="1243"/>
                    <a:pt x="1441" y="1220"/>
                    <a:pt x="1465" y="1220"/>
                  </a:cubicBezTo>
                  <a:cubicBezTo>
                    <a:pt x="1524" y="1065"/>
                    <a:pt x="1560" y="874"/>
                    <a:pt x="1548" y="708"/>
                  </a:cubicBezTo>
                  <a:lnTo>
                    <a:pt x="1524" y="708"/>
                  </a:lnTo>
                  <a:cubicBezTo>
                    <a:pt x="1524" y="648"/>
                    <a:pt x="1536" y="589"/>
                    <a:pt x="1548" y="529"/>
                  </a:cubicBezTo>
                  <a:cubicBezTo>
                    <a:pt x="1477" y="493"/>
                    <a:pt x="1405" y="446"/>
                    <a:pt x="1310" y="410"/>
                  </a:cubicBezTo>
                  <a:lnTo>
                    <a:pt x="1310" y="410"/>
                  </a:lnTo>
                  <a:cubicBezTo>
                    <a:pt x="1382" y="434"/>
                    <a:pt x="1477" y="446"/>
                    <a:pt x="1560" y="470"/>
                  </a:cubicBezTo>
                  <a:cubicBezTo>
                    <a:pt x="1584" y="398"/>
                    <a:pt x="1596" y="339"/>
                    <a:pt x="1584" y="291"/>
                  </a:cubicBezTo>
                  <a:cubicBezTo>
                    <a:pt x="1573" y="247"/>
                    <a:pt x="1542" y="239"/>
                    <a:pt x="1508" y="239"/>
                  </a:cubicBezTo>
                  <a:cubicBezTo>
                    <a:pt x="1486" y="239"/>
                    <a:pt x="1463" y="242"/>
                    <a:pt x="1443" y="242"/>
                  </a:cubicBezTo>
                  <a:cubicBezTo>
                    <a:pt x="1427" y="242"/>
                    <a:pt x="1414" y="240"/>
                    <a:pt x="1405" y="231"/>
                  </a:cubicBezTo>
                  <a:cubicBezTo>
                    <a:pt x="1251" y="89"/>
                    <a:pt x="1072" y="112"/>
                    <a:pt x="905" y="29"/>
                  </a:cubicBezTo>
                  <a:cubicBezTo>
                    <a:pt x="864" y="9"/>
                    <a:pt x="82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9"/>
            <p:cNvSpPr/>
            <p:nvPr/>
          </p:nvSpPr>
          <p:spPr>
            <a:xfrm>
              <a:off x="-5471225" y="-1783700"/>
              <a:ext cx="34850" cy="36325"/>
            </a:xfrm>
            <a:custGeom>
              <a:rect b="b" l="l" r="r" t="t"/>
              <a:pathLst>
                <a:path extrusionOk="0" h="1453" w="1394">
                  <a:moveTo>
                    <a:pt x="620" y="1"/>
                  </a:moveTo>
                  <a:cubicBezTo>
                    <a:pt x="532" y="1"/>
                    <a:pt x="457" y="50"/>
                    <a:pt x="381" y="107"/>
                  </a:cubicBezTo>
                  <a:cubicBezTo>
                    <a:pt x="274" y="214"/>
                    <a:pt x="72" y="202"/>
                    <a:pt x="24" y="369"/>
                  </a:cubicBezTo>
                  <a:cubicBezTo>
                    <a:pt x="0" y="524"/>
                    <a:pt x="298" y="845"/>
                    <a:pt x="429" y="928"/>
                  </a:cubicBezTo>
                  <a:cubicBezTo>
                    <a:pt x="441" y="964"/>
                    <a:pt x="476" y="1000"/>
                    <a:pt x="488" y="1036"/>
                  </a:cubicBezTo>
                  <a:cubicBezTo>
                    <a:pt x="393" y="1036"/>
                    <a:pt x="596" y="1262"/>
                    <a:pt x="667" y="1393"/>
                  </a:cubicBezTo>
                  <a:cubicBezTo>
                    <a:pt x="670" y="1390"/>
                    <a:pt x="674" y="1389"/>
                    <a:pt x="680" y="1389"/>
                  </a:cubicBezTo>
                  <a:cubicBezTo>
                    <a:pt x="701" y="1389"/>
                    <a:pt x="740" y="1406"/>
                    <a:pt x="786" y="1452"/>
                  </a:cubicBezTo>
                  <a:lnTo>
                    <a:pt x="798" y="1440"/>
                  </a:lnTo>
                  <a:cubicBezTo>
                    <a:pt x="896" y="1391"/>
                    <a:pt x="995" y="1309"/>
                    <a:pt x="1113" y="1309"/>
                  </a:cubicBezTo>
                  <a:cubicBezTo>
                    <a:pt x="1138" y="1309"/>
                    <a:pt x="1164" y="1313"/>
                    <a:pt x="1191" y="1321"/>
                  </a:cubicBezTo>
                  <a:cubicBezTo>
                    <a:pt x="1143" y="1292"/>
                    <a:pt x="1093" y="1277"/>
                    <a:pt x="1045" y="1277"/>
                  </a:cubicBezTo>
                  <a:cubicBezTo>
                    <a:pt x="997" y="1277"/>
                    <a:pt x="953" y="1292"/>
                    <a:pt x="917" y="1321"/>
                  </a:cubicBezTo>
                  <a:cubicBezTo>
                    <a:pt x="917" y="1297"/>
                    <a:pt x="917" y="1274"/>
                    <a:pt x="905" y="1262"/>
                  </a:cubicBezTo>
                  <a:cubicBezTo>
                    <a:pt x="924" y="1205"/>
                    <a:pt x="951" y="1188"/>
                    <a:pt x="982" y="1188"/>
                  </a:cubicBezTo>
                  <a:cubicBezTo>
                    <a:pt x="1030" y="1188"/>
                    <a:pt x="1086" y="1228"/>
                    <a:pt x="1135" y="1228"/>
                  </a:cubicBezTo>
                  <a:cubicBezTo>
                    <a:pt x="1155" y="1228"/>
                    <a:pt x="1174" y="1221"/>
                    <a:pt x="1191" y="1202"/>
                  </a:cubicBezTo>
                  <a:cubicBezTo>
                    <a:pt x="1191" y="1226"/>
                    <a:pt x="1203" y="1286"/>
                    <a:pt x="1203" y="1321"/>
                  </a:cubicBezTo>
                  <a:cubicBezTo>
                    <a:pt x="1227" y="1333"/>
                    <a:pt x="1262" y="1345"/>
                    <a:pt x="1286" y="1381"/>
                  </a:cubicBezTo>
                  <a:cubicBezTo>
                    <a:pt x="1286" y="1381"/>
                    <a:pt x="1310" y="1321"/>
                    <a:pt x="1322" y="1238"/>
                  </a:cubicBezTo>
                  <a:cubicBezTo>
                    <a:pt x="1227" y="1036"/>
                    <a:pt x="1084" y="1059"/>
                    <a:pt x="953" y="1047"/>
                  </a:cubicBezTo>
                  <a:cubicBezTo>
                    <a:pt x="990" y="1040"/>
                    <a:pt x="1028" y="1018"/>
                    <a:pt x="1066" y="1018"/>
                  </a:cubicBezTo>
                  <a:cubicBezTo>
                    <a:pt x="1087" y="1018"/>
                    <a:pt x="1109" y="1026"/>
                    <a:pt x="1131" y="1047"/>
                  </a:cubicBezTo>
                  <a:cubicBezTo>
                    <a:pt x="1203" y="1095"/>
                    <a:pt x="1274" y="1059"/>
                    <a:pt x="1334" y="1155"/>
                  </a:cubicBezTo>
                  <a:lnTo>
                    <a:pt x="1346" y="1167"/>
                  </a:lnTo>
                  <a:cubicBezTo>
                    <a:pt x="1346" y="1143"/>
                    <a:pt x="1369" y="1095"/>
                    <a:pt x="1346" y="1059"/>
                  </a:cubicBezTo>
                  <a:cubicBezTo>
                    <a:pt x="1369" y="916"/>
                    <a:pt x="1393" y="702"/>
                    <a:pt x="1369" y="559"/>
                  </a:cubicBezTo>
                  <a:lnTo>
                    <a:pt x="1334" y="559"/>
                  </a:lnTo>
                  <a:cubicBezTo>
                    <a:pt x="1322" y="500"/>
                    <a:pt x="1334" y="440"/>
                    <a:pt x="1334" y="381"/>
                  </a:cubicBezTo>
                  <a:cubicBezTo>
                    <a:pt x="1262" y="345"/>
                    <a:pt x="1191" y="321"/>
                    <a:pt x="1108" y="309"/>
                  </a:cubicBezTo>
                  <a:cubicBezTo>
                    <a:pt x="1012" y="285"/>
                    <a:pt x="917" y="274"/>
                    <a:pt x="798" y="214"/>
                  </a:cubicBezTo>
                  <a:lnTo>
                    <a:pt x="798" y="214"/>
                  </a:lnTo>
                  <a:cubicBezTo>
                    <a:pt x="917" y="262"/>
                    <a:pt x="1024" y="274"/>
                    <a:pt x="1108" y="309"/>
                  </a:cubicBezTo>
                  <a:cubicBezTo>
                    <a:pt x="1203" y="309"/>
                    <a:pt x="1274" y="309"/>
                    <a:pt x="1346" y="321"/>
                  </a:cubicBezTo>
                  <a:cubicBezTo>
                    <a:pt x="1346" y="250"/>
                    <a:pt x="1346" y="190"/>
                    <a:pt x="1334" y="143"/>
                  </a:cubicBezTo>
                  <a:cubicBezTo>
                    <a:pt x="1329" y="108"/>
                    <a:pt x="1313" y="99"/>
                    <a:pt x="1291" y="99"/>
                  </a:cubicBezTo>
                  <a:cubicBezTo>
                    <a:pt x="1263" y="99"/>
                    <a:pt x="1226" y="115"/>
                    <a:pt x="1196" y="115"/>
                  </a:cubicBezTo>
                  <a:cubicBezTo>
                    <a:pt x="1185" y="115"/>
                    <a:pt x="1175" y="113"/>
                    <a:pt x="1167" y="107"/>
                  </a:cubicBezTo>
                  <a:cubicBezTo>
                    <a:pt x="1024" y="12"/>
                    <a:pt x="857" y="47"/>
                    <a:pt x="691" y="12"/>
                  </a:cubicBezTo>
                  <a:cubicBezTo>
                    <a:pt x="666" y="4"/>
                    <a:pt x="643" y="1"/>
                    <a:pt x="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9"/>
            <p:cNvSpPr/>
            <p:nvPr/>
          </p:nvSpPr>
          <p:spPr>
            <a:xfrm>
              <a:off x="-6879450" y="-1672400"/>
              <a:ext cx="44675" cy="39350"/>
            </a:xfrm>
            <a:custGeom>
              <a:rect b="b" l="l" r="r" t="t"/>
              <a:pathLst>
                <a:path extrusionOk="0" h="1574" w="1787">
                  <a:moveTo>
                    <a:pt x="1096" y="274"/>
                  </a:moveTo>
                  <a:cubicBezTo>
                    <a:pt x="1215" y="346"/>
                    <a:pt x="1334" y="394"/>
                    <a:pt x="1453" y="453"/>
                  </a:cubicBezTo>
                  <a:cubicBezTo>
                    <a:pt x="1334" y="405"/>
                    <a:pt x="1215" y="370"/>
                    <a:pt x="1096" y="274"/>
                  </a:cubicBezTo>
                  <a:close/>
                  <a:moveTo>
                    <a:pt x="863" y="0"/>
                  </a:moveTo>
                  <a:cubicBezTo>
                    <a:pt x="788" y="0"/>
                    <a:pt x="712" y="16"/>
                    <a:pt x="632" y="36"/>
                  </a:cubicBezTo>
                  <a:cubicBezTo>
                    <a:pt x="582" y="53"/>
                    <a:pt x="531" y="57"/>
                    <a:pt x="479" y="57"/>
                  </a:cubicBezTo>
                  <a:cubicBezTo>
                    <a:pt x="439" y="57"/>
                    <a:pt x="398" y="54"/>
                    <a:pt x="358" y="54"/>
                  </a:cubicBezTo>
                  <a:cubicBezTo>
                    <a:pt x="269" y="54"/>
                    <a:pt x="185" y="66"/>
                    <a:pt x="120" y="144"/>
                  </a:cubicBezTo>
                  <a:cubicBezTo>
                    <a:pt x="1" y="286"/>
                    <a:pt x="132" y="691"/>
                    <a:pt x="263" y="822"/>
                  </a:cubicBezTo>
                  <a:cubicBezTo>
                    <a:pt x="263" y="858"/>
                    <a:pt x="275" y="917"/>
                    <a:pt x="275" y="941"/>
                  </a:cubicBezTo>
                  <a:cubicBezTo>
                    <a:pt x="270" y="940"/>
                    <a:pt x="266" y="940"/>
                    <a:pt x="262" y="940"/>
                  </a:cubicBezTo>
                  <a:cubicBezTo>
                    <a:pt x="164" y="940"/>
                    <a:pt x="263" y="1209"/>
                    <a:pt x="275" y="1346"/>
                  </a:cubicBezTo>
                  <a:cubicBezTo>
                    <a:pt x="322" y="1346"/>
                    <a:pt x="370" y="1358"/>
                    <a:pt x="429" y="1453"/>
                  </a:cubicBezTo>
                  <a:lnTo>
                    <a:pt x="477" y="1453"/>
                  </a:lnTo>
                  <a:cubicBezTo>
                    <a:pt x="627" y="1446"/>
                    <a:pt x="773" y="1424"/>
                    <a:pt x="920" y="1424"/>
                  </a:cubicBezTo>
                  <a:cubicBezTo>
                    <a:pt x="1030" y="1424"/>
                    <a:pt x="1139" y="1436"/>
                    <a:pt x="1251" y="1477"/>
                  </a:cubicBezTo>
                  <a:cubicBezTo>
                    <a:pt x="1132" y="1413"/>
                    <a:pt x="1005" y="1370"/>
                    <a:pt x="872" y="1370"/>
                  </a:cubicBezTo>
                  <a:cubicBezTo>
                    <a:pt x="832" y="1370"/>
                    <a:pt x="792" y="1374"/>
                    <a:pt x="751" y="1382"/>
                  </a:cubicBezTo>
                  <a:lnTo>
                    <a:pt x="751" y="1322"/>
                  </a:lnTo>
                  <a:cubicBezTo>
                    <a:pt x="800" y="1285"/>
                    <a:pt x="846" y="1271"/>
                    <a:pt x="889" y="1271"/>
                  </a:cubicBezTo>
                  <a:cubicBezTo>
                    <a:pt x="1005" y="1271"/>
                    <a:pt x="1106" y="1367"/>
                    <a:pt x="1217" y="1367"/>
                  </a:cubicBezTo>
                  <a:cubicBezTo>
                    <a:pt x="1236" y="1367"/>
                    <a:pt x="1255" y="1364"/>
                    <a:pt x="1275" y="1358"/>
                  </a:cubicBezTo>
                  <a:lnTo>
                    <a:pt x="1275" y="1358"/>
                  </a:lnTo>
                  <a:cubicBezTo>
                    <a:pt x="1275" y="1394"/>
                    <a:pt x="1263" y="1453"/>
                    <a:pt x="1263" y="1477"/>
                  </a:cubicBezTo>
                  <a:cubicBezTo>
                    <a:pt x="1322" y="1501"/>
                    <a:pt x="1382" y="1525"/>
                    <a:pt x="1430" y="1572"/>
                  </a:cubicBezTo>
                  <a:cubicBezTo>
                    <a:pt x="1431" y="1573"/>
                    <a:pt x="1432" y="1574"/>
                    <a:pt x="1433" y="1574"/>
                  </a:cubicBezTo>
                  <a:cubicBezTo>
                    <a:pt x="1450" y="1574"/>
                    <a:pt x="1491" y="1519"/>
                    <a:pt x="1513" y="1465"/>
                  </a:cubicBezTo>
                  <a:cubicBezTo>
                    <a:pt x="1394" y="1227"/>
                    <a:pt x="1168" y="1191"/>
                    <a:pt x="965" y="1132"/>
                  </a:cubicBezTo>
                  <a:cubicBezTo>
                    <a:pt x="986" y="1132"/>
                    <a:pt x="1008" y="1131"/>
                    <a:pt x="1031" y="1131"/>
                  </a:cubicBezTo>
                  <a:cubicBezTo>
                    <a:pt x="1100" y="1131"/>
                    <a:pt x="1174" y="1138"/>
                    <a:pt x="1227" y="1191"/>
                  </a:cubicBezTo>
                  <a:cubicBezTo>
                    <a:pt x="1346" y="1286"/>
                    <a:pt x="1453" y="1275"/>
                    <a:pt x="1537" y="1394"/>
                  </a:cubicBezTo>
                  <a:lnTo>
                    <a:pt x="1560" y="1417"/>
                  </a:lnTo>
                  <a:cubicBezTo>
                    <a:pt x="1572" y="1394"/>
                    <a:pt x="1584" y="1346"/>
                    <a:pt x="1608" y="1286"/>
                  </a:cubicBezTo>
                  <a:cubicBezTo>
                    <a:pt x="1656" y="1156"/>
                    <a:pt x="1739" y="965"/>
                    <a:pt x="1715" y="798"/>
                  </a:cubicBezTo>
                  <a:cubicBezTo>
                    <a:pt x="1703" y="798"/>
                    <a:pt x="1680" y="786"/>
                    <a:pt x="1680" y="786"/>
                  </a:cubicBezTo>
                  <a:cubicBezTo>
                    <a:pt x="1680" y="715"/>
                    <a:pt x="1703" y="667"/>
                    <a:pt x="1715" y="608"/>
                  </a:cubicBezTo>
                  <a:cubicBezTo>
                    <a:pt x="1632" y="548"/>
                    <a:pt x="1537" y="501"/>
                    <a:pt x="1453" y="453"/>
                  </a:cubicBezTo>
                  <a:lnTo>
                    <a:pt x="1453" y="453"/>
                  </a:lnTo>
                  <a:cubicBezTo>
                    <a:pt x="1549" y="489"/>
                    <a:pt x="1644" y="513"/>
                    <a:pt x="1739" y="548"/>
                  </a:cubicBezTo>
                  <a:cubicBezTo>
                    <a:pt x="1763" y="465"/>
                    <a:pt x="1787" y="405"/>
                    <a:pt x="1763" y="370"/>
                  </a:cubicBezTo>
                  <a:cubicBezTo>
                    <a:pt x="1763" y="274"/>
                    <a:pt x="1632" y="334"/>
                    <a:pt x="1572" y="286"/>
                  </a:cubicBezTo>
                  <a:cubicBezTo>
                    <a:pt x="1406" y="144"/>
                    <a:pt x="1215" y="144"/>
                    <a:pt x="1037" y="36"/>
                  </a:cubicBezTo>
                  <a:cubicBezTo>
                    <a:pt x="979" y="10"/>
                    <a:pt x="92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9"/>
            <p:cNvSpPr/>
            <p:nvPr/>
          </p:nvSpPr>
          <p:spPr>
            <a:xfrm>
              <a:off x="-6621675" y="-1623425"/>
              <a:ext cx="50625" cy="42125"/>
            </a:xfrm>
            <a:custGeom>
              <a:rect b="b" l="l" r="r" t="t"/>
              <a:pathLst>
                <a:path extrusionOk="0" h="1685" w="2025">
                  <a:moveTo>
                    <a:pt x="1382" y="280"/>
                  </a:moveTo>
                  <a:lnTo>
                    <a:pt x="1382" y="280"/>
                  </a:lnTo>
                  <a:cubicBezTo>
                    <a:pt x="1292" y="307"/>
                    <a:pt x="1196" y="320"/>
                    <a:pt x="1089" y="320"/>
                  </a:cubicBezTo>
                  <a:cubicBezTo>
                    <a:pt x="1053" y="320"/>
                    <a:pt x="1016" y="319"/>
                    <a:pt x="977" y="316"/>
                  </a:cubicBezTo>
                  <a:cubicBezTo>
                    <a:pt x="1132" y="316"/>
                    <a:pt x="1251" y="292"/>
                    <a:pt x="1382" y="280"/>
                  </a:cubicBezTo>
                  <a:close/>
                  <a:moveTo>
                    <a:pt x="1215" y="1423"/>
                  </a:moveTo>
                  <a:cubicBezTo>
                    <a:pt x="1239" y="1447"/>
                    <a:pt x="1239" y="1447"/>
                    <a:pt x="1251" y="1447"/>
                  </a:cubicBezTo>
                  <a:cubicBezTo>
                    <a:pt x="1244" y="1450"/>
                    <a:pt x="1239" y="1451"/>
                    <a:pt x="1234" y="1451"/>
                  </a:cubicBezTo>
                  <a:cubicBezTo>
                    <a:pt x="1221" y="1451"/>
                    <a:pt x="1215" y="1440"/>
                    <a:pt x="1215" y="1423"/>
                  </a:cubicBezTo>
                  <a:close/>
                  <a:moveTo>
                    <a:pt x="1559" y="0"/>
                  </a:moveTo>
                  <a:cubicBezTo>
                    <a:pt x="1511" y="0"/>
                    <a:pt x="1455" y="66"/>
                    <a:pt x="1394" y="66"/>
                  </a:cubicBezTo>
                  <a:cubicBezTo>
                    <a:pt x="1362" y="60"/>
                    <a:pt x="1331" y="58"/>
                    <a:pt x="1300" y="58"/>
                  </a:cubicBezTo>
                  <a:cubicBezTo>
                    <a:pt x="1138" y="58"/>
                    <a:pt x="993" y="125"/>
                    <a:pt x="822" y="125"/>
                  </a:cubicBezTo>
                  <a:cubicBezTo>
                    <a:pt x="667" y="149"/>
                    <a:pt x="560" y="232"/>
                    <a:pt x="453" y="328"/>
                  </a:cubicBezTo>
                  <a:cubicBezTo>
                    <a:pt x="334" y="459"/>
                    <a:pt x="108" y="470"/>
                    <a:pt x="36" y="649"/>
                  </a:cubicBezTo>
                  <a:cubicBezTo>
                    <a:pt x="1" y="828"/>
                    <a:pt x="298" y="1137"/>
                    <a:pt x="477" y="1197"/>
                  </a:cubicBezTo>
                  <a:cubicBezTo>
                    <a:pt x="501" y="1232"/>
                    <a:pt x="536" y="1280"/>
                    <a:pt x="548" y="1304"/>
                  </a:cubicBezTo>
                  <a:cubicBezTo>
                    <a:pt x="417" y="1328"/>
                    <a:pt x="632" y="1530"/>
                    <a:pt x="715" y="1661"/>
                  </a:cubicBezTo>
                  <a:cubicBezTo>
                    <a:pt x="735" y="1651"/>
                    <a:pt x="758" y="1645"/>
                    <a:pt x="786" y="1645"/>
                  </a:cubicBezTo>
                  <a:cubicBezTo>
                    <a:pt x="824" y="1645"/>
                    <a:pt x="869" y="1657"/>
                    <a:pt x="917" y="1685"/>
                  </a:cubicBezTo>
                  <a:cubicBezTo>
                    <a:pt x="929" y="1661"/>
                    <a:pt x="953" y="1649"/>
                    <a:pt x="965" y="1649"/>
                  </a:cubicBezTo>
                  <a:cubicBezTo>
                    <a:pt x="1215" y="1471"/>
                    <a:pt x="1477" y="1292"/>
                    <a:pt x="1775" y="1221"/>
                  </a:cubicBezTo>
                  <a:lnTo>
                    <a:pt x="1775" y="1221"/>
                  </a:lnTo>
                  <a:cubicBezTo>
                    <a:pt x="1560" y="1244"/>
                    <a:pt x="1382" y="1304"/>
                    <a:pt x="1215" y="1423"/>
                  </a:cubicBezTo>
                  <a:cubicBezTo>
                    <a:pt x="1203" y="1411"/>
                    <a:pt x="1203" y="1399"/>
                    <a:pt x="1191" y="1387"/>
                  </a:cubicBezTo>
                  <a:cubicBezTo>
                    <a:pt x="1286" y="1149"/>
                    <a:pt x="1572" y="1280"/>
                    <a:pt x="1727" y="1113"/>
                  </a:cubicBezTo>
                  <a:cubicBezTo>
                    <a:pt x="1739" y="1125"/>
                    <a:pt x="1751" y="1185"/>
                    <a:pt x="1763" y="1221"/>
                  </a:cubicBezTo>
                  <a:cubicBezTo>
                    <a:pt x="1846" y="1209"/>
                    <a:pt x="1917" y="1209"/>
                    <a:pt x="1989" y="1209"/>
                  </a:cubicBezTo>
                  <a:cubicBezTo>
                    <a:pt x="2025" y="1185"/>
                    <a:pt x="2025" y="1125"/>
                    <a:pt x="2025" y="1054"/>
                  </a:cubicBezTo>
                  <a:cubicBezTo>
                    <a:pt x="1931" y="1011"/>
                    <a:pt x="1844" y="995"/>
                    <a:pt x="1763" y="995"/>
                  </a:cubicBezTo>
                  <a:cubicBezTo>
                    <a:pt x="1595" y="995"/>
                    <a:pt x="1446" y="1062"/>
                    <a:pt x="1286" y="1102"/>
                  </a:cubicBezTo>
                  <a:cubicBezTo>
                    <a:pt x="1375" y="1057"/>
                    <a:pt x="1452" y="993"/>
                    <a:pt x="1558" y="993"/>
                  </a:cubicBezTo>
                  <a:cubicBezTo>
                    <a:pt x="1566" y="993"/>
                    <a:pt x="1575" y="993"/>
                    <a:pt x="1584" y="994"/>
                  </a:cubicBezTo>
                  <a:cubicBezTo>
                    <a:pt x="1708" y="994"/>
                    <a:pt x="1801" y="949"/>
                    <a:pt x="1907" y="949"/>
                  </a:cubicBezTo>
                  <a:cubicBezTo>
                    <a:pt x="1933" y="949"/>
                    <a:pt x="1960" y="952"/>
                    <a:pt x="1989" y="959"/>
                  </a:cubicBezTo>
                  <a:lnTo>
                    <a:pt x="2025" y="982"/>
                  </a:lnTo>
                  <a:cubicBezTo>
                    <a:pt x="2025" y="947"/>
                    <a:pt x="2025" y="923"/>
                    <a:pt x="1977" y="887"/>
                  </a:cubicBezTo>
                  <a:cubicBezTo>
                    <a:pt x="1965" y="744"/>
                    <a:pt x="1906" y="530"/>
                    <a:pt x="1798" y="411"/>
                  </a:cubicBezTo>
                  <a:cubicBezTo>
                    <a:pt x="1787" y="411"/>
                    <a:pt x="1751" y="435"/>
                    <a:pt x="1751" y="435"/>
                  </a:cubicBezTo>
                  <a:cubicBezTo>
                    <a:pt x="1727" y="363"/>
                    <a:pt x="1715" y="304"/>
                    <a:pt x="1691" y="244"/>
                  </a:cubicBezTo>
                  <a:cubicBezTo>
                    <a:pt x="1596" y="244"/>
                    <a:pt x="1489" y="268"/>
                    <a:pt x="1382" y="280"/>
                  </a:cubicBezTo>
                  <a:cubicBezTo>
                    <a:pt x="1489" y="244"/>
                    <a:pt x="1572" y="220"/>
                    <a:pt x="1679" y="197"/>
                  </a:cubicBezTo>
                  <a:cubicBezTo>
                    <a:pt x="1667" y="113"/>
                    <a:pt x="1632" y="54"/>
                    <a:pt x="1608" y="30"/>
                  </a:cubicBezTo>
                  <a:cubicBezTo>
                    <a:pt x="1592" y="8"/>
                    <a:pt x="1576" y="0"/>
                    <a:pt x="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9"/>
            <p:cNvSpPr/>
            <p:nvPr/>
          </p:nvSpPr>
          <p:spPr>
            <a:xfrm>
              <a:off x="-6713950" y="-1809675"/>
              <a:ext cx="34550" cy="23300"/>
            </a:xfrm>
            <a:custGeom>
              <a:rect b="b" l="l" r="r" t="t"/>
              <a:pathLst>
                <a:path extrusionOk="0" h="932" w="1382">
                  <a:moveTo>
                    <a:pt x="1186" y="605"/>
                  </a:moveTo>
                  <a:lnTo>
                    <a:pt x="1186" y="605"/>
                  </a:lnTo>
                  <a:cubicBezTo>
                    <a:pt x="1193" y="612"/>
                    <a:pt x="1199" y="618"/>
                    <a:pt x="1205" y="624"/>
                  </a:cubicBezTo>
                  <a:lnTo>
                    <a:pt x="1205" y="624"/>
                  </a:lnTo>
                  <a:cubicBezTo>
                    <a:pt x="1204" y="621"/>
                    <a:pt x="1203" y="616"/>
                    <a:pt x="1203" y="610"/>
                  </a:cubicBezTo>
                  <a:cubicBezTo>
                    <a:pt x="1197" y="608"/>
                    <a:pt x="1191" y="607"/>
                    <a:pt x="1186" y="605"/>
                  </a:cubicBezTo>
                  <a:close/>
                  <a:moveTo>
                    <a:pt x="1205" y="624"/>
                  </a:moveTo>
                  <a:cubicBezTo>
                    <a:pt x="1208" y="634"/>
                    <a:pt x="1215" y="634"/>
                    <a:pt x="1215" y="634"/>
                  </a:cubicBezTo>
                  <a:cubicBezTo>
                    <a:pt x="1212" y="631"/>
                    <a:pt x="1208" y="627"/>
                    <a:pt x="1205" y="624"/>
                  </a:cubicBezTo>
                  <a:close/>
                  <a:moveTo>
                    <a:pt x="1203" y="693"/>
                  </a:moveTo>
                  <a:cubicBezTo>
                    <a:pt x="1213" y="703"/>
                    <a:pt x="1244" y="734"/>
                    <a:pt x="1269" y="753"/>
                  </a:cubicBezTo>
                  <a:lnTo>
                    <a:pt x="1269" y="753"/>
                  </a:lnTo>
                  <a:cubicBezTo>
                    <a:pt x="1207" y="755"/>
                    <a:pt x="1167" y="770"/>
                    <a:pt x="1167" y="824"/>
                  </a:cubicBezTo>
                  <a:cubicBezTo>
                    <a:pt x="1156" y="824"/>
                    <a:pt x="1144" y="812"/>
                    <a:pt x="1132" y="801"/>
                  </a:cubicBezTo>
                  <a:cubicBezTo>
                    <a:pt x="1078" y="735"/>
                    <a:pt x="1108" y="729"/>
                    <a:pt x="1145" y="729"/>
                  </a:cubicBezTo>
                  <a:cubicBezTo>
                    <a:pt x="1153" y="729"/>
                    <a:pt x="1162" y="729"/>
                    <a:pt x="1170" y="729"/>
                  </a:cubicBezTo>
                  <a:cubicBezTo>
                    <a:pt x="1199" y="729"/>
                    <a:pt x="1222" y="726"/>
                    <a:pt x="1203" y="693"/>
                  </a:cubicBezTo>
                  <a:close/>
                  <a:moveTo>
                    <a:pt x="102" y="1"/>
                  </a:moveTo>
                  <a:cubicBezTo>
                    <a:pt x="60" y="1"/>
                    <a:pt x="61" y="41"/>
                    <a:pt x="72" y="62"/>
                  </a:cubicBezTo>
                  <a:cubicBezTo>
                    <a:pt x="108" y="122"/>
                    <a:pt x="1" y="86"/>
                    <a:pt x="72" y="170"/>
                  </a:cubicBezTo>
                  <a:cubicBezTo>
                    <a:pt x="155" y="265"/>
                    <a:pt x="501" y="503"/>
                    <a:pt x="644" y="574"/>
                  </a:cubicBezTo>
                  <a:cubicBezTo>
                    <a:pt x="667" y="586"/>
                    <a:pt x="715" y="634"/>
                    <a:pt x="739" y="646"/>
                  </a:cubicBezTo>
                  <a:cubicBezTo>
                    <a:pt x="737" y="645"/>
                    <a:pt x="735" y="645"/>
                    <a:pt x="734" y="645"/>
                  </a:cubicBezTo>
                  <a:cubicBezTo>
                    <a:pt x="697" y="645"/>
                    <a:pt x="945" y="803"/>
                    <a:pt x="1048" y="884"/>
                  </a:cubicBezTo>
                  <a:cubicBezTo>
                    <a:pt x="1072" y="884"/>
                    <a:pt x="1096" y="884"/>
                    <a:pt x="1167" y="932"/>
                  </a:cubicBezTo>
                  <a:lnTo>
                    <a:pt x="1167" y="920"/>
                  </a:lnTo>
                  <a:cubicBezTo>
                    <a:pt x="1212" y="864"/>
                    <a:pt x="1204" y="776"/>
                    <a:pt x="1273" y="756"/>
                  </a:cubicBezTo>
                  <a:lnTo>
                    <a:pt x="1273" y="756"/>
                  </a:lnTo>
                  <a:cubicBezTo>
                    <a:pt x="1278" y="760"/>
                    <a:pt x="1282" y="763"/>
                    <a:pt x="1287" y="765"/>
                  </a:cubicBezTo>
                  <a:lnTo>
                    <a:pt x="1370" y="765"/>
                  </a:lnTo>
                  <a:cubicBezTo>
                    <a:pt x="1382" y="765"/>
                    <a:pt x="1334" y="717"/>
                    <a:pt x="1275" y="670"/>
                  </a:cubicBezTo>
                  <a:cubicBezTo>
                    <a:pt x="1196" y="635"/>
                    <a:pt x="1148" y="625"/>
                    <a:pt x="1113" y="625"/>
                  </a:cubicBezTo>
                  <a:cubicBezTo>
                    <a:pt x="1062" y="625"/>
                    <a:pt x="1038" y="646"/>
                    <a:pt x="989" y="646"/>
                  </a:cubicBezTo>
                  <a:cubicBezTo>
                    <a:pt x="1009" y="636"/>
                    <a:pt x="995" y="608"/>
                    <a:pt x="1028" y="608"/>
                  </a:cubicBezTo>
                  <a:cubicBezTo>
                    <a:pt x="1033" y="608"/>
                    <a:pt x="1040" y="608"/>
                    <a:pt x="1048" y="610"/>
                  </a:cubicBezTo>
                  <a:cubicBezTo>
                    <a:pt x="1104" y="610"/>
                    <a:pt x="1117" y="599"/>
                    <a:pt x="1145" y="599"/>
                  </a:cubicBezTo>
                  <a:cubicBezTo>
                    <a:pt x="1155" y="599"/>
                    <a:pt x="1168" y="601"/>
                    <a:pt x="1186" y="605"/>
                  </a:cubicBezTo>
                  <a:lnTo>
                    <a:pt x="1186" y="605"/>
                  </a:lnTo>
                  <a:cubicBezTo>
                    <a:pt x="1170" y="591"/>
                    <a:pt x="1153" y="577"/>
                    <a:pt x="1132" y="562"/>
                  </a:cubicBezTo>
                  <a:cubicBezTo>
                    <a:pt x="1013" y="467"/>
                    <a:pt x="846" y="336"/>
                    <a:pt x="715" y="265"/>
                  </a:cubicBezTo>
                  <a:cubicBezTo>
                    <a:pt x="667" y="229"/>
                    <a:pt x="608" y="181"/>
                    <a:pt x="560" y="158"/>
                  </a:cubicBezTo>
                  <a:lnTo>
                    <a:pt x="453" y="158"/>
                  </a:lnTo>
                  <a:cubicBezTo>
                    <a:pt x="443" y="163"/>
                    <a:pt x="429" y="165"/>
                    <a:pt x="411" y="165"/>
                  </a:cubicBezTo>
                  <a:cubicBezTo>
                    <a:pt x="386" y="165"/>
                    <a:pt x="352" y="160"/>
                    <a:pt x="310" y="146"/>
                  </a:cubicBezTo>
                  <a:lnTo>
                    <a:pt x="310" y="146"/>
                  </a:lnTo>
                  <a:cubicBezTo>
                    <a:pt x="370" y="158"/>
                    <a:pt x="417" y="158"/>
                    <a:pt x="453" y="158"/>
                  </a:cubicBezTo>
                  <a:cubicBezTo>
                    <a:pt x="489" y="158"/>
                    <a:pt x="501" y="146"/>
                    <a:pt x="525" y="122"/>
                  </a:cubicBezTo>
                  <a:cubicBezTo>
                    <a:pt x="453" y="86"/>
                    <a:pt x="417" y="39"/>
                    <a:pt x="370" y="27"/>
                  </a:cubicBezTo>
                  <a:cubicBezTo>
                    <a:pt x="351" y="15"/>
                    <a:pt x="342" y="10"/>
                    <a:pt x="337" y="10"/>
                  </a:cubicBezTo>
                  <a:cubicBezTo>
                    <a:pt x="324" y="10"/>
                    <a:pt x="344" y="40"/>
                    <a:pt x="329" y="40"/>
                  </a:cubicBezTo>
                  <a:cubicBezTo>
                    <a:pt x="327" y="40"/>
                    <a:pt x="325" y="40"/>
                    <a:pt x="322" y="39"/>
                  </a:cubicBezTo>
                  <a:cubicBezTo>
                    <a:pt x="274" y="20"/>
                    <a:pt x="246" y="16"/>
                    <a:pt x="223" y="16"/>
                  </a:cubicBezTo>
                  <a:cubicBezTo>
                    <a:pt x="208" y="16"/>
                    <a:pt x="196" y="17"/>
                    <a:pt x="183" y="17"/>
                  </a:cubicBezTo>
                  <a:cubicBezTo>
                    <a:pt x="166" y="17"/>
                    <a:pt x="147" y="15"/>
                    <a:pt x="120" y="3"/>
                  </a:cubicBezTo>
                  <a:cubicBezTo>
                    <a:pt x="113" y="2"/>
                    <a:pt x="108" y="1"/>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9"/>
            <p:cNvSpPr/>
            <p:nvPr/>
          </p:nvSpPr>
          <p:spPr>
            <a:xfrm>
              <a:off x="-6390700" y="-1664775"/>
              <a:ext cx="46175" cy="41525"/>
            </a:xfrm>
            <a:custGeom>
              <a:rect b="b" l="l" r="r" t="t"/>
              <a:pathLst>
                <a:path extrusionOk="0" h="1661" w="1847">
                  <a:moveTo>
                    <a:pt x="1025" y="279"/>
                  </a:moveTo>
                  <a:cubicBezTo>
                    <a:pt x="941" y="339"/>
                    <a:pt x="846" y="374"/>
                    <a:pt x="715" y="374"/>
                  </a:cubicBezTo>
                  <a:cubicBezTo>
                    <a:pt x="822" y="350"/>
                    <a:pt x="918" y="315"/>
                    <a:pt x="1025" y="279"/>
                  </a:cubicBezTo>
                  <a:close/>
                  <a:moveTo>
                    <a:pt x="1078" y="1"/>
                  </a:moveTo>
                  <a:cubicBezTo>
                    <a:pt x="1030" y="1"/>
                    <a:pt x="1013" y="79"/>
                    <a:pt x="965" y="89"/>
                  </a:cubicBezTo>
                  <a:cubicBezTo>
                    <a:pt x="787" y="89"/>
                    <a:pt x="679" y="208"/>
                    <a:pt x="525" y="219"/>
                  </a:cubicBezTo>
                  <a:cubicBezTo>
                    <a:pt x="406" y="231"/>
                    <a:pt x="346" y="327"/>
                    <a:pt x="287" y="410"/>
                  </a:cubicBezTo>
                  <a:cubicBezTo>
                    <a:pt x="215" y="553"/>
                    <a:pt x="13" y="553"/>
                    <a:pt x="1" y="708"/>
                  </a:cubicBezTo>
                  <a:cubicBezTo>
                    <a:pt x="1" y="874"/>
                    <a:pt x="287" y="1172"/>
                    <a:pt x="465" y="1232"/>
                  </a:cubicBezTo>
                  <a:cubicBezTo>
                    <a:pt x="477" y="1243"/>
                    <a:pt x="525" y="1291"/>
                    <a:pt x="537" y="1327"/>
                  </a:cubicBezTo>
                  <a:cubicBezTo>
                    <a:pt x="418" y="1339"/>
                    <a:pt x="644" y="1541"/>
                    <a:pt x="727" y="1660"/>
                  </a:cubicBezTo>
                  <a:cubicBezTo>
                    <a:pt x="753" y="1647"/>
                    <a:pt x="783" y="1638"/>
                    <a:pt x="818" y="1638"/>
                  </a:cubicBezTo>
                  <a:cubicBezTo>
                    <a:pt x="847" y="1638"/>
                    <a:pt x="880" y="1644"/>
                    <a:pt x="918" y="1660"/>
                  </a:cubicBezTo>
                  <a:cubicBezTo>
                    <a:pt x="941" y="1660"/>
                    <a:pt x="953" y="1648"/>
                    <a:pt x="965" y="1636"/>
                  </a:cubicBezTo>
                  <a:cubicBezTo>
                    <a:pt x="1191" y="1446"/>
                    <a:pt x="1370" y="1220"/>
                    <a:pt x="1632" y="1089"/>
                  </a:cubicBezTo>
                  <a:lnTo>
                    <a:pt x="1632" y="1089"/>
                  </a:lnTo>
                  <a:cubicBezTo>
                    <a:pt x="1453" y="1160"/>
                    <a:pt x="1311" y="1243"/>
                    <a:pt x="1180" y="1386"/>
                  </a:cubicBezTo>
                  <a:lnTo>
                    <a:pt x="1132" y="1339"/>
                  </a:lnTo>
                  <a:cubicBezTo>
                    <a:pt x="1180" y="1112"/>
                    <a:pt x="1477" y="1184"/>
                    <a:pt x="1561" y="993"/>
                  </a:cubicBezTo>
                  <a:cubicBezTo>
                    <a:pt x="1572" y="1005"/>
                    <a:pt x="1620" y="1053"/>
                    <a:pt x="1632" y="1089"/>
                  </a:cubicBezTo>
                  <a:cubicBezTo>
                    <a:pt x="1692" y="1053"/>
                    <a:pt x="1751" y="1029"/>
                    <a:pt x="1834" y="1005"/>
                  </a:cubicBezTo>
                  <a:cubicBezTo>
                    <a:pt x="1846" y="993"/>
                    <a:pt x="1834" y="934"/>
                    <a:pt x="1799" y="862"/>
                  </a:cubicBezTo>
                  <a:cubicBezTo>
                    <a:pt x="1770" y="859"/>
                    <a:pt x="1742" y="857"/>
                    <a:pt x="1716" y="857"/>
                  </a:cubicBezTo>
                  <a:cubicBezTo>
                    <a:pt x="1481" y="857"/>
                    <a:pt x="1338" y="990"/>
                    <a:pt x="1156" y="1065"/>
                  </a:cubicBezTo>
                  <a:cubicBezTo>
                    <a:pt x="1239" y="1005"/>
                    <a:pt x="1299" y="934"/>
                    <a:pt x="1394" y="922"/>
                  </a:cubicBezTo>
                  <a:cubicBezTo>
                    <a:pt x="1537" y="874"/>
                    <a:pt x="1608" y="791"/>
                    <a:pt x="1751" y="791"/>
                  </a:cubicBezTo>
                  <a:lnTo>
                    <a:pt x="1787" y="791"/>
                  </a:lnTo>
                  <a:cubicBezTo>
                    <a:pt x="1751" y="755"/>
                    <a:pt x="1739" y="731"/>
                    <a:pt x="1739" y="696"/>
                  </a:cubicBezTo>
                  <a:cubicBezTo>
                    <a:pt x="1668" y="565"/>
                    <a:pt x="1549" y="398"/>
                    <a:pt x="1418" y="315"/>
                  </a:cubicBezTo>
                  <a:lnTo>
                    <a:pt x="1382" y="339"/>
                  </a:lnTo>
                  <a:cubicBezTo>
                    <a:pt x="1334" y="291"/>
                    <a:pt x="1299" y="231"/>
                    <a:pt x="1263" y="196"/>
                  </a:cubicBezTo>
                  <a:cubicBezTo>
                    <a:pt x="1191" y="219"/>
                    <a:pt x="1096" y="255"/>
                    <a:pt x="1025" y="279"/>
                  </a:cubicBezTo>
                  <a:cubicBezTo>
                    <a:pt x="1096" y="231"/>
                    <a:pt x="1156" y="196"/>
                    <a:pt x="1239" y="148"/>
                  </a:cubicBezTo>
                  <a:cubicBezTo>
                    <a:pt x="1203" y="89"/>
                    <a:pt x="1156" y="41"/>
                    <a:pt x="1120" y="17"/>
                  </a:cubicBezTo>
                  <a:cubicBezTo>
                    <a:pt x="1104" y="5"/>
                    <a:pt x="1090"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9"/>
            <p:cNvSpPr/>
            <p:nvPr/>
          </p:nvSpPr>
          <p:spPr>
            <a:xfrm>
              <a:off x="-5913850" y="-1870925"/>
              <a:ext cx="41700" cy="31075"/>
            </a:xfrm>
            <a:custGeom>
              <a:rect b="b" l="l" r="r" t="t"/>
              <a:pathLst>
                <a:path extrusionOk="0" h="1243" w="1668">
                  <a:moveTo>
                    <a:pt x="1227" y="941"/>
                  </a:moveTo>
                  <a:lnTo>
                    <a:pt x="1227" y="941"/>
                  </a:lnTo>
                  <a:cubicBezTo>
                    <a:pt x="1132" y="965"/>
                    <a:pt x="1072" y="1000"/>
                    <a:pt x="1013" y="1036"/>
                  </a:cubicBezTo>
                  <a:cubicBezTo>
                    <a:pt x="1060" y="976"/>
                    <a:pt x="1120" y="953"/>
                    <a:pt x="1227" y="941"/>
                  </a:cubicBezTo>
                  <a:close/>
                  <a:moveTo>
                    <a:pt x="560" y="0"/>
                  </a:moveTo>
                  <a:cubicBezTo>
                    <a:pt x="543" y="9"/>
                    <a:pt x="521" y="17"/>
                    <a:pt x="475" y="17"/>
                  </a:cubicBezTo>
                  <a:cubicBezTo>
                    <a:pt x="456" y="17"/>
                    <a:pt x="433" y="16"/>
                    <a:pt x="405" y="12"/>
                  </a:cubicBezTo>
                  <a:cubicBezTo>
                    <a:pt x="405" y="24"/>
                    <a:pt x="394" y="48"/>
                    <a:pt x="394" y="48"/>
                  </a:cubicBezTo>
                  <a:cubicBezTo>
                    <a:pt x="298" y="191"/>
                    <a:pt x="263" y="369"/>
                    <a:pt x="120" y="500"/>
                  </a:cubicBezTo>
                  <a:cubicBezTo>
                    <a:pt x="239" y="429"/>
                    <a:pt x="322" y="357"/>
                    <a:pt x="346" y="238"/>
                  </a:cubicBezTo>
                  <a:cubicBezTo>
                    <a:pt x="382" y="250"/>
                    <a:pt x="394" y="262"/>
                    <a:pt x="405" y="262"/>
                  </a:cubicBezTo>
                  <a:cubicBezTo>
                    <a:pt x="477" y="441"/>
                    <a:pt x="227" y="417"/>
                    <a:pt x="239" y="560"/>
                  </a:cubicBezTo>
                  <a:cubicBezTo>
                    <a:pt x="215" y="548"/>
                    <a:pt x="167" y="524"/>
                    <a:pt x="144" y="500"/>
                  </a:cubicBezTo>
                  <a:cubicBezTo>
                    <a:pt x="108" y="536"/>
                    <a:pt x="60" y="548"/>
                    <a:pt x="24" y="584"/>
                  </a:cubicBezTo>
                  <a:cubicBezTo>
                    <a:pt x="1" y="595"/>
                    <a:pt x="48" y="643"/>
                    <a:pt x="108" y="679"/>
                  </a:cubicBezTo>
                  <a:cubicBezTo>
                    <a:pt x="346" y="667"/>
                    <a:pt x="394" y="548"/>
                    <a:pt x="513" y="465"/>
                  </a:cubicBezTo>
                  <a:lnTo>
                    <a:pt x="513" y="465"/>
                  </a:lnTo>
                  <a:cubicBezTo>
                    <a:pt x="501" y="500"/>
                    <a:pt x="477" y="584"/>
                    <a:pt x="405" y="595"/>
                  </a:cubicBezTo>
                  <a:cubicBezTo>
                    <a:pt x="322" y="643"/>
                    <a:pt x="322" y="715"/>
                    <a:pt x="203" y="726"/>
                  </a:cubicBezTo>
                  <a:lnTo>
                    <a:pt x="179" y="726"/>
                  </a:lnTo>
                  <a:cubicBezTo>
                    <a:pt x="215" y="738"/>
                    <a:pt x="239" y="774"/>
                    <a:pt x="239" y="798"/>
                  </a:cubicBezTo>
                  <a:cubicBezTo>
                    <a:pt x="358" y="893"/>
                    <a:pt x="536" y="1012"/>
                    <a:pt x="691" y="1060"/>
                  </a:cubicBezTo>
                  <a:lnTo>
                    <a:pt x="703" y="1036"/>
                  </a:lnTo>
                  <a:cubicBezTo>
                    <a:pt x="763" y="1072"/>
                    <a:pt x="810" y="1096"/>
                    <a:pt x="870" y="1131"/>
                  </a:cubicBezTo>
                  <a:cubicBezTo>
                    <a:pt x="929" y="1096"/>
                    <a:pt x="977" y="1072"/>
                    <a:pt x="1013" y="1036"/>
                  </a:cubicBezTo>
                  <a:lnTo>
                    <a:pt x="1013" y="1036"/>
                  </a:lnTo>
                  <a:cubicBezTo>
                    <a:pt x="977" y="1072"/>
                    <a:pt x="941" y="1119"/>
                    <a:pt x="917" y="1155"/>
                  </a:cubicBezTo>
                  <a:cubicBezTo>
                    <a:pt x="977" y="1191"/>
                    <a:pt x="1036" y="1215"/>
                    <a:pt x="1072" y="1238"/>
                  </a:cubicBezTo>
                  <a:cubicBezTo>
                    <a:pt x="1084" y="1241"/>
                    <a:pt x="1093" y="1243"/>
                    <a:pt x="1101" y="1243"/>
                  </a:cubicBezTo>
                  <a:cubicBezTo>
                    <a:pt x="1154" y="1243"/>
                    <a:pt x="1114" y="1176"/>
                    <a:pt x="1156" y="1155"/>
                  </a:cubicBezTo>
                  <a:cubicBezTo>
                    <a:pt x="1298" y="1143"/>
                    <a:pt x="1310" y="1060"/>
                    <a:pt x="1429" y="1024"/>
                  </a:cubicBezTo>
                  <a:cubicBezTo>
                    <a:pt x="1513" y="1000"/>
                    <a:pt x="1525" y="941"/>
                    <a:pt x="1525" y="857"/>
                  </a:cubicBezTo>
                  <a:cubicBezTo>
                    <a:pt x="1525" y="762"/>
                    <a:pt x="1668" y="726"/>
                    <a:pt x="1596" y="607"/>
                  </a:cubicBezTo>
                  <a:cubicBezTo>
                    <a:pt x="1525" y="488"/>
                    <a:pt x="1156" y="298"/>
                    <a:pt x="989" y="286"/>
                  </a:cubicBezTo>
                  <a:cubicBezTo>
                    <a:pt x="953" y="262"/>
                    <a:pt x="917" y="238"/>
                    <a:pt x="882" y="226"/>
                  </a:cubicBezTo>
                  <a:cubicBezTo>
                    <a:pt x="953" y="203"/>
                    <a:pt x="691" y="72"/>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9"/>
            <p:cNvSpPr/>
            <p:nvPr/>
          </p:nvSpPr>
          <p:spPr>
            <a:xfrm>
              <a:off x="-5695950" y="-2026900"/>
              <a:ext cx="52700" cy="43150"/>
            </a:xfrm>
            <a:custGeom>
              <a:rect b="b" l="l" r="r" t="t"/>
              <a:pathLst>
                <a:path extrusionOk="0" h="1726" w="2108">
                  <a:moveTo>
                    <a:pt x="949" y="1397"/>
                  </a:moveTo>
                  <a:cubicBezTo>
                    <a:pt x="984" y="1397"/>
                    <a:pt x="1021" y="1400"/>
                    <a:pt x="1060" y="1405"/>
                  </a:cubicBezTo>
                  <a:cubicBezTo>
                    <a:pt x="905" y="1405"/>
                    <a:pt x="762" y="1429"/>
                    <a:pt x="619" y="1441"/>
                  </a:cubicBezTo>
                  <a:cubicBezTo>
                    <a:pt x="729" y="1423"/>
                    <a:pt x="831" y="1397"/>
                    <a:pt x="949" y="1397"/>
                  </a:cubicBezTo>
                  <a:close/>
                  <a:moveTo>
                    <a:pt x="1322" y="0"/>
                  </a:moveTo>
                  <a:cubicBezTo>
                    <a:pt x="1295" y="27"/>
                    <a:pt x="1264" y="43"/>
                    <a:pt x="1224" y="43"/>
                  </a:cubicBezTo>
                  <a:cubicBezTo>
                    <a:pt x="1192" y="43"/>
                    <a:pt x="1154" y="33"/>
                    <a:pt x="1107" y="12"/>
                  </a:cubicBezTo>
                  <a:cubicBezTo>
                    <a:pt x="1095" y="12"/>
                    <a:pt x="1083" y="36"/>
                    <a:pt x="1072" y="48"/>
                  </a:cubicBezTo>
                  <a:cubicBezTo>
                    <a:pt x="810" y="227"/>
                    <a:pt x="572" y="429"/>
                    <a:pt x="262" y="488"/>
                  </a:cubicBezTo>
                  <a:cubicBezTo>
                    <a:pt x="476" y="477"/>
                    <a:pt x="655" y="417"/>
                    <a:pt x="810" y="286"/>
                  </a:cubicBezTo>
                  <a:cubicBezTo>
                    <a:pt x="798" y="274"/>
                    <a:pt x="798" y="274"/>
                    <a:pt x="786" y="274"/>
                  </a:cubicBezTo>
                  <a:cubicBezTo>
                    <a:pt x="790" y="267"/>
                    <a:pt x="792" y="264"/>
                    <a:pt x="794" y="264"/>
                  </a:cubicBezTo>
                  <a:cubicBezTo>
                    <a:pt x="799" y="264"/>
                    <a:pt x="801" y="278"/>
                    <a:pt x="810" y="286"/>
                  </a:cubicBezTo>
                  <a:cubicBezTo>
                    <a:pt x="810" y="298"/>
                    <a:pt x="833" y="310"/>
                    <a:pt x="845" y="334"/>
                  </a:cubicBezTo>
                  <a:cubicBezTo>
                    <a:pt x="726" y="572"/>
                    <a:pt x="441" y="429"/>
                    <a:pt x="298" y="596"/>
                  </a:cubicBezTo>
                  <a:cubicBezTo>
                    <a:pt x="274" y="584"/>
                    <a:pt x="262" y="524"/>
                    <a:pt x="250" y="488"/>
                  </a:cubicBezTo>
                  <a:cubicBezTo>
                    <a:pt x="179" y="512"/>
                    <a:pt x="95" y="512"/>
                    <a:pt x="24" y="512"/>
                  </a:cubicBezTo>
                  <a:cubicBezTo>
                    <a:pt x="12" y="524"/>
                    <a:pt x="0" y="584"/>
                    <a:pt x="0" y="655"/>
                  </a:cubicBezTo>
                  <a:cubicBezTo>
                    <a:pt x="86" y="698"/>
                    <a:pt x="170" y="714"/>
                    <a:pt x="252" y="714"/>
                  </a:cubicBezTo>
                  <a:cubicBezTo>
                    <a:pt x="419" y="714"/>
                    <a:pt x="578" y="647"/>
                    <a:pt x="738" y="608"/>
                  </a:cubicBezTo>
                  <a:lnTo>
                    <a:pt x="738" y="608"/>
                  </a:lnTo>
                  <a:cubicBezTo>
                    <a:pt x="661" y="652"/>
                    <a:pt x="574" y="716"/>
                    <a:pt x="467" y="716"/>
                  </a:cubicBezTo>
                  <a:cubicBezTo>
                    <a:pt x="458" y="716"/>
                    <a:pt x="449" y="716"/>
                    <a:pt x="441" y="715"/>
                  </a:cubicBezTo>
                  <a:cubicBezTo>
                    <a:pt x="321" y="715"/>
                    <a:pt x="239" y="745"/>
                    <a:pt x="145" y="745"/>
                  </a:cubicBezTo>
                  <a:cubicBezTo>
                    <a:pt x="107" y="745"/>
                    <a:pt x="68" y="740"/>
                    <a:pt x="24" y="727"/>
                  </a:cubicBezTo>
                  <a:lnTo>
                    <a:pt x="0" y="715"/>
                  </a:lnTo>
                  <a:lnTo>
                    <a:pt x="0" y="715"/>
                  </a:lnTo>
                  <a:cubicBezTo>
                    <a:pt x="0" y="762"/>
                    <a:pt x="0" y="786"/>
                    <a:pt x="12" y="822"/>
                  </a:cubicBezTo>
                  <a:cubicBezTo>
                    <a:pt x="24" y="989"/>
                    <a:pt x="71" y="1191"/>
                    <a:pt x="179" y="1310"/>
                  </a:cubicBezTo>
                  <a:cubicBezTo>
                    <a:pt x="191" y="1310"/>
                    <a:pt x="214" y="1298"/>
                    <a:pt x="214" y="1298"/>
                  </a:cubicBezTo>
                  <a:cubicBezTo>
                    <a:pt x="250" y="1358"/>
                    <a:pt x="262" y="1417"/>
                    <a:pt x="286" y="1477"/>
                  </a:cubicBezTo>
                  <a:cubicBezTo>
                    <a:pt x="405" y="1477"/>
                    <a:pt x="500" y="1465"/>
                    <a:pt x="619" y="1441"/>
                  </a:cubicBezTo>
                  <a:lnTo>
                    <a:pt x="619" y="1441"/>
                  </a:lnTo>
                  <a:cubicBezTo>
                    <a:pt x="512" y="1477"/>
                    <a:pt x="405" y="1500"/>
                    <a:pt x="298" y="1536"/>
                  </a:cubicBezTo>
                  <a:cubicBezTo>
                    <a:pt x="310" y="1608"/>
                    <a:pt x="321" y="1667"/>
                    <a:pt x="369" y="1703"/>
                  </a:cubicBezTo>
                  <a:cubicBezTo>
                    <a:pt x="383" y="1719"/>
                    <a:pt x="398" y="1726"/>
                    <a:pt x="414" y="1726"/>
                  </a:cubicBezTo>
                  <a:cubicBezTo>
                    <a:pt x="467" y="1726"/>
                    <a:pt x="531" y="1655"/>
                    <a:pt x="595" y="1655"/>
                  </a:cubicBezTo>
                  <a:cubicBezTo>
                    <a:pt x="630" y="1663"/>
                    <a:pt x="665" y="1666"/>
                    <a:pt x="700" y="1666"/>
                  </a:cubicBezTo>
                  <a:cubicBezTo>
                    <a:pt x="876" y="1666"/>
                    <a:pt x="1047" y="1580"/>
                    <a:pt x="1226" y="1560"/>
                  </a:cubicBezTo>
                  <a:cubicBezTo>
                    <a:pt x="1393" y="1548"/>
                    <a:pt x="1512" y="1441"/>
                    <a:pt x="1619" y="1346"/>
                  </a:cubicBezTo>
                  <a:cubicBezTo>
                    <a:pt x="1750" y="1179"/>
                    <a:pt x="2000" y="1143"/>
                    <a:pt x="2060" y="941"/>
                  </a:cubicBezTo>
                  <a:cubicBezTo>
                    <a:pt x="2107" y="750"/>
                    <a:pt x="1786" y="477"/>
                    <a:pt x="1584" y="429"/>
                  </a:cubicBezTo>
                  <a:cubicBezTo>
                    <a:pt x="1572" y="417"/>
                    <a:pt x="1524" y="369"/>
                    <a:pt x="1512" y="346"/>
                  </a:cubicBezTo>
                  <a:cubicBezTo>
                    <a:pt x="1643" y="310"/>
                    <a:pt x="1405" y="119"/>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9"/>
            <p:cNvSpPr/>
            <p:nvPr/>
          </p:nvSpPr>
          <p:spPr>
            <a:xfrm>
              <a:off x="-6253175" y="-1564450"/>
              <a:ext cx="23825" cy="34350"/>
            </a:xfrm>
            <a:custGeom>
              <a:rect b="b" l="l" r="r" t="t"/>
              <a:pathLst>
                <a:path extrusionOk="0" h="1374" w="953">
                  <a:moveTo>
                    <a:pt x="584" y="302"/>
                  </a:moveTo>
                  <a:lnTo>
                    <a:pt x="584" y="302"/>
                  </a:lnTo>
                  <a:cubicBezTo>
                    <a:pt x="632" y="374"/>
                    <a:pt x="655" y="433"/>
                    <a:pt x="691" y="493"/>
                  </a:cubicBezTo>
                  <a:cubicBezTo>
                    <a:pt x="643" y="445"/>
                    <a:pt x="620" y="409"/>
                    <a:pt x="584" y="302"/>
                  </a:cubicBezTo>
                  <a:close/>
                  <a:moveTo>
                    <a:pt x="154" y="1165"/>
                  </a:moveTo>
                  <a:cubicBezTo>
                    <a:pt x="168" y="1165"/>
                    <a:pt x="144" y="1245"/>
                    <a:pt x="154" y="1245"/>
                  </a:cubicBezTo>
                  <a:cubicBezTo>
                    <a:pt x="156" y="1245"/>
                    <a:pt x="160" y="1241"/>
                    <a:pt x="167" y="1231"/>
                  </a:cubicBezTo>
                  <a:lnTo>
                    <a:pt x="167" y="1231"/>
                  </a:lnTo>
                  <a:cubicBezTo>
                    <a:pt x="159" y="1247"/>
                    <a:pt x="140" y="1275"/>
                    <a:pt x="125" y="1298"/>
                  </a:cubicBezTo>
                  <a:lnTo>
                    <a:pt x="125" y="1298"/>
                  </a:lnTo>
                  <a:cubicBezTo>
                    <a:pt x="130" y="1278"/>
                    <a:pt x="123" y="1260"/>
                    <a:pt x="115" y="1260"/>
                  </a:cubicBezTo>
                  <a:lnTo>
                    <a:pt x="115" y="1260"/>
                  </a:lnTo>
                  <a:cubicBezTo>
                    <a:pt x="113" y="1260"/>
                    <a:pt x="110" y="1262"/>
                    <a:pt x="108" y="1267"/>
                  </a:cubicBezTo>
                  <a:cubicBezTo>
                    <a:pt x="108" y="1255"/>
                    <a:pt x="120" y="1231"/>
                    <a:pt x="120" y="1207"/>
                  </a:cubicBezTo>
                  <a:cubicBezTo>
                    <a:pt x="139" y="1177"/>
                    <a:pt x="149" y="1165"/>
                    <a:pt x="154" y="1165"/>
                  </a:cubicBezTo>
                  <a:close/>
                  <a:moveTo>
                    <a:pt x="191" y="1"/>
                  </a:moveTo>
                  <a:cubicBezTo>
                    <a:pt x="152" y="1"/>
                    <a:pt x="115" y="15"/>
                    <a:pt x="84" y="64"/>
                  </a:cubicBezTo>
                  <a:cubicBezTo>
                    <a:pt x="1" y="195"/>
                    <a:pt x="60" y="636"/>
                    <a:pt x="96" y="767"/>
                  </a:cubicBezTo>
                  <a:lnTo>
                    <a:pt x="96" y="874"/>
                  </a:lnTo>
                  <a:cubicBezTo>
                    <a:pt x="94" y="870"/>
                    <a:pt x="92" y="868"/>
                    <a:pt x="91" y="868"/>
                  </a:cubicBezTo>
                  <a:cubicBezTo>
                    <a:pt x="74" y="868"/>
                    <a:pt x="84" y="1100"/>
                    <a:pt x="84" y="1231"/>
                  </a:cubicBezTo>
                  <a:lnTo>
                    <a:pt x="84" y="1326"/>
                  </a:lnTo>
                  <a:cubicBezTo>
                    <a:pt x="84" y="1326"/>
                    <a:pt x="100" y="1300"/>
                    <a:pt x="107" y="1300"/>
                  </a:cubicBezTo>
                  <a:cubicBezTo>
                    <a:pt x="110" y="1300"/>
                    <a:pt x="112" y="1306"/>
                    <a:pt x="108" y="1326"/>
                  </a:cubicBezTo>
                  <a:cubicBezTo>
                    <a:pt x="108" y="1326"/>
                    <a:pt x="100" y="1350"/>
                    <a:pt x="90" y="1365"/>
                  </a:cubicBezTo>
                  <a:lnTo>
                    <a:pt x="90" y="1365"/>
                  </a:lnTo>
                  <a:cubicBezTo>
                    <a:pt x="103" y="1349"/>
                    <a:pt x="132" y="1311"/>
                    <a:pt x="167" y="1267"/>
                  </a:cubicBezTo>
                  <a:cubicBezTo>
                    <a:pt x="298" y="1112"/>
                    <a:pt x="239" y="1088"/>
                    <a:pt x="227" y="1029"/>
                  </a:cubicBezTo>
                  <a:cubicBezTo>
                    <a:pt x="230" y="1029"/>
                    <a:pt x="235" y="1028"/>
                    <a:pt x="241" y="1028"/>
                  </a:cubicBezTo>
                  <a:cubicBezTo>
                    <a:pt x="255" y="1028"/>
                    <a:pt x="271" y="1034"/>
                    <a:pt x="262" y="1076"/>
                  </a:cubicBezTo>
                  <a:cubicBezTo>
                    <a:pt x="239" y="1136"/>
                    <a:pt x="286" y="1124"/>
                    <a:pt x="215" y="1207"/>
                  </a:cubicBezTo>
                  <a:cubicBezTo>
                    <a:pt x="239" y="1183"/>
                    <a:pt x="274" y="1159"/>
                    <a:pt x="286" y="1159"/>
                  </a:cubicBezTo>
                  <a:cubicBezTo>
                    <a:pt x="393" y="1040"/>
                    <a:pt x="560" y="909"/>
                    <a:pt x="643" y="790"/>
                  </a:cubicBezTo>
                  <a:lnTo>
                    <a:pt x="632" y="778"/>
                  </a:lnTo>
                  <a:cubicBezTo>
                    <a:pt x="667" y="731"/>
                    <a:pt x="703" y="683"/>
                    <a:pt x="751" y="648"/>
                  </a:cubicBezTo>
                  <a:cubicBezTo>
                    <a:pt x="739" y="588"/>
                    <a:pt x="715" y="540"/>
                    <a:pt x="691" y="493"/>
                  </a:cubicBezTo>
                  <a:lnTo>
                    <a:pt x="691" y="493"/>
                  </a:lnTo>
                  <a:cubicBezTo>
                    <a:pt x="739" y="528"/>
                    <a:pt x="763" y="552"/>
                    <a:pt x="798" y="600"/>
                  </a:cubicBezTo>
                  <a:cubicBezTo>
                    <a:pt x="858" y="552"/>
                    <a:pt x="893" y="505"/>
                    <a:pt x="917" y="469"/>
                  </a:cubicBezTo>
                  <a:cubicBezTo>
                    <a:pt x="953" y="386"/>
                    <a:pt x="858" y="421"/>
                    <a:pt x="834" y="374"/>
                  </a:cubicBezTo>
                  <a:cubicBezTo>
                    <a:pt x="822" y="231"/>
                    <a:pt x="703" y="195"/>
                    <a:pt x="643" y="76"/>
                  </a:cubicBezTo>
                  <a:cubicBezTo>
                    <a:pt x="605" y="22"/>
                    <a:pt x="557" y="8"/>
                    <a:pt x="501" y="8"/>
                  </a:cubicBezTo>
                  <a:cubicBezTo>
                    <a:pt x="471" y="8"/>
                    <a:pt x="439" y="12"/>
                    <a:pt x="405" y="16"/>
                  </a:cubicBezTo>
                  <a:cubicBezTo>
                    <a:pt x="388" y="22"/>
                    <a:pt x="372" y="24"/>
                    <a:pt x="355" y="24"/>
                  </a:cubicBezTo>
                  <a:cubicBezTo>
                    <a:pt x="298" y="24"/>
                    <a:pt x="242" y="1"/>
                    <a:pt x="191" y="1"/>
                  </a:cubicBezTo>
                  <a:close/>
                  <a:moveTo>
                    <a:pt x="90" y="1365"/>
                  </a:moveTo>
                  <a:lnTo>
                    <a:pt x="90" y="1365"/>
                  </a:lnTo>
                  <a:cubicBezTo>
                    <a:pt x="86" y="1371"/>
                    <a:pt x="84" y="1374"/>
                    <a:pt x="84" y="1374"/>
                  </a:cubicBezTo>
                  <a:cubicBezTo>
                    <a:pt x="86" y="1372"/>
                    <a:pt x="88" y="1369"/>
                    <a:pt x="90" y="1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9"/>
            <p:cNvSpPr/>
            <p:nvPr/>
          </p:nvSpPr>
          <p:spPr>
            <a:xfrm>
              <a:off x="-5494450" y="-2056675"/>
              <a:ext cx="39625" cy="26850"/>
            </a:xfrm>
            <a:custGeom>
              <a:rect b="b" l="l" r="r" t="t"/>
              <a:pathLst>
                <a:path extrusionOk="0" h="1074" w="1585">
                  <a:moveTo>
                    <a:pt x="1167" y="822"/>
                  </a:moveTo>
                  <a:cubicBezTo>
                    <a:pt x="1084" y="834"/>
                    <a:pt x="1048" y="846"/>
                    <a:pt x="989" y="882"/>
                  </a:cubicBezTo>
                  <a:cubicBezTo>
                    <a:pt x="1013" y="846"/>
                    <a:pt x="1072" y="822"/>
                    <a:pt x="1167" y="822"/>
                  </a:cubicBezTo>
                  <a:close/>
                  <a:moveTo>
                    <a:pt x="334" y="1"/>
                  </a:moveTo>
                  <a:lnTo>
                    <a:pt x="310" y="13"/>
                  </a:lnTo>
                  <a:cubicBezTo>
                    <a:pt x="251" y="132"/>
                    <a:pt x="239" y="275"/>
                    <a:pt x="120" y="358"/>
                  </a:cubicBezTo>
                  <a:cubicBezTo>
                    <a:pt x="215" y="310"/>
                    <a:pt x="286" y="251"/>
                    <a:pt x="298" y="167"/>
                  </a:cubicBezTo>
                  <a:cubicBezTo>
                    <a:pt x="334" y="179"/>
                    <a:pt x="346" y="191"/>
                    <a:pt x="358" y="191"/>
                  </a:cubicBezTo>
                  <a:cubicBezTo>
                    <a:pt x="429" y="346"/>
                    <a:pt x="191" y="298"/>
                    <a:pt x="227" y="417"/>
                  </a:cubicBezTo>
                  <a:cubicBezTo>
                    <a:pt x="191" y="406"/>
                    <a:pt x="155" y="370"/>
                    <a:pt x="120" y="358"/>
                  </a:cubicBezTo>
                  <a:cubicBezTo>
                    <a:pt x="96" y="370"/>
                    <a:pt x="60" y="394"/>
                    <a:pt x="12" y="406"/>
                  </a:cubicBezTo>
                  <a:cubicBezTo>
                    <a:pt x="1" y="417"/>
                    <a:pt x="48" y="453"/>
                    <a:pt x="108" y="489"/>
                  </a:cubicBezTo>
                  <a:cubicBezTo>
                    <a:pt x="132" y="491"/>
                    <a:pt x="154" y="493"/>
                    <a:pt x="174" y="493"/>
                  </a:cubicBezTo>
                  <a:cubicBezTo>
                    <a:pt x="342" y="493"/>
                    <a:pt x="380" y="411"/>
                    <a:pt x="465" y="358"/>
                  </a:cubicBezTo>
                  <a:lnTo>
                    <a:pt x="465" y="358"/>
                  </a:lnTo>
                  <a:cubicBezTo>
                    <a:pt x="453" y="406"/>
                    <a:pt x="453" y="465"/>
                    <a:pt x="370" y="465"/>
                  </a:cubicBezTo>
                  <a:cubicBezTo>
                    <a:pt x="298" y="489"/>
                    <a:pt x="298" y="548"/>
                    <a:pt x="191" y="548"/>
                  </a:cubicBezTo>
                  <a:lnTo>
                    <a:pt x="179" y="548"/>
                  </a:lnTo>
                  <a:cubicBezTo>
                    <a:pt x="215" y="572"/>
                    <a:pt x="239" y="596"/>
                    <a:pt x="227" y="608"/>
                  </a:cubicBezTo>
                  <a:cubicBezTo>
                    <a:pt x="346" y="703"/>
                    <a:pt x="524" y="810"/>
                    <a:pt x="667" y="870"/>
                  </a:cubicBezTo>
                  <a:cubicBezTo>
                    <a:pt x="691" y="870"/>
                    <a:pt x="691" y="846"/>
                    <a:pt x="691" y="846"/>
                  </a:cubicBezTo>
                  <a:cubicBezTo>
                    <a:pt x="751" y="882"/>
                    <a:pt x="786" y="906"/>
                    <a:pt x="846" y="941"/>
                  </a:cubicBezTo>
                  <a:cubicBezTo>
                    <a:pt x="894" y="929"/>
                    <a:pt x="941" y="894"/>
                    <a:pt x="989" y="882"/>
                  </a:cubicBezTo>
                  <a:lnTo>
                    <a:pt x="989" y="882"/>
                  </a:lnTo>
                  <a:cubicBezTo>
                    <a:pt x="953" y="906"/>
                    <a:pt x="941" y="941"/>
                    <a:pt x="905" y="965"/>
                  </a:cubicBezTo>
                  <a:cubicBezTo>
                    <a:pt x="965" y="1013"/>
                    <a:pt x="1024" y="1048"/>
                    <a:pt x="1072" y="1060"/>
                  </a:cubicBezTo>
                  <a:cubicBezTo>
                    <a:pt x="1086" y="1070"/>
                    <a:pt x="1095" y="1074"/>
                    <a:pt x="1101" y="1074"/>
                  </a:cubicBezTo>
                  <a:cubicBezTo>
                    <a:pt x="1124" y="1074"/>
                    <a:pt x="1094" y="1013"/>
                    <a:pt x="1132" y="1013"/>
                  </a:cubicBezTo>
                  <a:cubicBezTo>
                    <a:pt x="1263" y="1013"/>
                    <a:pt x="1286" y="941"/>
                    <a:pt x="1382" y="929"/>
                  </a:cubicBezTo>
                  <a:cubicBezTo>
                    <a:pt x="1465" y="906"/>
                    <a:pt x="1465" y="870"/>
                    <a:pt x="1465" y="810"/>
                  </a:cubicBezTo>
                  <a:cubicBezTo>
                    <a:pt x="1441" y="715"/>
                    <a:pt x="1584" y="715"/>
                    <a:pt x="1501" y="608"/>
                  </a:cubicBezTo>
                  <a:cubicBezTo>
                    <a:pt x="1429" y="513"/>
                    <a:pt x="1048" y="310"/>
                    <a:pt x="894" y="286"/>
                  </a:cubicBezTo>
                  <a:cubicBezTo>
                    <a:pt x="870" y="275"/>
                    <a:pt x="822" y="239"/>
                    <a:pt x="786" y="227"/>
                  </a:cubicBezTo>
                  <a:cubicBezTo>
                    <a:pt x="870" y="215"/>
                    <a:pt x="596" y="72"/>
                    <a:pt x="465" y="1"/>
                  </a:cubicBezTo>
                  <a:cubicBezTo>
                    <a:pt x="465" y="8"/>
                    <a:pt x="447" y="20"/>
                    <a:pt x="415" y="20"/>
                  </a:cubicBezTo>
                  <a:cubicBezTo>
                    <a:pt x="394" y="20"/>
                    <a:pt x="367" y="15"/>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9"/>
            <p:cNvSpPr/>
            <p:nvPr/>
          </p:nvSpPr>
          <p:spPr>
            <a:xfrm>
              <a:off x="-6362425" y="-2136100"/>
              <a:ext cx="34850" cy="36300"/>
            </a:xfrm>
            <a:custGeom>
              <a:rect b="b" l="l" r="r" t="t"/>
              <a:pathLst>
                <a:path extrusionOk="0" h="1452" w="1394">
                  <a:moveTo>
                    <a:pt x="632" y="0"/>
                  </a:moveTo>
                  <a:cubicBezTo>
                    <a:pt x="541" y="0"/>
                    <a:pt x="458" y="51"/>
                    <a:pt x="382" y="118"/>
                  </a:cubicBezTo>
                  <a:cubicBezTo>
                    <a:pt x="287" y="213"/>
                    <a:pt x="72" y="201"/>
                    <a:pt x="25" y="368"/>
                  </a:cubicBezTo>
                  <a:cubicBezTo>
                    <a:pt x="1" y="535"/>
                    <a:pt x="299" y="844"/>
                    <a:pt x="430" y="927"/>
                  </a:cubicBezTo>
                  <a:cubicBezTo>
                    <a:pt x="441" y="963"/>
                    <a:pt x="477" y="1011"/>
                    <a:pt x="489" y="1035"/>
                  </a:cubicBezTo>
                  <a:cubicBezTo>
                    <a:pt x="406" y="1035"/>
                    <a:pt x="596" y="1261"/>
                    <a:pt x="668" y="1392"/>
                  </a:cubicBezTo>
                  <a:cubicBezTo>
                    <a:pt x="670" y="1389"/>
                    <a:pt x="675" y="1388"/>
                    <a:pt x="681" y="1388"/>
                  </a:cubicBezTo>
                  <a:cubicBezTo>
                    <a:pt x="702" y="1388"/>
                    <a:pt x="741" y="1405"/>
                    <a:pt x="787" y="1451"/>
                  </a:cubicBezTo>
                  <a:lnTo>
                    <a:pt x="799" y="1439"/>
                  </a:lnTo>
                  <a:cubicBezTo>
                    <a:pt x="897" y="1390"/>
                    <a:pt x="995" y="1308"/>
                    <a:pt x="1114" y="1308"/>
                  </a:cubicBezTo>
                  <a:cubicBezTo>
                    <a:pt x="1139" y="1308"/>
                    <a:pt x="1165" y="1312"/>
                    <a:pt x="1192" y="1320"/>
                  </a:cubicBezTo>
                  <a:cubicBezTo>
                    <a:pt x="1144" y="1291"/>
                    <a:pt x="1096" y="1276"/>
                    <a:pt x="1050" y="1276"/>
                  </a:cubicBezTo>
                  <a:cubicBezTo>
                    <a:pt x="1004" y="1276"/>
                    <a:pt x="959" y="1291"/>
                    <a:pt x="918" y="1320"/>
                  </a:cubicBezTo>
                  <a:cubicBezTo>
                    <a:pt x="918" y="1308"/>
                    <a:pt x="918" y="1273"/>
                    <a:pt x="906" y="1261"/>
                  </a:cubicBezTo>
                  <a:cubicBezTo>
                    <a:pt x="924" y="1206"/>
                    <a:pt x="951" y="1189"/>
                    <a:pt x="982" y="1189"/>
                  </a:cubicBezTo>
                  <a:cubicBezTo>
                    <a:pt x="1031" y="1189"/>
                    <a:pt x="1090" y="1231"/>
                    <a:pt x="1137" y="1231"/>
                  </a:cubicBezTo>
                  <a:cubicBezTo>
                    <a:pt x="1158" y="1231"/>
                    <a:pt x="1177" y="1224"/>
                    <a:pt x="1192" y="1201"/>
                  </a:cubicBezTo>
                  <a:cubicBezTo>
                    <a:pt x="1192" y="1225"/>
                    <a:pt x="1203" y="1285"/>
                    <a:pt x="1203" y="1320"/>
                  </a:cubicBezTo>
                  <a:cubicBezTo>
                    <a:pt x="1239" y="1332"/>
                    <a:pt x="1263" y="1344"/>
                    <a:pt x="1299" y="1380"/>
                  </a:cubicBezTo>
                  <a:cubicBezTo>
                    <a:pt x="1299" y="1380"/>
                    <a:pt x="1311" y="1320"/>
                    <a:pt x="1323" y="1249"/>
                  </a:cubicBezTo>
                  <a:cubicBezTo>
                    <a:pt x="1239" y="1035"/>
                    <a:pt x="1084" y="1070"/>
                    <a:pt x="953" y="1046"/>
                  </a:cubicBezTo>
                  <a:cubicBezTo>
                    <a:pt x="991" y="1039"/>
                    <a:pt x="1029" y="1017"/>
                    <a:pt x="1066" y="1017"/>
                  </a:cubicBezTo>
                  <a:cubicBezTo>
                    <a:pt x="1088" y="1017"/>
                    <a:pt x="1110" y="1025"/>
                    <a:pt x="1132" y="1046"/>
                  </a:cubicBezTo>
                  <a:cubicBezTo>
                    <a:pt x="1203" y="1094"/>
                    <a:pt x="1275" y="1070"/>
                    <a:pt x="1334" y="1154"/>
                  </a:cubicBezTo>
                  <a:lnTo>
                    <a:pt x="1358" y="1166"/>
                  </a:lnTo>
                  <a:cubicBezTo>
                    <a:pt x="1358" y="1142"/>
                    <a:pt x="1370" y="1106"/>
                    <a:pt x="1358" y="1070"/>
                  </a:cubicBezTo>
                  <a:cubicBezTo>
                    <a:pt x="1370" y="916"/>
                    <a:pt x="1394" y="713"/>
                    <a:pt x="1370" y="558"/>
                  </a:cubicBezTo>
                  <a:lnTo>
                    <a:pt x="1334" y="558"/>
                  </a:lnTo>
                  <a:cubicBezTo>
                    <a:pt x="1323" y="499"/>
                    <a:pt x="1334" y="439"/>
                    <a:pt x="1334" y="380"/>
                  </a:cubicBezTo>
                  <a:cubicBezTo>
                    <a:pt x="1263" y="356"/>
                    <a:pt x="1192" y="320"/>
                    <a:pt x="1120" y="308"/>
                  </a:cubicBezTo>
                  <a:cubicBezTo>
                    <a:pt x="1013" y="296"/>
                    <a:pt x="918" y="273"/>
                    <a:pt x="799" y="213"/>
                  </a:cubicBezTo>
                  <a:lnTo>
                    <a:pt x="799" y="213"/>
                  </a:lnTo>
                  <a:cubicBezTo>
                    <a:pt x="918" y="261"/>
                    <a:pt x="1025" y="273"/>
                    <a:pt x="1120" y="308"/>
                  </a:cubicBezTo>
                  <a:cubicBezTo>
                    <a:pt x="1203" y="308"/>
                    <a:pt x="1275" y="308"/>
                    <a:pt x="1358" y="320"/>
                  </a:cubicBezTo>
                  <a:cubicBezTo>
                    <a:pt x="1358" y="249"/>
                    <a:pt x="1358" y="189"/>
                    <a:pt x="1334" y="142"/>
                  </a:cubicBezTo>
                  <a:cubicBezTo>
                    <a:pt x="1330" y="112"/>
                    <a:pt x="1314" y="104"/>
                    <a:pt x="1294" y="104"/>
                  </a:cubicBezTo>
                  <a:cubicBezTo>
                    <a:pt x="1264" y="104"/>
                    <a:pt x="1224" y="122"/>
                    <a:pt x="1197" y="122"/>
                  </a:cubicBezTo>
                  <a:cubicBezTo>
                    <a:pt x="1190" y="122"/>
                    <a:pt x="1184" y="121"/>
                    <a:pt x="1180" y="118"/>
                  </a:cubicBezTo>
                  <a:cubicBezTo>
                    <a:pt x="1025" y="11"/>
                    <a:pt x="858" y="58"/>
                    <a:pt x="703" y="11"/>
                  </a:cubicBezTo>
                  <a:cubicBezTo>
                    <a:pt x="679" y="3"/>
                    <a:pt x="656" y="0"/>
                    <a:pt x="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9"/>
            <p:cNvSpPr/>
            <p:nvPr/>
          </p:nvSpPr>
          <p:spPr>
            <a:xfrm>
              <a:off x="-6088875" y="-2071900"/>
              <a:ext cx="38125" cy="13775"/>
            </a:xfrm>
            <a:custGeom>
              <a:rect b="b" l="l" r="r" t="t"/>
              <a:pathLst>
                <a:path extrusionOk="0" h="551" w="1525">
                  <a:moveTo>
                    <a:pt x="453" y="74"/>
                  </a:moveTo>
                  <a:lnTo>
                    <a:pt x="453" y="74"/>
                  </a:lnTo>
                  <a:cubicBezTo>
                    <a:pt x="429" y="110"/>
                    <a:pt x="394" y="122"/>
                    <a:pt x="310" y="122"/>
                  </a:cubicBezTo>
                  <a:cubicBezTo>
                    <a:pt x="382" y="110"/>
                    <a:pt x="417" y="86"/>
                    <a:pt x="453" y="74"/>
                  </a:cubicBezTo>
                  <a:close/>
                  <a:moveTo>
                    <a:pt x="295" y="0"/>
                  </a:moveTo>
                  <a:cubicBezTo>
                    <a:pt x="257" y="0"/>
                    <a:pt x="305" y="26"/>
                    <a:pt x="275" y="26"/>
                  </a:cubicBezTo>
                  <a:cubicBezTo>
                    <a:pt x="156" y="26"/>
                    <a:pt x="179" y="74"/>
                    <a:pt x="84" y="86"/>
                  </a:cubicBezTo>
                  <a:cubicBezTo>
                    <a:pt x="25" y="110"/>
                    <a:pt x="48" y="133"/>
                    <a:pt x="72" y="169"/>
                  </a:cubicBezTo>
                  <a:cubicBezTo>
                    <a:pt x="132" y="205"/>
                    <a:pt x="1" y="229"/>
                    <a:pt x="120" y="264"/>
                  </a:cubicBezTo>
                  <a:cubicBezTo>
                    <a:pt x="239" y="324"/>
                    <a:pt x="656" y="407"/>
                    <a:pt x="798" y="419"/>
                  </a:cubicBezTo>
                  <a:cubicBezTo>
                    <a:pt x="834" y="431"/>
                    <a:pt x="894" y="443"/>
                    <a:pt x="918" y="443"/>
                  </a:cubicBezTo>
                  <a:cubicBezTo>
                    <a:pt x="846" y="467"/>
                    <a:pt x="1144" y="526"/>
                    <a:pt x="1287" y="550"/>
                  </a:cubicBezTo>
                  <a:cubicBezTo>
                    <a:pt x="1287" y="542"/>
                    <a:pt x="1304" y="533"/>
                    <a:pt x="1344" y="533"/>
                  </a:cubicBezTo>
                  <a:cubicBezTo>
                    <a:pt x="1361" y="533"/>
                    <a:pt x="1381" y="535"/>
                    <a:pt x="1406" y="538"/>
                  </a:cubicBezTo>
                  <a:lnTo>
                    <a:pt x="1406" y="526"/>
                  </a:lnTo>
                  <a:cubicBezTo>
                    <a:pt x="1430" y="467"/>
                    <a:pt x="1382" y="383"/>
                    <a:pt x="1453" y="324"/>
                  </a:cubicBezTo>
                  <a:lnTo>
                    <a:pt x="1453" y="324"/>
                  </a:lnTo>
                  <a:cubicBezTo>
                    <a:pt x="1382" y="360"/>
                    <a:pt x="1346" y="383"/>
                    <a:pt x="1370" y="431"/>
                  </a:cubicBezTo>
                  <a:cubicBezTo>
                    <a:pt x="1346" y="431"/>
                    <a:pt x="1322" y="419"/>
                    <a:pt x="1310" y="419"/>
                  </a:cubicBezTo>
                  <a:cubicBezTo>
                    <a:pt x="1168" y="348"/>
                    <a:pt x="1406" y="360"/>
                    <a:pt x="1334" y="300"/>
                  </a:cubicBezTo>
                  <a:lnTo>
                    <a:pt x="1334" y="300"/>
                  </a:lnTo>
                  <a:cubicBezTo>
                    <a:pt x="1370" y="312"/>
                    <a:pt x="1430" y="324"/>
                    <a:pt x="1453" y="324"/>
                  </a:cubicBezTo>
                  <a:cubicBezTo>
                    <a:pt x="1465" y="312"/>
                    <a:pt x="1501" y="312"/>
                    <a:pt x="1525" y="300"/>
                  </a:cubicBezTo>
                  <a:cubicBezTo>
                    <a:pt x="1525" y="300"/>
                    <a:pt x="1489" y="264"/>
                    <a:pt x="1406" y="253"/>
                  </a:cubicBezTo>
                  <a:cubicBezTo>
                    <a:pt x="1203" y="253"/>
                    <a:pt x="1203" y="312"/>
                    <a:pt x="1144" y="348"/>
                  </a:cubicBezTo>
                  <a:cubicBezTo>
                    <a:pt x="1144" y="312"/>
                    <a:pt x="1132" y="288"/>
                    <a:pt x="1191" y="288"/>
                  </a:cubicBezTo>
                  <a:cubicBezTo>
                    <a:pt x="1251" y="264"/>
                    <a:pt x="1239" y="229"/>
                    <a:pt x="1322" y="229"/>
                  </a:cubicBezTo>
                  <a:lnTo>
                    <a:pt x="1334" y="229"/>
                  </a:lnTo>
                  <a:cubicBezTo>
                    <a:pt x="1310" y="205"/>
                    <a:pt x="1263" y="205"/>
                    <a:pt x="1239" y="181"/>
                  </a:cubicBezTo>
                  <a:cubicBezTo>
                    <a:pt x="1084" y="145"/>
                    <a:pt x="870" y="86"/>
                    <a:pt x="727" y="74"/>
                  </a:cubicBezTo>
                  <a:lnTo>
                    <a:pt x="727" y="86"/>
                  </a:lnTo>
                  <a:lnTo>
                    <a:pt x="548" y="50"/>
                  </a:lnTo>
                  <a:cubicBezTo>
                    <a:pt x="525" y="50"/>
                    <a:pt x="489" y="62"/>
                    <a:pt x="453" y="74"/>
                  </a:cubicBezTo>
                  <a:cubicBezTo>
                    <a:pt x="489" y="62"/>
                    <a:pt x="489" y="50"/>
                    <a:pt x="501" y="26"/>
                  </a:cubicBezTo>
                  <a:cubicBezTo>
                    <a:pt x="429" y="14"/>
                    <a:pt x="370" y="2"/>
                    <a:pt x="322" y="2"/>
                  </a:cubicBezTo>
                  <a:cubicBezTo>
                    <a:pt x="310" y="1"/>
                    <a:pt x="302"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3">
    <p:spTree>
      <p:nvGrpSpPr>
        <p:cNvPr id="439" name="Shape 439"/>
        <p:cNvGrpSpPr/>
        <p:nvPr/>
      </p:nvGrpSpPr>
      <p:grpSpPr>
        <a:xfrm>
          <a:off x="0" y="0"/>
          <a:ext cx="0" cy="0"/>
          <a:chOff x="0" y="0"/>
          <a:chExt cx="0" cy="0"/>
        </a:xfrm>
      </p:grpSpPr>
      <p:sp>
        <p:nvSpPr>
          <p:cNvPr id="440" name="Google Shape;440;p20"/>
          <p:cNvSpPr/>
          <p:nvPr/>
        </p:nvSpPr>
        <p:spPr>
          <a:xfrm flipH="1" rot="10800000">
            <a:off x="2803757" y="-2858925"/>
            <a:ext cx="2837890" cy="3806150"/>
          </a:xfrm>
          <a:custGeom>
            <a:rect b="b" l="l" r="r" t="t"/>
            <a:pathLst>
              <a:path extrusionOk="0" h="124445" w="92787">
                <a:moveTo>
                  <a:pt x="49650" y="2497"/>
                </a:moveTo>
                <a:lnTo>
                  <a:pt x="50126" y="2712"/>
                </a:lnTo>
                <a:cubicBezTo>
                  <a:pt x="50066" y="2695"/>
                  <a:pt x="50006" y="2687"/>
                  <a:pt x="49947" y="2687"/>
                </a:cubicBezTo>
                <a:cubicBezTo>
                  <a:pt x="49711" y="2687"/>
                  <a:pt x="49488" y="2816"/>
                  <a:pt x="49364" y="3045"/>
                </a:cubicBezTo>
                <a:lnTo>
                  <a:pt x="41411" y="17809"/>
                </a:lnTo>
                <a:lnTo>
                  <a:pt x="49650" y="2497"/>
                </a:lnTo>
                <a:close/>
                <a:moveTo>
                  <a:pt x="29302" y="38847"/>
                </a:moveTo>
                <a:lnTo>
                  <a:pt x="29588" y="39002"/>
                </a:lnTo>
                <a:cubicBezTo>
                  <a:pt x="29683" y="39049"/>
                  <a:pt x="29754" y="39073"/>
                  <a:pt x="29862" y="39073"/>
                </a:cubicBezTo>
                <a:cubicBezTo>
                  <a:pt x="28457" y="41633"/>
                  <a:pt x="27123" y="44074"/>
                  <a:pt x="25825" y="46408"/>
                </a:cubicBezTo>
                <a:cubicBezTo>
                  <a:pt x="19563" y="57766"/>
                  <a:pt x="13871" y="67851"/>
                  <a:pt x="8609" y="76995"/>
                </a:cubicBezTo>
                <a:cubicBezTo>
                  <a:pt x="9228" y="75661"/>
                  <a:pt x="9883" y="74351"/>
                  <a:pt x="10585" y="73042"/>
                </a:cubicBezTo>
                <a:cubicBezTo>
                  <a:pt x="16681" y="62028"/>
                  <a:pt x="22801" y="50837"/>
                  <a:pt x="29302" y="38847"/>
                </a:cubicBezTo>
                <a:close/>
                <a:moveTo>
                  <a:pt x="50364" y="4605"/>
                </a:moveTo>
                <a:lnTo>
                  <a:pt x="82166" y="20202"/>
                </a:lnTo>
                <a:cubicBezTo>
                  <a:pt x="82275" y="20272"/>
                  <a:pt x="82389" y="20304"/>
                  <a:pt x="82499" y="20304"/>
                </a:cubicBezTo>
                <a:cubicBezTo>
                  <a:pt x="82725" y="20304"/>
                  <a:pt x="82935" y="20168"/>
                  <a:pt x="83047" y="19952"/>
                </a:cubicBezTo>
                <a:cubicBezTo>
                  <a:pt x="83130" y="19761"/>
                  <a:pt x="83130" y="19547"/>
                  <a:pt x="83047" y="19368"/>
                </a:cubicBezTo>
                <a:lnTo>
                  <a:pt x="83047" y="19368"/>
                </a:lnTo>
                <a:lnTo>
                  <a:pt x="89607" y="22631"/>
                </a:lnTo>
                <a:lnTo>
                  <a:pt x="83987" y="33287"/>
                </a:lnTo>
                <a:lnTo>
                  <a:pt x="80058" y="40871"/>
                </a:lnTo>
                <a:cubicBezTo>
                  <a:pt x="77272" y="46312"/>
                  <a:pt x="74736" y="51384"/>
                  <a:pt x="72331" y="56373"/>
                </a:cubicBezTo>
                <a:cubicBezTo>
                  <a:pt x="72283" y="56456"/>
                  <a:pt x="72272" y="56564"/>
                  <a:pt x="72272" y="56647"/>
                </a:cubicBezTo>
                <a:cubicBezTo>
                  <a:pt x="72272" y="56873"/>
                  <a:pt x="72391" y="57099"/>
                  <a:pt x="72593" y="57218"/>
                </a:cubicBezTo>
                <a:cubicBezTo>
                  <a:pt x="72653" y="57242"/>
                  <a:pt x="72736" y="57278"/>
                  <a:pt x="72807" y="57290"/>
                </a:cubicBezTo>
                <a:lnTo>
                  <a:pt x="44411" y="111618"/>
                </a:lnTo>
                <a:lnTo>
                  <a:pt x="38505" y="122845"/>
                </a:lnTo>
                <a:lnTo>
                  <a:pt x="35719" y="121405"/>
                </a:lnTo>
                <a:lnTo>
                  <a:pt x="31219" y="118881"/>
                </a:lnTo>
                <a:lnTo>
                  <a:pt x="26135" y="115940"/>
                </a:lnTo>
                <a:cubicBezTo>
                  <a:pt x="24063" y="114737"/>
                  <a:pt x="21896" y="113499"/>
                  <a:pt x="19658" y="112273"/>
                </a:cubicBezTo>
                <a:cubicBezTo>
                  <a:pt x="15836" y="110142"/>
                  <a:pt x="11847" y="108010"/>
                  <a:pt x="7490" y="105748"/>
                </a:cubicBezTo>
                <a:cubicBezTo>
                  <a:pt x="7621" y="105379"/>
                  <a:pt x="7561" y="104962"/>
                  <a:pt x="7502" y="104617"/>
                </a:cubicBezTo>
                <a:cubicBezTo>
                  <a:pt x="7490" y="104510"/>
                  <a:pt x="7454" y="104367"/>
                  <a:pt x="7454" y="104248"/>
                </a:cubicBezTo>
                <a:cubicBezTo>
                  <a:pt x="7469" y="104247"/>
                  <a:pt x="7485" y="104247"/>
                  <a:pt x="7501" y="104247"/>
                </a:cubicBezTo>
                <a:cubicBezTo>
                  <a:pt x="8206" y="104247"/>
                  <a:pt x="10568" y="105016"/>
                  <a:pt x="18384" y="109296"/>
                </a:cubicBezTo>
                <a:cubicBezTo>
                  <a:pt x="18467" y="109345"/>
                  <a:pt x="18567" y="109369"/>
                  <a:pt x="18668" y="109369"/>
                </a:cubicBezTo>
                <a:cubicBezTo>
                  <a:pt x="18741" y="109369"/>
                  <a:pt x="18814" y="109357"/>
                  <a:pt x="18884" y="109332"/>
                </a:cubicBezTo>
                <a:cubicBezTo>
                  <a:pt x="19051" y="109272"/>
                  <a:pt x="19194" y="109177"/>
                  <a:pt x="19277" y="109010"/>
                </a:cubicBezTo>
                <a:lnTo>
                  <a:pt x="19717" y="108141"/>
                </a:lnTo>
                <a:cubicBezTo>
                  <a:pt x="19884" y="107832"/>
                  <a:pt x="19765" y="107463"/>
                  <a:pt x="19467" y="107284"/>
                </a:cubicBezTo>
                <a:cubicBezTo>
                  <a:pt x="17967" y="106391"/>
                  <a:pt x="16515" y="105498"/>
                  <a:pt x="15110" y="104605"/>
                </a:cubicBezTo>
                <a:lnTo>
                  <a:pt x="3680" y="98712"/>
                </a:lnTo>
                <a:lnTo>
                  <a:pt x="4525" y="97104"/>
                </a:lnTo>
                <a:cubicBezTo>
                  <a:pt x="4632" y="96890"/>
                  <a:pt x="4632" y="96640"/>
                  <a:pt x="4489" y="96449"/>
                </a:cubicBezTo>
                <a:lnTo>
                  <a:pt x="4454" y="96354"/>
                </a:lnTo>
                <a:cubicBezTo>
                  <a:pt x="4346" y="96164"/>
                  <a:pt x="4156" y="96045"/>
                  <a:pt x="3942" y="96033"/>
                </a:cubicBezTo>
                <a:cubicBezTo>
                  <a:pt x="3913" y="96028"/>
                  <a:pt x="3884" y="96025"/>
                  <a:pt x="3856" y="96025"/>
                </a:cubicBezTo>
                <a:cubicBezTo>
                  <a:pt x="3680" y="96025"/>
                  <a:pt x="3505" y="96116"/>
                  <a:pt x="3382" y="96259"/>
                </a:cubicBezTo>
                <a:cubicBezTo>
                  <a:pt x="2465" y="97283"/>
                  <a:pt x="1989" y="97580"/>
                  <a:pt x="1798" y="97664"/>
                </a:cubicBezTo>
                <a:cubicBezTo>
                  <a:pt x="1727" y="97390"/>
                  <a:pt x="1620" y="96437"/>
                  <a:pt x="2334" y="93640"/>
                </a:cubicBezTo>
                <a:cubicBezTo>
                  <a:pt x="2691" y="92449"/>
                  <a:pt x="3108" y="91103"/>
                  <a:pt x="3584" y="89651"/>
                </a:cubicBezTo>
                <a:lnTo>
                  <a:pt x="5382" y="86567"/>
                </a:lnTo>
                <a:cubicBezTo>
                  <a:pt x="11800" y="75387"/>
                  <a:pt x="17872" y="64184"/>
                  <a:pt x="24289" y="52301"/>
                </a:cubicBezTo>
                <a:cubicBezTo>
                  <a:pt x="28921" y="43752"/>
                  <a:pt x="33707" y="34906"/>
                  <a:pt x="38779" y="25774"/>
                </a:cubicBezTo>
                <a:cubicBezTo>
                  <a:pt x="40434" y="22869"/>
                  <a:pt x="42196" y="19702"/>
                  <a:pt x="44042" y="16344"/>
                </a:cubicBezTo>
                <a:lnTo>
                  <a:pt x="50364" y="4605"/>
                </a:lnTo>
                <a:close/>
                <a:moveTo>
                  <a:pt x="49060" y="1"/>
                </a:moveTo>
                <a:cubicBezTo>
                  <a:pt x="48827" y="1"/>
                  <a:pt x="48619" y="123"/>
                  <a:pt x="48507" y="330"/>
                </a:cubicBezTo>
                <a:lnTo>
                  <a:pt x="37684" y="20559"/>
                </a:lnTo>
                <a:lnTo>
                  <a:pt x="29171" y="36335"/>
                </a:lnTo>
                <a:cubicBezTo>
                  <a:pt x="28992" y="36644"/>
                  <a:pt x="29111" y="37049"/>
                  <a:pt x="29445" y="37228"/>
                </a:cubicBezTo>
                <a:cubicBezTo>
                  <a:pt x="29528" y="37275"/>
                  <a:pt x="29623" y="37299"/>
                  <a:pt x="29719" y="37299"/>
                </a:cubicBezTo>
                <a:cubicBezTo>
                  <a:pt x="29695" y="37383"/>
                  <a:pt x="29647" y="37454"/>
                  <a:pt x="29623" y="37525"/>
                </a:cubicBezTo>
                <a:lnTo>
                  <a:pt x="29361" y="37395"/>
                </a:lnTo>
                <a:cubicBezTo>
                  <a:pt x="29266" y="37343"/>
                  <a:pt x="29162" y="37319"/>
                  <a:pt x="29059" y="37319"/>
                </a:cubicBezTo>
                <a:cubicBezTo>
                  <a:pt x="28826" y="37319"/>
                  <a:pt x="28596" y="37442"/>
                  <a:pt x="28480" y="37656"/>
                </a:cubicBezTo>
                <a:cubicBezTo>
                  <a:pt x="21872" y="49848"/>
                  <a:pt x="15657" y="61219"/>
                  <a:pt x="9454" y="72423"/>
                </a:cubicBezTo>
                <a:cubicBezTo>
                  <a:pt x="7192" y="76697"/>
                  <a:pt x="5263" y="81019"/>
                  <a:pt x="3596" y="85627"/>
                </a:cubicBezTo>
                <a:cubicBezTo>
                  <a:pt x="3477" y="85936"/>
                  <a:pt x="3632" y="86293"/>
                  <a:pt x="3942" y="86448"/>
                </a:cubicBezTo>
                <a:cubicBezTo>
                  <a:pt x="3954" y="86448"/>
                  <a:pt x="3954" y="86460"/>
                  <a:pt x="3977" y="86460"/>
                </a:cubicBezTo>
                <a:lnTo>
                  <a:pt x="2441" y="89079"/>
                </a:lnTo>
                <a:cubicBezTo>
                  <a:pt x="2406" y="89127"/>
                  <a:pt x="2394" y="89163"/>
                  <a:pt x="2382" y="89210"/>
                </a:cubicBezTo>
                <a:cubicBezTo>
                  <a:pt x="1894" y="90711"/>
                  <a:pt x="1477" y="92092"/>
                  <a:pt x="1096" y="93294"/>
                </a:cubicBezTo>
                <a:cubicBezTo>
                  <a:pt x="1096" y="93306"/>
                  <a:pt x="1072" y="93378"/>
                  <a:pt x="1072" y="93401"/>
                </a:cubicBezTo>
                <a:cubicBezTo>
                  <a:pt x="1" y="97652"/>
                  <a:pt x="525" y="98581"/>
                  <a:pt x="1191" y="98938"/>
                </a:cubicBezTo>
                <a:cubicBezTo>
                  <a:pt x="1358" y="99025"/>
                  <a:pt x="1532" y="99063"/>
                  <a:pt x="1712" y="99063"/>
                </a:cubicBezTo>
                <a:cubicBezTo>
                  <a:pt x="1853" y="99063"/>
                  <a:pt x="1997" y="99039"/>
                  <a:pt x="2144" y="98997"/>
                </a:cubicBezTo>
                <a:cubicBezTo>
                  <a:pt x="2144" y="99081"/>
                  <a:pt x="2144" y="99152"/>
                  <a:pt x="2168" y="99247"/>
                </a:cubicBezTo>
                <a:cubicBezTo>
                  <a:pt x="2239" y="99414"/>
                  <a:pt x="2334" y="99557"/>
                  <a:pt x="2501" y="99628"/>
                </a:cubicBezTo>
                <a:lnTo>
                  <a:pt x="12859" y="104974"/>
                </a:lnTo>
                <a:cubicBezTo>
                  <a:pt x="9706" y="103441"/>
                  <a:pt x="8239" y="102996"/>
                  <a:pt x="7436" y="102996"/>
                </a:cubicBezTo>
                <a:cubicBezTo>
                  <a:pt x="7048" y="102996"/>
                  <a:pt x="6815" y="103100"/>
                  <a:pt x="6621" y="103236"/>
                </a:cubicBezTo>
                <a:cubicBezTo>
                  <a:pt x="6013" y="103665"/>
                  <a:pt x="6144" y="104391"/>
                  <a:pt x="6216" y="104891"/>
                </a:cubicBezTo>
                <a:cubicBezTo>
                  <a:pt x="6240" y="104986"/>
                  <a:pt x="6263" y="105141"/>
                  <a:pt x="6263" y="105248"/>
                </a:cubicBezTo>
                <a:lnTo>
                  <a:pt x="6251" y="105248"/>
                </a:lnTo>
                <a:cubicBezTo>
                  <a:pt x="5942" y="105248"/>
                  <a:pt x="5668" y="105439"/>
                  <a:pt x="5597" y="105736"/>
                </a:cubicBezTo>
                <a:cubicBezTo>
                  <a:pt x="5525" y="106034"/>
                  <a:pt x="5656" y="106343"/>
                  <a:pt x="5942" y="106474"/>
                </a:cubicBezTo>
                <a:cubicBezTo>
                  <a:pt x="10657" y="108915"/>
                  <a:pt x="14943" y="111201"/>
                  <a:pt x="19039" y="113475"/>
                </a:cubicBezTo>
                <a:cubicBezTo>
                  <a:pt x="21253" y="114714"/>
                  <a:pt x="23420" y="115940"/>
                  <a:pt x="25492" y="117131"/>
                </a:cubicBezTo>
                <a:lnTo>
                  <a:pt x="27695" y="118428"/>
                </a:lnTo>
                <a:lnTo>
                  <a:pt x="35124" y="122631"/>
                </a:lnTo>
                <a:lnTo>
                  <a:pt x="38517" y="124369"/>
                </a:lnTo>
                <a:cubicBezTo>
                  <a:pt x="38615" y="124420"/>
                  <a:pt x="38719" y="124444"/>
                  <a:pt x="38821" y="124444"/>
                </a:cubicBezTo>
                <a:cubicBezTo>
                  <a:pt x="39056" y="124444"/>
                  <a:pt x="39282" y="124316"/>
                  <a:pt x="39398" y="124084"/>
                </a:cubicBezTo>
                <a:lnTo>
                  <a:pt x="45602" y="112273"/>
                </a:lnTo>
                <a:lnTo>
                  <a:pt x="92703" y="22166"/>
                </a:lnTo>
                <a:cubicBezTo>
                  <a:pt x="92750" y="22083"/>
                  <a:pt x="92786" y="21976"/>
                  <a:pt x="92786" y="21869"/>
                </a:cubicBezTo>
                <a:cubicBezTo>
                  <a:pt x="92786" y="21797"/>
                  <a:pt x="92762" y="21738"/>
                  <a:pt x="92750" y="21666"/>
                </a:cubicBezTo>
                <a:cubicBezTo>
                  <a:pt x="92691" y="21500"/>
                  <a:pt x="92572" y="21345"/>
                  <a:pt x="92429" y="21273"/>
                </a:cubicBezTo>
                <a:lnTo>
                  <a:pt x="49412" y="92"/>
                </a:lnTo>
                <a:cubicBezTo>
                  <a:pt x="49294" y="30"/>
                  <a:pt x="49174" y="1"/>
                  <a:pt x="490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0"/>
          <p:cNvSpPr txBox="1"/>
          <p:nvPr>
            <p:ph type="title"/>
          </p:nvPr>
        </p:nvSpPr>
        <p:spPr>
          <a:xfrm>
            <a:off x="1963950" y="2981575"/>
            <a:ext cx="5216100" cy="527400"/>
          </a:xfrm>
          <a:prstGeom prst="rect">
            <a:avLst/>
          </a:prstGeom>
        </p:spPr>
        <p:txBody>
          <a:bodyPr anchorCtr="0" anchor="ctr" bIns="91425" lIns="0" spcFirstLastPara="1" rIns="0"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42" name="Google Shape;442;p20"/>
          <p:cNvSpPr txBox="1"/>
          <p:nvPr>
            <p:ph idx="1" type="subTitle"/>
          </p:nvPr>
        </p:nvSpPr>
        <p:spPr>
          <a:xfrm>
            <a:off x="1963925" y="3502925"/>
            <a:ext cx="5216100" cy="449700"/>
          </a:xfrm>
          <a:prstGeom prst="rect">
            <a:avLst/>
          </a:prstGeom>
        </p:spPr>
        <p:txBody>
          <a:bodyPr anchorCtr="0" anchor="t" bIns="91425" lIns="0" spcFirstLastPara="1" rIns="0" wrap="square" tIns="91425">
            <a:noAutofit/>
          </a:bodyPr>
          <a:lstStyle>
            <a:lvl1pPr lvl="0" rtl="0" algn="ctr">
              <a:lnSpc>
                <a:spcPct val="100000"/>
              </a:lnSpc>
              <a:spcBef>
                <a:spcPts val="0"/>
              </a:spcBef>
              <a:spcAft>
                <a:spcPts val="0"/>
              </a:spcAft>
              <a:buClr>
                <a:schemeClr val="accent1"/>
              </a:buClr>
              <a:buSzPts val="1800"/>
              <a:buNone/>
              <a:defRPr>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
        <p:nvSpPr>
          <p:cNvPr id="443" name="Google Shape;443;p20"/>
          <p:cNvSpPr txBox="1"/>
          <p:nvPr>
            <p:ph hasCustomPrompt="1" idx="2" type="title"/>
          </p:nvPr>
        </p:nvSpPr>
        <p:spPr>
          <a:xfrm>
            <a:off x="3502350" y="1571875"/>
            <a:ext cx="2139300" cy="11715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lt2"/>
              </a:buClr>
              <a:buSzPts val="13000"/>
              <a:buNone/>
              <a:defRPr sz="13000">
                <a:solidFill>
                  <a:schemeClr val="lt2"/>
                </a:solidFill>
              </a:defRPr>
            </a:lvl1pPr>
            <a:lvl2pPr lvl="1" rtl="0" algn="ctr">
              <a:spcBef>
                <a:spcPts val="0"/>
              </a:spcBef>
              <a:spcAft>
                <a:spcPts val="0"/>
              </a:spcAft>
              <a:buClr>
                <a:schemeClr val="lt2"/>
              </a:buClr>
              <a:buSzPts val="12000"/>
              <a:buNone/>
              <a:defRPr sz="12000">
                <a:solidFill>
                  <a:schemeClr val="lt2"/>
                </a:solidFill>
              </a:defRPr>
            </a:lvl2pPr>
            <a:lvl3pPr lvl="2" rtl="0" algn="ctr">
              <a:spcBef>
                <a:spcPts val="0"/>
              </a:spcBef>
              <a:spcAft>
                <a:spcPts val="0"/>
              </a:spcAft>
              <a:buClr>
                <a:schemeClr val="lt2"/>
              </a:buClr>
              <a:buSzPts val="12000"/>
              <a:buNone/>
              <a:defRPr sz="12000">
                <a:solidFill>
                  <a:schemeClr val="lt2"/>
                </a:solidFill>
              </a:defRPr>
            </a:lvl3pPr>
            <a:lvl4pPr lvl="3" rtl="0" algn="ctr">
              <a:spcBef>
                <a:spcPts val="0"/>
              </a:spcBef>
              <a:spcAft>
                <a:spcPts val="0"/>
              </a:spcAft>
              <a:buClr>
                <a:schemeClr val="lt2"/>
              </a:buClr>
              <a:buSzPts val="12000"/>
              <a:buNone/>
              <a:defRPr sz="12000">
                <a:solidFill>
                  <a:schemeClr val="lt2"/>
                </a:solidFill>
              </a:defRPr>
            </a:lvl4pPr>
            <a:lvl5pPr lvl="4" rtl="0" algn="ctr">
              <a:spcBef>
                <a:spcPts val="0"/>
              </a:spcBef>
              <a:spcAft>
                <a:spcPts val="0"/>
              </a:spcAft>
              <a:buClr>
                <a:schemeClr val="lt2"/>
              </a:buClr>
              <a:buSzPts val="12000"/>
              <a:buNone/>
              <a:defRPr sz="12000">
                <a:solidFill>
                  <a:schemeClr val="lt2"/>
                </a:solidFill>
              </a:defRPr>
            </a:lvl5pPr>
            <a:lvl6pPr lvl="5" rtl="0" algn="ctr">
              <a:spcBef>
                <a:spcPts val="0"/>
              </a:spcBef>
              <a:spcAft>
                <a:spcPts val="0"/>
              </a:spcAft>
              <a:buClr>
                <a:schemeClr val="lt2"/>
              </a:buClr>
              <a:buSzPts val="12000"/>
              <a:buNone/>
              <a:defRPr sz="12000">
                <a:solidFill>
                  <a:schemeClr val="lt2"/>
                </a:solidFill>
              </a:defRPr>
            </a:lvl6pPr>
            <a:lvl7pPr lvl="6" rtl="0" algn="ctr">
              <a:spcBef>
                <a:spcPts val="0"/>
              </a:spcBef>
              <a:spcAft>
                <a:spcPts val="0"/>
              </a:spcAft>
              <a:buClr>
                <a:schemeClr val="lt2"/>
              </a:buClr>
              <a:buSzPts val="12000"/>
              <a:buNone/>
              <a:defRPr sz="12000">
                <a:solidFill>
                  <a:schemeClr val="lt2"/>
                </a:solidFill>
              </a:defRPr>
            </a:lvl7pPr>
            <a:lvl8pPr lvl="7" rtl="0" algn="ctr">
              <a:spcBef>
                <a:spcPts val="0"/>
              </a:spcBef>
              <a:spcAft>
                <a:spcPts val="0"/>
              </a:spcAft>
              <a:buClr>
                <a:schemeClr val="lt2"/>
              </a:buClr>
              <a:buSzPts val="12000"/>
              <a:buNone/>
              <a:defRPr sz="12000">
                <a:solidFill>
                  <a:schemeClr val="lt2"/>
                </a:solidFill>
              </a:defRPr>
            </a:lvl8pPr>
            <a:lvl9pPr lvl="8" rtl="0" algn="ctr">
              <a:spcBef>
                <a:spcPts val="0"/>
              </a:spcBef>
              <a:spcAft>
                <a:spcPts val="0"/>
              </a:spcAft>
              <a:buClr>
                <a:schemeClr val="lt2"/>
              </a:buClr>
              <a:buSzPts val="12000"/>
              <a:buNone/>
              <a:defRPr sz="12000">
                <a:solidFill>
                  <a:schemeClr val="lt2"/>
                </a:solidFill>
              </a:defRPr>
            </a:lvl9pPr>
          </a:lstStyle>
          <a:p>
            <a:r>
              <a:t>xx%</a:t>
            </a:r>
          </a:p>
        </p:txBody>
      </p:sp>
      <p:sp>
        <p:nvSpPr>
          <p:cNvPr id="444" name="Google Shape;444;p20"/>
          <p:cNvSpPr/>
          <p:nvPr/>
        </p:nvSpPr>
        <p:spPr>
          <a:xfrm flipH="1" rot="10800000">
            <a:off x="-368375" y="733168"/>
            <a:ext cx="792060" cy="956454"/>
          </a:xfrm>
          <a:custGeom>
            <a:rect b="b" l="l" r="r" t="t"/>
            <a:pathLst>
              <a:path extrusionOk="0" h="31272" w="25897">
                <a:moveTo>
                  <a:pt x="15896" y="3855"/>
                </a:moveTo>
                <a:cubicBezTo>
                  <a:pt x="15931" y="3903"/>
                  <a:pt x="15955" y="3927"/>
                  <a:pt x="15967" y="3963"/>
                </a:cubicBezTo>
                <a:cubicBezTo>
                  <a:pt x="15943" y="3939"/>
                  <a:pt x="15907" y="3927"/>
                  <a:pt x="15872" y="3915"/>
                </a:cubicBezTo>
                <a:lnTo>
                  <a:pt x="15896" y="3855"/>
                </a:lnTo>
                <a:close/>
                <a:moveTo>
                  <a:pt x="17324" y="5356"/>
                </a:moveTo>
                <a:lnTo>
                  <a:pt x="17324" y="5356"/>
                </a:lnTo>
                <a:cubicBezTo>
                  <a:pt x="17896" y="5772"/>
                  <a:pt x="18515" y="6058"/>
                  <a:pt x="19182" y="6177"/>
                </a:cubicBezTo>
                <a:cubicBezTo>
                  <a:pt x="19170" y="6201"/>
                  <a:pt x="19170" y="6249"/>
                  <a:pt x="19158" y="6284"/>
                </a:cubicBezTo>
                <a:cubicBezTo>
                  <a:pt x="18956" y="6405"/>
                  <a:pt x="18720" y="6509"/>
                  <a:pt x="18515" y="6509"/>
                </a:cubicBezTo>
                <a:cubicBezTo>
                  <a:pt x="18478" y="6509"/>
                  <a:pt x="18442" y="6506"/>
                  <a:pt x="18408" y="6499"/>
                </a:cubicBezTo>
                <a:cubicBezTo>
                  <a:pt x="18051" y="6439"/>
                  <a:pt x="17717" y="5927"/>
                  <a:pt x="17372" y="5427"/>
                </a:cubicBezTo>
                <a:cubicBezTo>
                  <a:pt x="17360" y="5403"/>
                  <a:pt x="17336" y="5391"/>
                  <a:pt x="17324" y="5356"/>
                </a:cubicBezTo>
                <a:close/>
                <a:moveTo>
                  <a:pt x="14705" y="1653"/>
                </a:moveTo>
                <a:cubicBezTo>
                  <a:pt x="14824" y="1986"/>
                  <a:pt x="14979" y="2284"/>
                  <a:pt x="15157" y="2581"/>
                </a:cubicBezTo>
                <a:lnTo>
                  <a:pt x="14217" y="4129"/>
                </a:lnTo>
                <a:cubicBezTo>
                  <a:pt x="14086" y="4355"/>
                  <a:pt x="14098" y="4653"/>
                  <a:pt x="14264" y="4867"/>
                </a:cubicBezTo>
                <a:cubicBezTo>
                  <a:pt x="14387" y="5027"/>
                  <a:pt x="14583" y="5128"/>
                  <a:pt x="14789" y="5128"/>
                </a:cubicBezTo>
                <a:cubicBezTo>
                  <a:pt x="14844" y="5128"/>
                  <a:pt x="14900" y="5121"/>
                  <a:pt x="14955" y="5106"/>
                </a:cubicBezTo>
                <a:cubicBezTo>
                  <a:pt x="15024" y="5088"/>
                  <a:pt x="15088" y="5079"/>
                  <a:pt x="15150" y="5079"/>
                </a:cubicBezTo>
                <a:cubicBezTo>
                  <a:pt x="15508" y="5079"/>
                  <a:pt x="15785" y="5386"/>
                  <a:pt x="16312" y="6177"/>
                </a:cubicBezTo>
                <a:cubicBezTo>
                  <a:pt x="16777" y="6868"/>
                  <a:pt x="17312" y="7642"/>
                  <a:pt x="18205" y="7808"/>
                </a:cubicBezTo>
                <a:cubicBezTo>
                  <a:pt x="18314" y="7827"/>
                  <a:pt x="18423" y="7837"/>
                  <a:pt x="18533" y="7837"/>
                </a:cubicBezTo>
                <a:cubicBezTo>
                  <a:pt x="19043" y="7837"/>
                  <a:pt x="19581" y="7632"/>
                  <a:pt x="20158" y="7201"/>
                </a:cubicBezTo>
                <a:cubicBezTo>
                  <a:pt x="20301" y="7082"/>
                  <a:pt x="20408" y="6915"/>
                  <a:pt x="20420" y="6725"/>
                </a:cubicBezTo>
                <a:cubicBezTo>
                  <a:pt x="20432" y="6558"/>
                  <a:pt x="20539" y="6260"/>
                  <a:pt x="20634" y="6022"/>
                </a:cubicBezTo>
                <a:lnTo>
                  <a:pt x="20670" y="5903"/>
                </a:lnTo>
                <a:cubicBezTo>
                  <a:pt x="20706" y="5844"/>
                  <a:pt x="20718" y="5784"/>
                  <a:pt x="20729" y="5725"/>
                </a:cubicBezTo>
                <a:cubicBezTo>
                  <a:pt x="20765" y="5653"/>
                  <a:pt x="20777" y="5594"/>
                  <a:pt x="20789" y="5522"/>
                </a:cubicBezTo>
                <a:cubicBezTo>
                  <a:pt x="21134" y="5558"/>
                  <a:pt x="21491" y="5606"/>
                  <a:pt x="21837" y="5641"/>
                </a:cubicBezTo>
                <a:cubicBezTo>
                  <a:pt x="22218" y="5689"/>
                  <a:pt x="22611" y="5725"/>
                  <a:pt x="22980" y="5772"/>
                </a:cubicBezTo>
                <a:cubicBezTo>
                  <a:pt x="23194" y="6891"/>
                  <a:pt x="23527" y="7630"/>
                  <a:pt x="24028" y="7975"/>
                </a:cubicBezTo>
                <a:cubicBezTo>
                  <a:pt x="23968" y="8725"/>
                  <a:pt x="23932" y="9594"/>
                  <a:pt x="23908" y="10463"/>
                </a:cubicBezTo>
                <a:cubicBezTo>
                  <a:pt x="23861" y="11666"/>
                  <a:pt x="23801" y="13380"/>
                  <a:pt x="23623" y="14107"/>
                </a:cubicBezTo>
                <a:cubicBezTo>
                  <a:pt x="23581" y="14098"/>
                  <a:pt x="23538" y="14094"/>
                  <a:pt x="23496" y="14094"/>
                </a:cubicBezTo>
                <a:cubicBezTo>
                  <a:pt x="23419" y="14094"/>
                  <a:pt x="23342" y="14107"/>
                  <a:pt x="23266" y="14130"/>
                </a:cubicBezTo>
                <a:cubicBezTo>
                  <a:pt x="23027" y="14226"/>
                  <a:pt x="22861" y="14452"/>
                  <a:pt x="22849" y="14690"/>
                </a:cubicBezTo>
                <a:lnTo>
                  <a:pt x="22658" y="16917"/>
                </a:lnTo>
                <a:cubicBezTo>
                  <a:pt x="22634" y="17024"/>
                  <a:pt x="22658" y="17107"/>
                  <a:pt x="22694" y="17202"/>
                </a:cubicBezTo>
                <a:cubicBezTo>
                  <a:pt x="23766" y="20012"/>
                  <a:pt x="24349" y="27561"/>
                  <a:pt x="22551" y="29311"/>
                </a:cubicBezTo>
                <a:cubicBezTo>
                  <a:pt x="21979" y="29786"/>
                  <a:pt x="21406" y="29967"/>
                  <a:pt x="20763" y="29967"/>
                </a:cubicBezTo>
                <a:cubicBezTo>
                  <a:pt x="20067" y="29967"/>
                  <a:pt x="19288" y="29756"/>
                  <a:pt x="18336" y="29478"/>
                </a:cubicBezTo>
                <a:cubicBezTo>
                  <a:pt x="17381" y="29192"/>
                  <a:pt x="16378" y="28915"/>
                  <a:pt x="15379" y="28915"/>
                </a:cubicBezTo>
                <a:cubicBezTo>
                  <a:pt x="15170" y="28915"/>
                  <a:pt x="14961" y="28927"/>
                  <a:pt x="14753" y="28954"/>
                </a:cubicBezTo>
                <a:cubicBezTo>
                  <a:pt x="14599" y="28957"/>
                  <a:pt x="14448" y="28959"/>
                  <a:pt x="14300" y="28959"/>
                </a:cubicBezTo>
                <a:cubicBezTo>
                  <a:pt x="12197" y="28959"/>
                  <a:pt x="10566" y="28620"/>
                  <a:pt x="9454" y="27275"/>
                </a:cubicBezTo>
                <a:cubicBezTo>
                  <a:pt x="8680" y="26215"/>
                  <a:pt x="7740" y="25441"/>
                  <a:pt x="6847" y="24691"/>
                </a:cubicBezTo>
                <a:cubicBezTo>
                  <a:pt x="5513" y="23560"/>
                  <a:pt x="4239" y="22501"/>
                  <a:pt x="3668" y="20607"/>
                </a:cubicBezTo>
                <a:cubicBezTo>
                  <a:pt x="3644" y="20584"/>
                  <a:pt x="3632" y="20536"/>
                  <a:pt x="3620" y="20500"/>
                </a:cubicBezTo>
                <a:cubicBezTo>
                  <a:pt x="3323" y="19893"/>
                  <a:pt x="2656" y="19643"/>
                  <a:pt x="2120" y="19453"/>
                </a:cubicBezTo>
                <a:cubicBezTo>
                  <a:pt x="1882" y="19357"/>
                  <a:pt x="1441" y="19191"/>
                  <a:pt x="1382" y="19095"/>
                </a:cubicBezTo>
                <a:cubicBezTo>
                  <a:pt x="1370" y="19072"/>
                  <a:pt x="1370" y="18988"/>
                  <a:pt x="1465" y="18714"/>
                </a:cubicBezTo>
                <a:cubicBezTo>
                  <a:pt x="1620" y="18119"/>
                  <a:pt x="2120" y="17428"/>
                  <a:pt x="2680" y="16726"/>
                </a:cubicBezTo>
                <a:cubicBezTo>
                  <a:pt x="3275" y="17298"/>
                  <a:pt x="3882" y="17809"/>
                  <a:pt x="4501" y="18321"/>
                </a:cubicBezTo>
                <a:cubicBezTo>
                  <a:pt x="4799" y="18571"/>
                  <a:pt x="5097" y="18810"/>
                  <a:pt x="5370" y="19060"/>
                </a:cubicBezTo>
                <a:lnTo>
                  <a:pt x="6073" y="19929"/>
                </a:lnTo>
                <a:cubicBezTo>
                  <a:pt x="7013" y="21072"/>
                  <a:pt x="7978" y="22262"/>
                  <a:pt x="8942" y="23632"/>
                </a:cubicBezTo>
                <a:cubicBezTo>
                  <a:pt x="9070" y="23813"/>
                  <a:pt x="9270" y="23908"/>
                  <a:pt x="9472" y="23908"/>
                </a:cubicBezTo>
                <a:cubicBezTo>
                  <a:pt x="9589" y="23908"/>
                  <a:pt x="9707" y="23876"/>
                  <a:pt x="9811" y="23810"/>
                </a:cubicBezTo>
                <a:cubicBezTo>
                  <a:pt x="10109" y="23632"/>
                  <a:pt x="10216" y="23263"/>
                  <a:pt x="10061" y="22965"/>
                </a:cubicBezTo>
                <a:cubicBezTo>
                  <a:pt x="8930" y="20631"/>
                  <a:pt x="7537" y="19214"/>
                  <a:pt x="6311" y="18143"/>
                </a:cubicBezTo>
                <a:cubicBezTo>
                  <a:pt x="5359" y="16952"/>
                  <a:pt x="4656" y="15964"/>
                  <a:pt x="4096" y="15012"/>
                </a:cubicBezTo>
                <a:cubicBezTo>
                  <a:pt x="4716" y="14273"/>
                  <a:pt x="5406" y="13440"/>
                  <a:pt x="5966" y="12606"/>
                </a:cubicBezTo>
                <a:cubicBezTo>
                  <a:pt x="6168" y="12321"/>
                  <a:pt x="6109" y="11940"/>
                  <a:pt x="5835" y="11725"/>
                </a:cubicBezTo>
                <a:lnTo>
                  <a:pt x="5787" y="11702"/>
                </a:lnTo>
                <a:cubicBezTo>
                  <a:pt x="7061" y="9225"/>
                  <a:pt x="9692" y="6534"/>
                  <a:pt x="11300" y="4891"/>
                </a:cubicBezTo>
                <a:lnTo>
                  <a:pt x="11550" y="4653"/>
                </a:lnTo>
                <a:cubicBezTo>
                  <a:pt x="11740" y="5427"/>
                  <a:pt x="12157" y="5939"/>
                  <a:pt x="12550" y="6403"/>
                </a:cubicBezTo>
                <a:cubicBezTo>
                  <a:pt x="12859" y="6772"/>
                  <a:pt x="13157" y="7118"/>
                  <a:pt x="13371" y="7630"/>
                </a:cubicBezTo>
                <a:cubicBezTo>
                  <a:pt x="13741" y="9118"/>
                  <a:pt x="14979" y="9475"/>
                  <a:pt x="15788" y="9713"/>
                </a:cubicBezTo>
                <a:cubicBezTo>
                  <a:pt x="15991" y="9773"/>
                  <a:pt x="16169" y="9820"/>
                  <a:pt x="16348" y="9892"/>
                </a:cubicBezTo>
                <a:cubicBezTo>
                  <a:pt x="16420" y="9920"/>
                  <a:pt x="16495" y="9933"/>
                  <a:pt x="16571" y="9933"/>
                </a:cubicBezTo>
                <a:cubicBezTo>
                  <a:pt x="16786" y="9933"/>
                  <a:pt x="17002" y="9826"/>
                  <a:pt x="17134" y="9642"/>
                </a:cubicBezTo>
                <a:cubicBezTo>
                  <a:pt x="17300" y="9392"/>
                  <a:pt x="17265" y="9046"/>
                  <a:pt x="17039" y="8820"/>
                </a:cubicBezTo>
                <a:cubicBezTo>
                  <a:pt x="16717" y="8499"/>
                  <a:pt x="16360" y="8189"/>
                  <a:pt x="16015" y="7868"/>
                </a:cubicBezTo>
                <a:cubicBezTo>
                  <a:pt x="14538" y="6582"/>
                  <a:pt x="13252" y="5463"/>
                  <a:pt x="13788" y="2498"/>
                </a:cubicBezTo>
                <a:cubicBezTo>
                  <a:pt x="14038" y="2260"/>
                  <a:pt x="14395" y="1915"/>
                  <a:pt x="14705" y="1653"/>
                </a:cubicBezTo>
                <a:close/>
                <a:moveTo>
                  <a:pt x="15076" y="0"/>
                </a:moveTo>
                <a:cubicBezTo>
                  <a:pt x="14538" y="0"/>
                  <a:pt x="13881" y="618"/>
                  <a:pt x="12740" y="1712"/>
                </a:cubicBezTo>
                <a:cubicBezTo>
                  <a:pt x="12633" y="1796"/>
                  <a:pt x="12574" y="1915"/>
                  <a:pt x="12550" y="2058"/>
                </a:cubicBezTo>
                <a:lnTo>
                  <a:pt x="12455" y="2546"/>
                </a:lnTo>
                <a:cubicBezTo>
                  <a:pt x="12371" y="2508"/>
                  <a:pt x="12283" y="2490"/>
                  <a:pt x="12195" y="2490"/>
                </a:cubicBezTo>
                <a:cubicBezTo>
                  <a:pt x="12033" y="2490"/>
                  <a:pt x="11872" y="2553"/>
                  <a:pt x="11740" y="2677"/>
                </a:cubicBezTo>
                <a:lnTo>
                  <a:pt x="10395" y="3986"/>
                </a:lnTo>
                <a:cubicBezTo>
                  <a:pt x="8502" y="5927"/>
                  <a:pt x="5644" y="8844"/>
                  <a:pt x="4394" y="11654"/>
                </a:cubicBezTo>
                <a:cubicBezTo>
                  <a:pt x="4275" y="11904"/>
                  <a:pt x="4346" y="12214"/>
                  <a:pt x="4537" y="12392"/>
                </a:cubicBezTo>
                <a:cubicBezTo>
                  <a:pt x="3989" y="13142"/>
                  <a:pt x="3370" y="13880"/>
                  <a:pt x="2811" y="14535"/>
                </a:cubicBezTo>
                <a:cubicBezTo>
                  <a:pt x="2680" y="14702"/>
                  <a:pt x="2620" y="14928"/>
                  <a:pt x="2680" y="15119"/>
                </a:cubicBezTo>
                <a:lnTo>
                  <a:pt x="2596" y="15119"/>
                </a:lnTo>
                <a:cubicBezTo>
                  <a:pt x="2418" y="15119"/>
                  <a:pt x="2239" y="15214"/>
                  <a:pt x="2120" y="15357"/>
                </a:cubicBezTo>
                <a:cubicBezTo>
                  <a:pt x="1287" y="16357"/>
                  <a:pt x="429" y="17417"/>
                  <a:pt x="191" y="18345"/>
                </a:cubicBezTo>
                <a:cubicBezTo>
                  <a:pt x="1" y="18845"/>
                  <a:pt x="1" y="19286"/>
                  <a:pt x="167" y="19655"/>
                </a:cubicBezTo>
                <a:cubicBezTo>
                  <a:pt x="453" y="20274"/>
                  <a:pt x="1072" y="20512"/>
                  <a:pt x="1644" y="20715"/>
                </a:cubicBezTo>
                <a:cubicBezTo>
                  <a:pt x="1918" y="20822"/>
                  <a:pt x="2299" y="20953"/>
                  <a:pt x="2394" y="21084"/>
                </a:cubicBezTo>
                <a:cubicBezTo>
                  <a:pt x="3096" y="23310"/>
                  <a:pt x="4561" y="24525"/>
                  <a:pt x="5966" y="25715"/>
                </a:cubicBezTo>
                <a:cubicBezTo>
                  <a:pt x="6799" y="26418"/>
                  <a:pt x="7668" y="27144"/>
                  <a:pt x="8383" y="28096"/>
                </a:cubicBezTo>
                <a:cubicBezTo>
                  <a:pt x="9921" y="29961"/>
                  <a:pt x="12128" y="30278"/>
                  <a:pt x="14402" y="30278"/>
                </a:cubicBezTo>
                <a:cubicBezTo>
                  <a:pt x="14538" y="30278"/>
                  <a:pt x="14675" y="30277"/>
                  <a:pt x="14812" y="30275"/>
                </a:cubicBezTo>
                <a:cubicBezTo>
                  <a:pt x="14991" y="30250"/>
                  <a:pt x="15171" y="30239"/>
                  <a:pt x="15351" y="30239"/>
                </a:cubicBezTo>
                <a:cubicBezTo>
                  <a:pt x="16188" y="30239"/>
                  <a:pt x="17040" y="30487"/>
                  <a:pt x="17932" y="30752"/>
                </a:cubicBezTo>
                <a:cubicBezTo>
                  <a:pt x="18805" y="31002"/>
                  <a:pt x="19739" y="31271"/>
                  <a:pt x="20689" y="31271"/>
                </a:cubicBezTo>
                <a:cubicBezTo>
                  <a:pt x="21589" y="31271"/>
                  <a:pt x="22504" y="31029"/>
                  <a:pt x="23396" y="30299"/>
                </a:cubicBezTo>
                <a:cubicBezTo>
                  <a:pt x="25897" y="27906"/>
                  <a:pt x="25016" y="19857"/>
                  <a:pt x="23968" y="16893"/>
                </a:cubicBezTo>
                <a:lnTo>
                  <a:pt x="24087" y="15535"/>
                </a:lnTo>
                <a:cubicBezTo>
                  <a:pt x="24099" y="15535"/>
                  <a:pt x="24123" y="15523"/>
                  <a:pt x="24147" y="15523"/>
                </a:cubicBezTo>
                <a:cubicBezTo>
                  <a:pt x="24980" y="15178"/>
                  <a:pt x="25099" y="13880"/>
                  <a:pt x="25218" y="10523"/>
                </a:cubicBezTo>
                <a:cubicBezTo>
                  <a:pt x="25242" y="9499"/>
                  <a:pt x="25290" y="8427"/>
                  <a:pt x="25373" y="7630"/>
                </a:cubicBezTo>
                <a:cubicBezTo>
                  <a:pt x="25397" y="7511"/>
                  <a:pt x="25373" y="7392"/>
                  <a:pt x="25337" y="7272"/>
                </a:cubicBezTo>
                <a:cubicBezTo>
                  <a:pt x="25301" y="7213"/>
                  <a:pt x="25278" y="7177"/>
                  <a:pt x="25242" y="7130"/>
                </a:cubicBezTo>
                <a:cubicBezTo>
                  <a:pt x="25123" y="6999"/>
                  <a:pt x="24956" y="6903"/>
                  <a:pt x="24778" y="6903"/>
                </a:cubicBezTo>
                <a:cubicBezTo>
                  <a:pt x="24778" y="6903"/>
                  <a:pt x="24409" y="6677"/>
                  <a:pt x="24206" y="5117"/>
                </a:cubicBezTo>
                <a:cubicBezTo>
                  <a:pt x="24170" y="4820"/>
                  <a:pt x="23932" y="4594"/>
                  <a:pt x="23647" y="4558"/>
                </a:cubicBezTo>
                <a:lnTo>
                  <a:pt x="23206" y="4474"/>
                </a:lnTo>
                <a:cubicBezTo>
                  <a:pt x="22801" y="4415"/>
                  <a:pt x="22384" y="4379"/>
                  <a:pt x="21968" y="4332"/>
                </a:cubicBezTo>
                <a:cubicBezTo>
                  <a:pt x="19896" y="4105"/>
                  <a:pt x="17777" y="3867"/>
                  <a:pt x="16491" y="2212"/>
                </a:cubicBezTo>
                <a:lnTo>
                  <a:pt x="16479" y="2200"/>
                </a:lnTo>
                <a:lnTo>
                  <a:pt x="16467" y="2189"/>
                </a:lnTo>
                <a:cubicBezTo>
                  <a:pt x="16110" y="1700"/>
                  <a:pt x="15884" y="1165"/>
                  <a:pt x="15776" y="569"/>
                </a:cubicBezTo>
                <a:cubicBezTo>
                  <a:pt x="15753" y="403"/>
                  <a:pt x="15657" y="248"/>
                  <a:pt x="15515" y="153"/>
                </a:cubicBezTo>
                <a:cubicBezTo>
                  <a:pt x="15372" y="50"/>
                  <a:pt x="15229" y="0"/>
                  <a:pt x="15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0"/>
          <p:cNvSpPr/>
          <p:nvPr/>
        </p:nvSpPr>
        <p:spPr>
          <a:xfrm>
            <a:off x="6814079" y="4366819"/>
            <a:ext cx="560440" cy="568575"/>
          </a:xfrm>
          <a:custGeom>
            <a:rect b="b" l="l" r="r" t="t"/>
            <a:pathLst>
              <a:path extrusionOk="0" h="18590" w="18324">
                <a:moveTo>
                  <a:pt x="7561" y="3517"/>
                </a:moveTo>
                <a:cubicBezTo>
                  <a:pt x="6870" y="4719"/>
                  <a:pt x="6072" y="5862"/>
                  <a:pt x="4882" y="6910"/>
                </a:cubicBezTo>
                <a:cubicBezTo>
                  <a:pt x="5882" y="5755"/>
                  <a:pt x="6715" y="4624"/>
                  <a:pt x="7561" y="3517"/>
                </a:cubicBezTo>
                <a:close/>
                <a:moveTo>
                  <a:pt x="14371" y="13113"/>
                </a:moveTo>
                <a:cubicBezTo>
                  <a:pt x="14439" y="13139"/>
                  <a:pt x="14504" y="13156"/>
                  <a:pt x="14558" y="13157"/>
                </a:cubicBezTo>
                <a:lnTo>
                  <a:pt x="14558" y="13157"/>
                </a:lnTo>
                <a:cubicBezTo>
                  <a:pt x="14557" y="13157"/>
                  <a:pt x="14556" y="13157"/>
                  <a:pt x="14555" y="13157"/>
                </a:cubicBezTo>
                <a:cubicBezTo>
                  <a:pt x="14503" y="13157"/>
                  <a:pt x="14441" y="13140"/>
                  <a:pt x="14371" y="13113"/>
                </a:cubicBezTo>
                <a:close/>
                <a:moveTo>
                  <a:pt x="7499" y="0"/>
                </a:moveTo>
                <a:cubicBezTo>
                  <a:pt x="6622" y="0"/>
                  <a:pt x="6830" y="1448"/>
                  <a:pt x="6299" y="1933"/>
                </a:cubicBezTo>
                <a:cubicBezTo>
                  <a:pt x="4394" y="3231"/>
                  <a:pt x="3894" y="5386"/>
                  <a:pt x="2441" y="7029"/>
                </a:cubicBezTo>
                <a:cubicBezTo>
                  <a:pt x="1453" y="8255"/>
                  <a:pt x="1346" y="9791"/>
                  <a:pt x="1334" y="11291"/>
                </a:cubicBezTo>
                <a:cubicBezTo>
                  <a:pt x="1488" y="13363"/>
                  <a:pt x="0" y="15399"/>
                  <a:pt x="1048" y="17173"/>
                </a:cubicBezTo>
                <a:cubicBezTo>
                  <a:pt x="1561" y="17914"/>
                  <a:pt x="2788" y="18218"/>
                  <a:pt x="4103" y="18218"/>
                </a:cubicBezTo>
                <a:cubicBezTo>
                  <a:pt x="5536" y="18218"/>
                  <a:pt x="7074" y="17857"/>
                  <a:pt x="7906" y="17304"/>
                </a:cubicBezTo>
                <a:lnTo>
                  <a:pt x="9097" y="17423"/>
                </a:lnTo>
                <a:cubicBezTo>
                  <a:pt x="8418" y="18590"/>
                  <a:pt x="11418" y="18233"/>
                  <a:pt x="12895" y="18495"/>
                </a:cubicBezTo>
                <a:cubicBezTo>
                  <a:pt x="12942" y="17959"/>
                  <a:pt x="13299" y="17447"/>
                  <a:pt x="14252" y="17030"/>
                </a:cubicBezTo>
                <a:cubicBezTo>
                  <a:pt x="14264" y="16887"/>
                  <a:pt x="14311" y="16637"/>
                  <a:pt x="14323" y="16506"/>
                </a:cubicBezTo>
                <a:cubicBezTo>
                  <a:pt x="14752" y="13470"/>
                  <a:pt x="15026" y="10422"/>
                  <a:pt x="16717" y="7815"/>
                </a:cubicBezTo>
                <a:lnTo>
                  <a:pt x="16717" y="7815"/>
                </a:lnTo>
                <a:cubicBezTo>
                  <a:pt x="15443" y="9374"/>
                  <a:pt x="14562" y="11113"/>
                  <a:pt x="14371" y="13113"/>
                </a:cubicBezTo>
                <a:cubicBezTo>
                  <a:pt x="14219" y="13062"/>
                  <a:pt x="14033" y="12986"/>
                  <a:pt x="13871" y="12986"/>
                </a:cubicBezTo>
                <a:cubicBezTo>
                  <a:pt x="13843" y="12986"/>
                  <a:pt x="13815" y="12989"/>
                  <a:pt x="13788" y="12994"/>
                </a:cubicBezTo>
                <a:cubicBezTo>
                  <a:pt x="12847" y="10565"/>
                  <a:pt x="15716" y="9458"/>
                  <a:pt x="15681" y="7291"/>
                </a:cubicBezTo>
                <a:lnTo>
                  <a:pt x="15681" y="7291"/>
                </a:lnTo>
                <a:cubicBezTo>
                  <a:pt x="15943" y="7410"/>
                  <a:pt x="16478" y="7636"/>
                  <a:pt x="16764" y="7755"/>
                </a:cubicBezTo>
                <a:cubicBezTo>
                  <a:pt x="17157" y="7172"/>
                  <a:pt x="17621" y="6612"/>
                  <a:pt x="18193" y="6124"/>
                </a:cubicBezTo>
                <a:cubicBezTo>
                  <a:pt x="18324" y="5862"/>
                  <a:pt x="17931" y="5386"/>
                  <a:pt x="17419" y="4874"/>
                </a:cubicBezTo>
                <a:cubicBezTo>
                  <a:pt x="14573" y="5838"/>
                  <a:pt x="13752" y="8291"/>
                  <a:pt x="12561" y="10375"/>
                </a:cubicBezTo>
                <a:cubicBezTo>
                  <a:pt x="12847" y="9422"/>
                  <a:pt x="12966" y="8220"/>
                  <a:pt x="13895" y="7505"/>
                </a:cubicBezTo>
                <a:cubicBezTo>
                  <a:pt x="14966" y="6422"/>
                  <a:pt x="15240" y="5136"/>
                  <a:pt x="16609" y="4433"/>
                </a:cubicBezTo>
                <a:lnTo>
                  <a:pt x="16871" y="4350"/>
                </a:lnTo>
                <a:cubicBezTo>
                  <a:pt x="16609" y="4124"/>
                  <a:pt x="16347" y="3886"/>
                  <a:pt x="16074" y="3648"/>
                </a:cubicBezTo>
                <a:cubicBezTo>
                  <a:pt x="14907" y="2695"/>
                  <a:pt x="13180" y="1516"/>
                  <a:pt x="11573" y="1374"/>
                </a:cubicBezTo>
                <a:cubicBezTo>
                  <a:pt x="11490" y="1504"/>
                  <a:pt x="11347" y="1790"/>
                  <a:pt x="11347" y="1790"/>
                </a:cubicBezTo>
                <a:cubicBezTo>
                  <a:pt x="10799" y="1564"/>
                  <a:pt x="10263" y="1231"/>
                  <a:pt x="9739" y="921"/>
                </a:cubicBezTo>
                <a:cubicBezTo>
                  <a:pt x="8954" y="1731"/>
                  <a:pt x="8251" y="2600"/>
                  <a:pt x="7561" y="3517"/>
                </a:cubicBezTo>
                <a:cubicBezTo>
                  <a:pt x="8120" y="2540"/>
                  <a:pt x="8632" y="1564"/>
                  <a:pt x="9251" y="623"/>
                </a:cubicBezTo>
                <a:cubicBezTo>
                  <a:pt x="8666" y="286"/>
                  <a:pt x="8145" y="1"/>
                  <a:pt x="7667" y="1"/>
                </a:cubicBezTo>
                <a:cubicBezTo>
                  <a:pt x="7639" y="1"/>
                  <a:pt x="7612" y="2"/>
                  <a:pt x="7584" y="4"/>
                </a:cubicBezTo>
                <a:cubicBezTo>
                  <a:pt x="7555" y="1"/>
                  <a:pt x="7527" y="0"/>
                  <a:pt x="74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0"/>
          <p:cNvSpPr/>
          <p:nvPr/>
        </p:nvSpPr>
        <p:spPr>
          <a:xfrm flipH="1" rot="10800000">
            <a:off x="8021725" y="-240195"/>
            <a:ext cx="1522919" cy="1314696"/>
          </a:xfrm>
          <a:custGeom>
            <a:rect b="b" l="l" r="r" t="t"/>
            <a:pathLst>
              <a:path extrusionOk="0" h="42985" w="49793">
                <a:moveTo>
                  <a:pt x="29016" y="7980"/>
                </a:moveTo>
                <a:lnTo>
                  <a:pt x="29016" y="7980"/>
                </a:lnTo>
                <a:cubicBezTo>
                  <a:pt x="26385" y="9219"/>
                  <a:pt x="23599" y="10207"/>
                  <a:pt x="19813" y="10350"/>
                </a:cubicBezTo>
                <a:cubicBezTo>
                  <a:pt x="23206" y="9647"/>
                  <a:pt x="26147" y="8766"/>
                  <a:pt x="29016" y="7980"/>
                </a:cubicBezTo>
                <a:close/>
                <a:moveTo>
                  <a:pt x="39018" y="37377"/>
                </a:moveTo>
                <a:lnTo>
                  <a:pt x="39018" y="37377"/>
                </a:lnTo>
                <a:cubicBezTo>
                  <a:pt x="39338" y="37658"/>
                  <a:pt x="39594" y="37876"/>
                  <a:pt x="39743" y="37876"/>
                </a:cubicBezTo>
                <a:lnTo>
                  <a:pt x="39743" y="37876"/>
                </a:lnTo>
                <a:cubicBezTo>
                  <a:pt x="39743" y="37876"/>
                  <a:pt x="39743" y="37876"/>
                  <a:pt x="39742" y="37876"/>
                </a:cubicBezTo>
                <a:cubicBezTo>
                  <a:pt x="39591" y="37876"/>
                  <a:pt x="39328" y="37658"/>
                  <a:pt x="39018" y="37377"/>
                </a:cubicBezTo>
                <a:close/>
                <a:moveTo>
                  <a:pt x="31183" y="0"/>
                </a:moveTo>
                <a:cubicBezTo>
                  <a:pt x="29876" y="0"/>
                  <a:pt x="28973" y="2316"/>
                  <a:pt x="27611" y="2372"/>
                </a:cubicBezTo>
                <a:cubicBezTo>
                  <a:pt x="27165" y="2320"/>
                  <a:pt x="26733" y="2296"/>
                  <a:pt x="26314" y="2296"/>
                </a:cubicBezTo>
                <a:cubicBezTo>
                  <a:pt x="21451" y="2296"/>
                  <a:pt x="18318" y="5561"/>
                  <a:pt x="13681" y="6635"/>
                </a:cubicBezTo>
                <a:cubicBezTo>
                  <a:pt x="10026" y="7659"/>
                  <a:pt x="8347" y="10838"/>
                  <a:pt x="7037" y="13993"/>
                </a:cubicBezTo>
                <a:cubicBezTo>
                  <a:pt x="5716" y="18541"/>
                  <a:pt x="1" y="20934"/>
                  <a:pt x="1429" y="25994"/>
                </a:cubicBezTo>
                <a:cubicBezTo>
                  <a:pt x="3120" y="30578"/>
                  <a:pt x="15241" y="34567"/>
                  <a:pt x="20182" y="34805"/>
                </a:cubicBezTo>
                <a:lnTo>
                  <a:pt x="23337" y="36531"/>
                </a:lnTo>
                <a:cubicBezTo>
                  <a:pt x="20741" y="37591"/>
                  <a:pt x="29254" y="40722"/>
                  <a:pt x="33160" y="42985"/>
                </a:cubicBezTo>
                <a:cubicBezTo>
                  <a:pt x="33361" y="42581"/>
                  <a:pt x="33860" y="42312"/>
                  <a:pt x="34771" y="42312"/>
                </a:cubicBezTo>
                <a:cubicBezTo>
                  <a:pt x="35419" y="42312"/>
                  <a:pt x="36277" y="42448"/>
                  <a:pt x="37386" y="42770"/>
                </a:cubicBezTo>
                <a:cubicBezTo>
                  <a:pt x="37470" y="42615"/>
                  <a:pt x="37672" y="42318"/>
                  <a:pt x="37755" y="42175"/>
                </a:cubicBezTo>
                <a:cubicBezTo>
                  <a:pt x="39851" y="38746"/>
                  <a:pt x="41673" y="34353"/>
                  <a:pt x="46078" y="33245"/>
                </a:cubicBezTo>
                <a:lnTo>
                  <a:pt x="46078" y="33245"/>
                </a:lnTo>
                <a:cubicBezTo>
                  <a:pt x="42923" y="33341"/>
                  <a:pt x="40184" y="34662"/>
                  <a:pt x="39018" y="37377"/>
                </a:cubicBezTo>
                <a:cubicBezTo>
                  <a:pt x="38589" y="36984"/>
                  <a:pt x="38065" y="36472"/>
                  <a:pt x="37636" y="36234"/>
                </a:cubicBezTo>
                <a:cubicBezTo>
                  <a:pt x="36434" y="30769"/>
                  <a:pt x="43542" y="33983"/>
                  <a:pt x="44113" y="30304"/>
                </a:cubicBezTo>
                <a:cubicBezTo>
                  <a:pt x="44637" y="31031"/>
                  <a:pt x="45661" y="32483"/>
                  <a:pt x="46185" y="33221"/>
                </a:cubicBezTo>
                <a:cubicBezTo>
                  <a:pt x="46673" y="33121"/>
                  <a:pt x="47190" y="33062"/>
                  <a:pt x="47734" y="33062"/>
                </a:cubicBezTo>
                <a:cubicBezTo>
                  <a:pt x="48290" y="33062"/>
                  <a:pt x="48874" y="33124"/>
                  <a:pt x="49483" y="33269"/>
                </a:cubicBezTo>
                <a:cubicBezTo>
                  <a:pt x="49793" y="33079"/>
                  <a:pt x="49245" y="31436"/>
                  <a:pt x="48519" y="29423"/>
                </a:cubicBezTo>
                <a:cubicBezTo>
                  <a:pt x="46404" y="27941"/>
                  <a:pt x="44628" y="27416"/>
                  <a:pt x="43042" y="27416"/>
                </a:cubicBezTo>
                <a:cubicBezTo>
                  <a:pt x="40333" y="27416"/>
                  <a:pt x="38177" y="28948"/>
                  <a:pt x="35827" y="29864"/>
                </a:cubicBezTo>
                <a:cubicBezTo>
                  <a:pt x="36845" y="28824"/>
                  <a:pt x="37671" y="27157"/>
                  <a:pt x="39563" y="27157"/>
                </a:cubicBezTo>
                <a:cubicBezTo>
                  <a:pt x="39773" y="27157"/>
                  <a:pt x="39995" y="27177"/>
                  <a:pt x="40232" y="27221"/>
                </a:cubicBezTo>
                <a:cubicBezTo>
                  <a:pt x="40305" y="27223"/>
                  <a:pt x="40376" y="27224"/>
                  <a:pt x="40447" y="27224"/>
                </a:cubicBezTo>
                <a:cubicBezTo>
                  <a:pt x="42321" y="27224"/>
                  <a:pt x="43490" y="26391"/>
                  <a:pt x="45010" y="26391"/>
                </a:cubicBezTo>
                <a:cubicBezTo>
                  <a:pt x="45657" y="26391"/>
                  <a:pt x="46366" y="26542"/>
                  <a:pt x="47221" y="26971"/>
                </a:cubicBezTo>
                <a:lnTo>
                  <a:pt x="47745" y="27328"/>
                </a:lnTo>
                <a:cubicBezTo>
                  <a:pt x="47388" y="26363"/>
                  <a:pt x="47019" y="25387"/>
                  <a:pt x="46733" y="24542"/>
                </a:cubicBezTo>
                <a:cubicBezTo>
                  <a:pt x="45054" y="20351"/>
                  <a:pt x="42637" y="14505"/>
                  <a:pt x="39494" y="11064"/>
                </a:cubicBezTo>
                <a:cubicBezTo>
                  <a:pt x="39232" y="11207"/>
                  <a:pt x="38684" y="11493"/>
                  <a:pt x="38684" y="11493"/>
                </a:cubicBezTo>
                <a:cubicBezTo>
                  <a:pt x="37708" y="9981"/>
                  <a:pt x="36862" y="8266"/>
                  <a:pt x="36065" y="6611"/>
                </a:cubicBezTo>
                <a:cubicBezTo>
                  <a:pt x="33684" y="6825"/>
                  <a:pt x="31362" y="7349"/>
                  <a:pt x="29016" y="7980"/>
                </a:cubicBezTo>
                <a:cubicBezTo>
                  <a:pt x="31100" y="7004"/>
                  <a:pt x="33124" y="5885"/>
                  <a:pt x="35303" y="5063"/>
                </a:cubicBezTo>
                <a:cubicBezTo>
                  <a:pt x="34362" y="3146"/>
                  <a:pt x="33445" y="1468"/>
                  <a:pt x="32338" y="587"/>
                </a:cubicBezTo>
                <a:cubicBezTo>
                  <a:pt x="31913" y="167"/>
                  <a:pt x="31534" y="0"/>
                  <a:pt x="31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0"/>
          <p:cNvSpPr/>
          <p:nvPr/>
        </p:nvSpPr>
        <p:spPr>
          <a:xfrm flipH="1" rot="10800000">
            <a:off x="8273461" y="4196791"/>
            <a:ext cx="806251" cy="813408"/>
          </a:xfrm>
          <a:custGeom>
            <a:rect b="b" l="l" r="r" t="t"/>
            <a:pathLst>
              <a:path extrusionOk="0" h="26595" w="26361">
                <a:moveTo>
                  <a:pt x="19169" y="16788"/>
                </a:moveTo>
                <a:cubicBezTo>
                  <a:pt x="17748" y="18374"/>
                  <a:pt x="16523" y="19960"/>
                  <a:pt x="15302" y="21500"/>
                </a:cubicBezTo>
                <a:lnTo>
                  <a:pt x="15302" y="21500"/>
                </a:lnTo>
                <a:cubicBezTo>
                  <a:pt x="16316" y="19820"/>
                  <a:pt x="17452" y="18223"/>
                  <a:pt x="19169" y="16788"/>
                </a:cubicBezTo>
                <a:close/>
                <a:moveTo>
                  <a:pt x="8049" y="12"/>
                </a:moveTo>
                <a:cubicBezTo>
                  <a:pt x="7977" y="786"/>
                  <a:pt x="7442" y="1524"/>
                  <a:pt x="6096" y="2096"/>
                </a:cubicBezTo>
                <a:cubicBezTo>
                  <a:pt x="6060" y="2274"/>
                  <a:pt x="6001" y="2643"/>
                  <a:pt x="5977" y="2834"/>
                </a:cubicBezTo>
                <a:cubicBezTo>
                  <a:pt x="5287" y="7168"/>
                  <a:pt x="4822" y="11525"/>
                  <a:pt x="2346" y="15204"/>
                </a:cubicBezTo>
                <a:cubicBezTo>
                  <a:pt x="4227" y="12990"/>
                  <a:pt x="5513" y="10549"/>
                  <a:pt x="5834" y="7692"/>
                </a:cubicBezTo>
                <a:cubicBezTo>
                  <a:pt x="5723" y="7653"/>
                  <a:pt x="5625" y="7624"/>
                  <a:pt x="5548" y="7623"/>
                </a:cubicBezTo>
                <a:lnTo>
                  <a:pt x="5548" y="7623"/>
                </a:lnTo>
                <a:cubicBezTo>
                  <a:pt x="5549" y="7623"/>
                  <a:pt x="5551" y="7623"/>
                  <a:pt x="5552" y="7623"/>
                </a:cubicBezTo>
                <a:cubicBezTo>
                  <a:pt x="5632" y="7623"/>
                  <a:pt x="5732" y="7652"/>
                  <a:pt x="5834" y="7692"/>
                </a:cubicBezTo>
                <a:cubicBezTo>
                  <a:pt x="6073" y="7764"/>
                  <a:pt x="6338" y="7891"/>
                  <a:pt x="6568" y="7891"/>
                </a:cubicBezTo>
                <a:cubicBezTo>
                  <a:pt x="6602" y="7891"/>
                  <a:pt x="6635" y="7888"/>
                  <a:pt x="6668" y="7882"/>
                </a:cubicBezTo>
                <a:lnTo>
                  <a:pt x="6668" y="7882"/>
                </a:lnTo>
                <a:cubicBezTo>
                  <a:pt x="7954" y="11359"/>
                  <a:pt x="3810" y="12895"/>
                  <a:pt x="3834" y="15978"/>
                </a:cubicBezTo>
                <a:cubicBezTo>
                  <a:pt x="3441" y="15812"/>
                  <a:pt x="2667" y="15478"/>
                  <a:pt x="2286" y="15300"/>
                </a:cubicBezTo>
                <a:cubicBezTo>
                  <a:pt x="1703" y="16133"/>
                  <a:pt x="1012" y="16919"/>
                  <a:pt x="191" y="17621"/>
                </a:cubicBezTo>
                <a:cubicBezTo>
                  <a:pt x="0" y="17990"/>
                  <a:pt x="536" y="18669"/>
                  <a:pt x="1262" y="19431"/>
                </a:cubicBezTo>
                <a:cubicBezTo>
                  <a:pt x="5346" y="18121"/>
                  <a:pt x="6584" y="14645"/>
                  <a:pt x="8335" y="11680"/>
                </a:cubicBezTo>
                <a:lnTo>
                  <a:pt x="8335" y="11680"/>
                </a:lnTo>
                <a:cubicBezTo>
                  <a:pt x="7906" y="13049"/>
                  <a:pt x="7715" y="14764"/>
                  <a:pt x="6370" y="15752"/>
                </a:cubicBezTo>
                <a:cubicBezTo>
                  <a:pt x="4810" y="17288"/>
                  <a:pt x="4382" y="19121"/>
                  <a:pt x="2405" y="20074"/>
                </a:cubicBezTo>
                <a:lnTo>
                  <a:pt x="2024" y="20193"/>
                </a:lnTo>
                <a:cubicBezTo>
                  <a:pt x="2405" y="20538"/>
                  <a:pt x="2762" y="20872"/>
                  <a:pt x="3072" y="21193"/>
                </a:cubicBezTo>
                <a:cubicBezTo>
                  <a:pt x="4727" y="22574"/>
                  <a:pt x="7180" y="24301"/>
                  <a:pt x="9466" y="24551"/>
                </a:cubicBezTo>
                <a:cubicBezTo>
                  <a:pt x="9585" y="24360"/>
                  <a:pt x="9811" y="23955"/>
                  <a:pt x="9811" y="23955"/>
                </a:cubicBezTo>
                <a:cubicBezTo>
                  <a:pt x="10585" y="24265"/>
                  <a:pt x="11359" y="24765"/>
                  <a:pt x="12085" y="25217"/>
                </a:cubicBezTo>
                <a:cubicBezTo>
                  <a:pt x="13221" y="24093"/>
                  <a:pt x="14231" y="22876"/>
                  <a:pt x="15216" y="21623"/>
                </a:cubicBezTo>
                <a:lnTo>
                  <a:pt x="15216" y="21623"/>
                </a:lnTo>
                <a:cubicBezTo>
                  <a:pt x="14420" y="22973"/>
                  <a:pt x="13667" y="24344"/>
                  <a:pt x="12787" y="25658"/>
                </a:cubicBezTo>
                <a:cubicBezTo>
                  <a:pt x="13600" y="26173"/>
                  <a:pt x="14379" y="26589"/>
                  <a:pt x="15073" y="26589"/>
                </a:cubicBezTo>
                <a:cubicBezTo>
                  <a:pt x="15101" y="26589"/>
                  <a:pt x="15129" y="26588"/>
                  <a:pt x="15157" y="26587"/>
                </a:cubicBezTo>
                <a:cubicBezTo>
                  <a:pt x="15203" y="26592"/>
                  <a:pt x="15248" y="26595"/>
                  <a:pt x="15291" y="26595"/>
                </a:cubicBezTo>
                <a:cubicBezTo>
                  <a:pt x="16507" y="26595"/>
                  <a:pt x="16256" y="24538"/>
                  <a:pt x="17026" y="23848"/>
                </a:cubicBezTo>
                <a:cubicBezTo>
                  <a:pt x="19800" y="22050"/>
                  <a:pt x="20574" y="18991"/>
                  <a:pt x="22670" y="16669"/>
                </a:cubicBezTo>
                <a:cubicBezTo>
                  <a:pt x="24134" y="14919"/>
                  <a:pt x="24313" y="12740"/>
                  <a:pt x="24372" y="10597"/>
                </a:cubicBezTo>
                <a:cubicBezTo>
                  <a:pt x="24206" y="7632"/>
                  <a:pt x="26361" y="4763"/>
                  <a:pt x="24920" y="2203"/>
                </a:cubicBezTo>
                <a:cubicBezTo>
                  <a:pt x="24183" y="1073"/>
                  <a:pt x="22312" y="606"/>
                  <a:pt x="20338" y="606"/>
                </a:cubicBezTo>
                <a:cubicBezTo>
                  <a:pt x="18357" y="606"/>
                  <a:pt x="16272" y="1076"/>
                  <a:pt x="15121" y="1822"/>
                </a:cubicBezTo>
                <a:cubicBezTo>
                  <a:pt x="14704" y="1786"/>
                  <a:pt x="13859" y="1679"/>
                  <a:pt x="13442" y="1631"/>
                </a:cubicBezTo>
                <a:cubicBezTo>
                  <a:pt x="14466" y="0"/>
                  <a:pt x="10156" y="429"/>
                  <a:pt x="8049"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 name="Google Shape;448;p20"/>
          <p:cNvGrpSpPr/>
          <p:nvPr/>
        </p:nvGrpSpPr>
        <p:grpSpPr>
          <a:xfrm flipH="1" rot="10800000">
            <a:off x="-1203881" y="-105932"/>
            <a:ext cx="1982397" cy="748126"/>
            <a:chOff x="3019125" y="4208850"/>
            <a:chExt cx="1462700" cy="552000"/>
          </a:xfrm>
        </p:grpSpPr>
        <p:sp>
          <p:nvSpPr>
            <p:cNvPr id="449" name="Google Shape;449;p20"/>
            <p:cNvSpPr/>
            <p:nvPr/>
          </p:nvSpPr>
          <p:spPr>
            <a:xfrm>
              <a:off x="3019125" y="4334825"/>
              <a:ext cx="45250" cy="40275"/>
            </a:xfrm>
            <a:custGeom>
              <a:rect b="b" l="l" r="r" t="t"/>
              <a:pathLst>
                <a:path extrusionOk="0" h="1611" w="1810">
                  <a:moveTo>
                    <a:pt x="1143" y="313"/>
                  </a:moveTo>
                  <a:lnTo>
                    <a:pt x="1143" y="313"/>
                  </a:lnTo>
                  <a:cubicBezTo>
                    <a:pt x="1286" y="408"/>
                    <a:pt x="1393" y="467"/>
                    <a:pt x="1488" y="527"/>
                  </a:cubicBezTo>
                  <a:cubicBezTo>
                    <a:pt x="1369" y="479"/>
                    <a:pt x="1262" y="420"/>
                    <a:pt x="1143" y="313"/>
                  </a:cubicBezTo>
                  <a:close/>
                  <a:moveTo>
                    <a:pt x="834" y="1396"/>
                  </a:moveTo>
                  <a:cubicBezTo>
                    <a:pt x="834" y="1420"/>
                    <a:pt x="845" y="1432"/>
                    <a:pt x="845" y="1432"/>
                  </a:cubicBezTo>
                  <a:cubicBezTo>
                    <a:pt x="834" y="1432"/>
                    <a:pt x="834" y="1420"/>
                    <a:pt x="834" y="1396"/>
                  </a:cubicBezTo>
                  <a:close/>
                  <a:moveTo>
                    <a:pt x="898" y="1"/>
                  </a:moveTo>
                  <a:cubicBezTo>
                    <a:pt x="814" y="1"/>
                    <a:pt x="729" y="24"/>
                    <a:pt x="655" y="51"/>
                  </a:cubicBezTo>
                  <a:cubicBezTo>
                    <a:pt x="476" y="122"/>
                    <a:pt x="214" y="51"/>
                    <a:pt x="95" y="229"/>
                  </a:cubicBezTo>
                  <a:cubicBezTo>
                    <a:pt x="0" y="384"/>
                    <a:pt x="238" y="765"/>
                    <a:pt x="369" y="884"/>
                  </a:cubicBezTo>
                  <a:cubicBezTo>
                    <a:pt x="381" y="908"/>
                    <a:pt x="393" y="967"/>
                    <a:pt x="417" y="1003"/>
                  </a:cubicBezTo>
                  <a:cubicBezTo>
                    <a:pt x="411" y="1001"/>
                    <a:pt x="405" y="1000"/>
                    <a:pt x="401" y="1000"/>
                  </a:cubicBezTo>
                  <a:cubicBezTo>
                    <a:pt x="326" y="1000"/>
                    <a:pt x="455" y="1261"/>
                    <a:pt x="500" y="1396"/>
                  </a:cubicBezTo>
                  <a:cubicBezTo>
                    <a:pt x="505" y="1395"/>
                    <a:pt x="509" y="1394"/>
                    <a:pt x="514" y="1394"/>
                  </a:cubicBezTo>
                  <a:cubicBezTo>
                    <a:pt x="545" y="1394"/>
                    <a:pt x="578" y="1429"/>
                    <a:pt x="619" y="1491"/>
                  </a:cubicBezTo>
                  <a:lnTo>
                    <a:pt x="655" y="1491"/>
                  </a:lnTo>
                  <a:cubicBezTo>
                    <a:pt x="737" y="1471"/>
                    <a:pt x="835" y="1442"/>
                    <a:pt x="933" y="1442"/>
                  </a:cubicBezTo>
                  <a:cubicBezTo>
                    <a:pt x="1005" y="1442"/>
                    <a:pt x="1077" y="1458"/>
                    <a:pt x="1143" y="1503"/>
                  </a:cubicBezTo>
                  <a:cubicBezTo>
                    <a:pt x="1084" y="1434"/>
                    <a:pt x="993" y="1390"/>
                    <a:pt x="896" y="1390"/>
                  </a:cubicBezTo>
                  <a:cubicBezTo>
                    <a:pt x="875" y="1390"/>
                    <a:pt x="854" y="1392"/>
                    <a:pt x="834" y="1396"/>
                  </a:cubicBezTo>
                  <a:lnTo>
                    <a:pt x="834" y="1337"/>
                  </a:lnTo>
                  <a:cubicBezTo>
                    <a:pt x="863" y="1301"/>
                    <a:pt x="893" y="1286"/>
                    <a:pt x="923" y="1286"/>
                  </a:cubicBezTo>
                  <a:cubicBezTo>
                    <a:pt x="953" y="1286"/>
                    <a:pt x="982" y="1301"/>
                    <a:pt x="1012" y="1325"/>
                  </a:cubicBezTo>
                  <a:cubicBezTo>
                    <a:pt x="1059" y="1353"/>
                    <a:pt x="1091" y="1395"/>
                    <a:pt x="1142" y="1395"/>
                  </a:cubicBezTo>
                  <a:cubicBezTo>
                    <a:pt x="1157" y="1395"/>
                    <a:pt x="1173" y="1392"/>
                    <a:pt x="1191" y="1384"/>
                  </a:cubicBezTo>
                  <a:lnTo>
                    <a:pt x="1191" y="1384"/>
                  </a:lnTo>
                  <a:cubicBezTo>
                    <a:pt x="1191" y="1420"/>
                    <a:pt x="1167" y="1479"/>
                    <a:pt x="1155" y="1503"/>
                  </a:cubicBezTo>
                  <a:cubicBezTo>
                    <a:pt x="1191" y="1539"/>
                    <a:pt x="1215" y="1563"/>
                    <a:pt x="1226" y="1610"/>
                  </a:cubicBezTo>
                  <a:cubicBezTo>
                    <a:pt x="1250" y="1610"/>
                    <a:pt x="1274" y="1563"/>
                    <a:pt x="1322" y="1503"/>
                  </a:cubicBezTo>
                  <a:cubicBezTo>
                    <a:pt x="1286" y="1253"/>
                    <a:pt x="1107" y="1206"/>
                    <a:pt x="965" y="1146"/>
                  </a:cubicBezTo>
                  <a:cubicBezTo>
                    <a:pt x="982" y="1146"/>
                    <a:pt x="1002" y="1145"/>
                    <a:pt x="1021" y="1145"/>
                  </a:cubicBezTo>
                  <a:cubicBezTo>
                    <a:pt x="1080" y="1145"/>
                    <a:pt x="1140" y="1152"/>
                    <a:pt x="1167" y="1206"/>
                  </a:cubicBezTo>
                  <a:cubicBezTo>
                    <a:pt x="1250" y="1301"/>
                    <a:pt x="1334" y="1301"/>
                    <a:pt x="1369" y="1420"/>
                  </a:cubicBezTo>
                  <a:lnTo>
                    <a:pt x="1369" y="1444"/>
                  </a:lnTo>
                  <a:cubicBezTo>
                    <a:pt x="1381" y="1420"/>
                    <a:pt x="1405" y="1396"/>
                    <a:pt x="1429" y="1384"/>
                  </a:cubicBezTo>
                  <a:cubicBezTo>
                    <a:pt x="1512" y="1253"/>
                    <a:pt x="1631" y="1075"/>
                    <a:pt x="1667" y="908"/>
                  </a:cubicBezTo>
                  <a:lnTo>
                    <a:pt x="1631" y="896"/>
                  </a:lnTo>
                  <a:lnTo>
                    <a:pt x="1727" y="717"/>
                  </a:lnTo>
                  <a:cubicBezTo>
                    <a:pt x="1643" y="646"/>
                    <a:pt x="1572" y="586"/>
                    <a:pt x="1488" y="527"/>
                  </a:cubicBezTo>
                  <a:lnTo>
                    <a:pt x="1488" y="527"/>
                  </a:lnTo>
                  <a:cubicBezTo>
                    <a:pt x="1572" y="563"/>
                    <a:pt x="1667" y="598"/>
                    <a:pt x="1750" y="658"/>
                  </a:cubicBezTo>
                  <a:cubicBezTo>
                    <a:pt x="1786" y="586"/>
                    <a:pt x="1810" y="527"/>
                    <a:pt x="1810" y="479"/>
                  </a:cubicBezTo>
                  <a:cubicBezTo>
                    <a:pt x="1810" y="372"/>
                    <a:pt x="1667" y="408"/>
                    <a:pt x="1619" y="360"/>
                  </a:cubicBezTo>
                  <a:cubicBezTo>
                    <a:pt x="1488" y="170"/>
                    <a:pt x="1262" y="146"/>
                    <a:pt x="1084" y="51"/>
                  </a:cubicBezTo>
                  <a:cubicBezTo>
                    <a:pt x="1027" y="14"/>
                    <a:pt x="963" y="1"/>
                    <a:pt x="8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p:nvPr/>
          </p:nvSpPr>
          <p:spPr>
            <a:xfrm>
              <a:off x="3250700" y="4376150"/>
              <a:ext cx="40800" cy="37950"/>
            </a:xfrm>
            <a:custGeom>
              <a:rect b="b" l="l" r="r" t="t"/>
              <a:pathLst>
                <a:path extrusionOk="0" h="1518" w="1632">
                  <a:moveTo>
                    <a:pt x="1000" y="267"/>
                  </a:moveTo>
                  <a:cubicBezTo>
                    <a:pt x="1107" y="326"/>
                    <a:pt x="1227" y="374"/>
                    <a:pt x="1334" y="410"/>
                  </a:cubicBezTo>
                  <a:cubicBezTo>
                    <a:pt x="1227" y="386"/>
                    <a:pt x="1119" y="350"/>
                    <a:pt x="1000" y="267"/>
                  </a:cubicBezTo>
                  <a:close/>
                  <a:moveTo>
                    <a:pt x="798" y="1"/>
                  </a:moveTo>
                  <a:cubicBezTo>
                    <a:pt x="716" y="1"/>
                    <a:pt x="638" y="29"/>
                    <a:pt x="560" y="53"/>
                  </a:cubicBezTo>
                  <a:cubicBezTo>
                    <a:pt x="393" y="136"/>
                    <a:pt x="179" y="41"/>
                    <a:pt x="84" y="207"/>
                  </a:cubicBezTo>
                  <a:cubicBezTo>
                    <a:pt x="0" y="350"/>
                    <a:pt x="167" y="755"/>
                    <a:pt x="298" y="886"/>
                  </a:cubicBezTo>
                  <a:cubicBezTo>
                    <a:pt x="298" y="922"/>
                    <a:pt x="322" y="981"/>
                    <a:pt x="334" y="1005"/>
                  </a:cubicBezTo>
                  <a:cubicBezTo>
                    <a:pt x="328" y="1003"/>
                    <a:pt x="322" y="1002"/>
                    <a:pt x="318" y="1002"/>
                  </a:cubicBezTo>
                  <a:cubicBezTo>
                    <a:pt x="239" y="1002"/>
                    <a:pt x="347" y="1275"/>
                    <a:pt x="381" y="1410"/>
                  </a:cubicBezTo>
                  <a:cubicBezTo>
                    <a:pt x="388" y="1408"/>
                    <a:pt x="396" y="1406"/>
                    <a:pt x="404" y="1406"/>
                  </a:cubicBezTo>
                  <a:cubicBezTo>
                    <a:pt x="436" y="1406"/>
                    <a:pt x="476" y="1429"/>
                    <a:pt x="524" y="1505"/>
                  </a:cubicBezTo>
                  <a:cubicBezTo>
                    <a:pt x="536" y="1481"/>
                    <a:pt x="548" y="1481"/>
                    <a:pt x="572" y="1481"/>
                  </a:cubicBezTo>
                  <a:cubicBezTo>
                    <a:pt x="719" y="1457"/>
                    <a:pt x="866" y="1410"/>
                    <a:pt x="1017" y="1410"/>
                  </a:cubicBezTo>
                  <a:cubicBezTo>
                    <a:pt x="1086" y="1410"/>
                    <a:pt x="1156" y="1420"/>
                    <a:pt x="1227" y="1446"/>
                  </a:cubicBezTo>
                  <a:cubicBezTo>
                    <a:pt x="1133" y="1391"/>
                    <a:pt x="1044" y="1362"/>
                    <a:pt x="954" y="1362"/>
                  </a:cubicBezTo>
                  <a:cubicBezTo>
                    <a:pt x="906" y="1362"/>
                    <a:pt x="859" y="1370"/>
                    <a:pt x="810" y="1386"/>
                  </a:cubicBezTo>
                  <a:lnTo>
                    <a:pt x="810" y="1327"/>
                  </a:lnTo>
                  <a:cubicBezTo>
                    <a:pt x="848" y="1282"/>
                    <a:pt x="888" y="1266"/>
                    <a:pt x="928" y="1266"/>
                  </a:cubicBezTo>
                  <a:cubicBezTo>
                    <a:pt x="1015" y="1266"/>
                    <a:pt x="1105" y="1340"/>
                    <a:pt x="1191" y="1340"/>
                  </a:cubicBezTo>
                  <a:cubicBezTo>
                    <a:pt x="1211" y="1340"/>
                    <a:pt x="1231" y="1336"/>
                    <a:pt x="1250" y="1327"/>
                  </a:cubicBezTo>
                  <a:lnTo>
                    <a:pt x="1250" y="1327"/>
                  </a:lnTo>
                  <a:cubicBezTo>
                    <a:pt x="1250" y="1350"/>
                    <a:pt x="1238" y="1410"/>
                    <a:pt x="1238" y="1446"/>
                  </a:cubicBezTo>
                  <a:cubicBezTo>
                    <a:pt x="1298" y="1458"/>
                    <a:pt x="1346" y="1481"/>
                    <a:pt x="1381" y="1517"/>
                  </a:cubicBezTo>
                  <a:cubicBezTo>
                    <a:pt x="1405" y="1517"/>
                    <a:pt x="1429" y="1469"/>
                    <a:pt x="1465" y="1398"/>
                  </a:cubicBezTo>
                  <a:cubicBezTo>
                    <a:pt x="1346" y="1160"/>
                    <a:pt x="1155" y="1160"/>
                    <a:pt x="976" y="1112"/>
                  </a:cubicBezTo>
                  <a:cubicBezTo>
                    <a:pt x="1006" y="1107"/>
                    <a:pt x="1037" y="1103"/>
                    <a:pt x="1069" y="1103"/>
                  </a:cubicBezTo>
                  <a:cubicBezTo>
                    <a:pt x="1116" y="1103"/>
                    <a:pt x="1165" y="1113"/>
                    <a:pt x="1215" y="1148"/>
                  </a:cubicBezTo>
                  <a:cubicBezTo>
                    <a:pt x="1310" y="1219"/>
                    <a:pt x="1417" y="1208"/>
                    <a:pt x="1488" y="1315"/>
                  </a:cubicBezTo>
                  <a:lnTo>
                    <a:pt x="1512" y="1327"/>
                  </a:lnTo>
                  <a:cubicBezTo>
                    <a:pt x="1524" y="1291"/>
                    <a:pt x="1536" y="1255"/>
                    <a:pt x="1512" y="1243"/>
                  </a:cubicBezTo>
                  <a:cubicBezTo>
                    <a:pt x="1548" y="1100"/>
                    <a:pt x="1608" y="886"/>
                    <a:pt x="1596" y="731"/>
                  </a:cubicBezTo>
                  <a:lnTo>
                    <a:pt x="1548" y="731"/>
                  </a:lnTo>
                  <a:cubicBezTo>
                    <a:pt x="1548" y="672"/>
                    <a:pt x="1572" y="588"/>
                    <a:pt x="1584" y="529"/>
                  </a:cubicBezTo>
                  <a:cubicBezTo>
                    <a:pt x="1512" y="493"/>
                    <a:pt x="1417" y="446"/>
                    <a:pt x="1334" y="410"/>
                  </a:cubicBezTo>
                  <a:lnTo>
                    <a:pt x="1334" y="410"/>
                  </a:lnTo>
                  <a:cubicBezTo>
                    <a:pt x="1417" y="434"/>
                    <a:pt x="1512" y="446"/>
                    <a:pt x="1596" y="469"/>
                  </a:cubicBezTo>
                  <a:cubicBezTo>
                    <a:pt x="1608" y="410"/>
                    <a:pt x="1631" y="338"/>
                    <a:pt x="1608" y="291"/>
                  </a:cubicBezTo>
                  <a:cubicBezTo>
                    <a:pt x="1602" y="247"/>
                    <a:pt x="1577" y="238"/>
                    <a:pt x="1545" y="238"/>
                  </a:cubicBezTo>
                  <a:cubicBezTo>
                    <a:pt x="1524" y="238"/>
                    <a:pt x="1501" y="242"/>
                    <a:pt x="1478" y="242"/>
                  </a:cubicBezTo>
                  <a:cubicBezTo>
                    <a:pt x="1460" y="242"/>
                    <a:pt x="1443" y="240"/>
                    <a:pt x="1429" y="231"/>
                  </a:cubicBezTo>
                  <a:cubicBezTo>
                    <a:pt x="1286" y="88"/>
                    <a:pt x="1096" y="112"/>
                    <a:pt x="929" y="29"/>
                  </a:cubicBezTo>
                  <a:cubicBezTo>
                    <a:pt x="884" y="8"/>
                    <a:pt x="840" y="1"/>
                    <a:pt x="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0"/>
            <p:cNvSpPr/>
            <p:nvPr/>
          </p:nvSpPr>
          <p:spPr>
            <a:xfrm>
              <a:off x="4445175" y="4572750"/>
              <a:ext cx="36650" cy="37200"/>
            </a:xfrm>
            <a:custGeom>
              <a:rect b="b" l="l" r="r" t="t"/>
              <a:pathLst>
                <a:path extrusionOk="0" h="1488" w="1466">
                  <a:moveTo>
                    <a:pt x="650" y="0"/>
                  </a:moveTo>
                  <a:cubicBezTo>
                    <a:pt x="553" y="0"/>
                    <a:pt x="470" y="52"/>
                    <a:pt x="394" y="118"/>
                  </a:cubicBezTo>
                  <a:cubicBezTo>
                    <a:pt x="275" y="237"/>
                    <a:pt x="72" y="202"/>
                    <a:pt x="25" y="380"/>
                  </a:cubicBezTo>
                  <a:cubicBezTo>
                    <a:pt x="1" y="547"/>
                    <a:pt x="299" y="868"/>
                    <a:pt x="441" y="964"/>
                  </a:cubicBezTo>
                  <a:cubicBezTo>
                    <a:pt x="453" y="987"/>
                    <a:pt x="489" y="1035"/>
                    <a:pt x="501" y="1071"/>
                  </a:cubicBezTo>
                  <a:cubicBezTo>
                    <a:pt x="496" y="1070"/>
                    <a:pt x="492" y="1069"/>
                    <a:pt x="488" y="1069"/>
                  </a:cubicBezTo>
                  <a:cubicBezTo>
                    <a:pt x="414" y="1069"/>
                    <a:pt x="612" y="1292"/>
                    <a:pt x="680" y="1428"/>
                  </a:cubicBezTo>
                  <a:cubicBezTo>
                    <a:pt x="692" y="1420"/>
                    <a:pt x="704" y="1414"/>
                    <a:pt x="718" y="1414"/>
                  </a:cubicBezTo>
                  <a:cubicBezTo>
                    <a:pt x="743" y="1414"/>
                    <a:pt x="772" y="1433"/>
                    <a:pt x="811" y="1487"/>
                  </a:cubicBezTo>
                  <a:lnTo>
                    <a:pt x="834" y="1464"/>
                  </a:lnTo>
                  <a:cubicBezTo>
                    <a:pt x="935" y="1413"/>
                    <a:pt x="1045" y="1337"/>
                    <a:pt x="1163" y="1337"/>
                  </a:cubicBezTo>
                  <a:cubicBezTo>
                    <a:pt x="1184" y="1337"/>
                    <a:pt x="1206" y="1339"/>
                    <a:pt x="1227" y="1345"/>
                  </a:cubicBezTo>
                  <a:cubicBezTo>
                    <a:pt x="1186" y="1315"/>
                    <a:pt x="1135" y="1300"/>
                    <a:pt x="1086" y="1300"/>
                  </a:cubicBezTo>
                  <a:cubicBezTo>
                    <a:pt x="1037" y="1300"/>
                    <a:pt x="989" y="1315"/>
                    <a:pt x="953" y="1345"/>
                  </a:cubicBezTo>
                  <a:cubicBezTo>
                    <a:pt x="953" y="1333"/>
                    <a:pt x="953" y="1309"/>
                    <a:pt x="930" y="1285"/>
                  </a:cubicBezTo>
                  <a:cubicBezTo>
                    <a:pt x="949" y="1224"/>
                    <a:pt x="979" y="1206"/>
                    <a:pt x="1014" y="1206"/>
                  </a:cubicBezTo>
                  <a:cubicBezTo>
                    <a:pt x="1064" y="1206"/>
                    <a:pt x="1123" y="1244"/>
                    <a:pt x="1171" y="1244"/>
                  </a:cubicBezTo>
                  <a:cubicBezTo>
                    <a:pt x="1193" y="1244"/>
                    <a:pt x="1212" y="1236"/>
                    <a:pt x="1227" y="1214"/>
                  </a:cubicBezTo>
                  <a:cubicBezTo>
                    <a:pt x="1227" y="1249"/>
                    <a:pt x="1251" y="1309"/>
                    <a:pt x="1251" y="1333"/>
                  </a:cubicBezTo>
                  <a:cubicBezTo>
                    <a:pt x="1287" y="1345"/>
                    <a:pt x="1323" y="1356"/>
                    <a:pt x="1346" y="1392"/>
                  </a:cubicBezTo>
                  <a:cubicBezTo>
                    <a:pt x="1346" y="1392"/>
                    <a:pt x="1370" y="1333"/>
                    <a:pt x="1382" y="1261"/>
                  </a:cubicBezTo>
                  <a:cubicBezTo>
                    <a:pt x="1275" y="1035"/>
                    <a:pt x="1132" y="1071"/>
                    <a:pt x="989" y="1047"/>
                  </a:cubicBezTo>
                  <a:cubicBezTo>
                    <a:pt x="1034" y="1039"/>
                    <a:pt x="1070" y="1018"/>
                    <a:pt x="1105" y="1018"/>
                  </a:cubicBezTo>
                  <a:cubicBezTo>
                    <a:pt x="1126" y="1018"/>
                    <a:pt x="1146" y="1025"/>
                    <a:pt x="1168" y="1047"/>
                  </a:cubicBezTo>
                  <a:cubicBezTo>
                    <a:pt x="1251" y="1106"/>
                    <a:pt x="1323" y="1083"/>
                    <a:pt x="1382" y="1166"/>
                  </a:cubicBezTo>
                  <a:lnTo>
                    <a:pt x="1394" y="1190"/>
                  </a:lnTo>
                  <a:cubicBezTo>
                    <a:pt x="1394" y="1142"/>
                    <a:pt x="1418" y="1106"/>
                    <a:pt x="1430" y="1106"/>
                  </a:cubicBezTo>
                  <a:cubicBezTo>
                    <a:pt x="1442" y="952"/>
                    <a:pt x="1465" y="737"/>
                    <a:pt x="1442" y="571"/>
                  </a:cubicBezTo>
                  <a:lnTo>
                    <a:pt x="1406" y="571"/>
                  </a:lnTo>
                  <a:cubicBezTo>
                    <a:pt x="1394" y="511"/>
                    <a:pt x="1406" y="440"/>
                    <a:pt x="1406" y="380"/>
                  </a:cubicBezTo>
                  <a:cubicBezTo>
                    <a:pt x="1334" y="356"/>
                    <a:pt x="1251" y="321"/>
                    <a:pt x="1168" y="309"/>
                  </a:cubicBezTo>
                  <a:cubicBezTo>
                    <a:pt x="1084" y="297"/>
                    <a:pt x="977" y="273"/>
                    <a:pt x="858" y="213"/>
                  </a:cubicBezTo>
                  <a:lnTo>
                    <a:pt x="858" y="213"/>
                  </a:lnTo>
                  <a:cubicBezTo>
                    <a:pt x="965" y="261"/>
                    <a:pt x="1073" y="273"/>
                    <a:pt x="1168" y="309"/>
                  </a:cubicBezTo>
                  <a:cubicBezTo>
                    <a:pt x="1251" y="309"/>
                    <a:pt x="1334" y="309"/>
                    <a:pt x="1406" y="321"/>
                  </a:cubicBezTo>
                  <a:cubicBezTo>
                    <a:pt x="1406" y="249"/>
                    <a:pt x="1406" y="190"/>
                    <a:pt x="1394" y="142"/>
                  </a:cubicBezTo>
                  <a:cubicBezTo>
                    <a:pt x="1386" y="113"/>
                    <a:pt x="1368" y="104"/>
                    <a:pt x="1347" y="104"/>
                  </a:cubicBezTo>
                  <a:cubicBezTo>
                    <a:pt x="1316" y="104"/>
                    <a:pt x="1276" y="123"/>
                    <a:pt x="1241" y="123"/>
                  </a:cubicBezTo>
                  <a:cubicBezTo>
                    <a:pt x="1232" y="123"/>
                    <a:pt x="1223" y="121"/>
                    <a:pt x="1215" y="118"/>
                  </a:cubicBezTo>
                  <a:cubicBezTo>
                    <a:pt x="1049" y="11"/>
                    <a:pt x="906" y="59"/>
                    <a:pt x="727" y="11"/>
                  </a:cubicBezTo>
                  <a:cubicBezTo>
                    <a:pt x="701" y="4"/>
                    <a:pt x="675" y="0"/>
                    <a:pt x="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0"/>
            <p:cNvSpPr/>
            <p:nvPr/>
          </p:nvSpPr>
          <p:spPr>
            <a:xfrm>
              <a:off x="3299500" y="4614475"/>
              <a:ext cx="46175" cy="40725"/>
            </a:xfrm>
            <a:custGeom>
              <a:rect b="b" l="l" r="r" t="t"/>
              <a:pathLst>
                <a:path extrusionOk="0" h="1629" w="1847">
                  <a:moveTo>
                    <a:pt x="1132" y="271"/>
                  </a:moveTo>
                  <a:cubicBezTo>
                    <a:pt x="1263" y="330"/>
                    <a:pt x="1382" y="390"/>
                    <a:pt x="1501" y="449"/>
                  </a:cubicBezTo>
                  <a:cubicBezTo>
                    <a:pt x="1370" y="426"/>
                    <a:pt x="1251" y="366"/>
                    <a:pt x="1132" y="271"/>
                  </a:cubicBezTo>
                  <a:close/>
                  <a:moveTo>
                    <a:pt x="905" y="0"/>
                  </a:moveTo>
                  <a:cubicBezTo>
                    <a:pt x="820" y="0"/>
                    <a:pt x="734" y="19"/>
                    <a:pt x="656" y="33"/>
                  </a:cubicBezTo>
                  <a:cubicBezTo>
                    <a:pt x="465" y="116"/>
                    <a:pt x="239" y="9"/>
                    <a:pt x="108" y="152"/>
                  </a:cubicBezTo>
                  <a:cubicBezTo>
                    <a:pt x="1" y="307"/>
                    <a:pt x="132" y="723"/>
                    <a:pt x="263" y="854"/>
                  </a:cubicBezTo>
                  <a:cubicBezTo>
                    <a:pt x="263" y="878"/>
                    <a:pt x="287" y="938"/>
                    <a:pt x="287" y="973"/>
                  </a:cubicBezTo>
                  <a:cubicBezTo>
                    <a:pt x="280" y="971"/>
                    <a:pt x="274" y="970"/>
                    <a:pt x="269" y="970"/>
                  </a:cubicBezTo>
                  <a:cubicBezTo>
                    <a:pt x="178" y="970"/>
                    <a:pt x="264" y="1244"/>
                    <a:pt x="287" y="1390"/>
                  </a:cubicBezTo>
                  <a:cubicBezTo>
                    <a:pt x="346" y="1390"/>
                    <a:pt x="394" y="1402"/>
                    <a:pt x="453" y="1497"/>
                  </a:cubicBezTo>
                  <a:lnTo>
                    <a:pt x="489" y="1497"/>
                  </a:lnTo>
                  <a:cubicBezTo>
                    <a:pt x="632" y="1479"/>
                    <a:pt x="775" y="1460"/>
                    <a:pt x="916" y="1460"/>
                  </a:cubicBezTo>
                  <a:cubicBezTo>
                    <a:pt x="1046" y="1460"/>
                    <a:pt x="1173" y="1475"/>
                    <a:pt x="1299" y="1521"/>
                  </a:cubicBezTo>
                  <a:cubicBezTo>
                    <a:pt x="1170" y="1457"/>
                    <a:pt x="1042" y="1414"/>
                    <a:pt x="908" y="1414"/>
                  </a:cubicBezTo>
                  <a:cubicBezTo>
                    <a:pt x="868" y="1414"/>
                    <a:pt x="828" y="1418"/>
                    <a:pt x="787" y="1426"/>
                  </a:cubicBezTo>
                  <a:lnTo>
                    <a:pt x="787" y="1366"/>
                  </a:lnTo>
                  <a:cubicBezTo>
                    <a:pt x="836" y="1329"/>
                    <a:pt x="882" y="1315"/>
                    <a:pt x="925" y="1315"/>
                  </a:cubicBezTo>
                  <a:cubicBezTo>
                    <a:pt x="1042" y="1315"/>
                    <a:pt x="1144" y="1411"/>
                    <a:pt x="1261" y="1411"/>
                  </a:cubicBezTo>
                  <a:cubicBezTo>
                    <a:pt x="1281" y="1411"/>
                    <a:pt x="1301" y="1408"/>
                    <a:pt x="1322" y="1402"/>
                  </a:cubicBezTo>
                  <a:lnTo>
                    <a:pt x="1322" y="1402"/>
                  </a:lnTo>
                  <a:cubicBezTo>
                    <a:pt x="1322" y="1438"/>
                    <a:pt x="1310" y="1497"/>
                    <a:pt x="1310" y="1521"/>
                  </a:cubicBezTo>
                  <a:cubicBezTo>
                    <a:pt x="1370" y="1557"/>
                    <a:pt x="1418" y="1581"/>
                    <a:pt x="1477" y="1628"/>
                  </a:cubicBezTo>
                  <a:cubicBezTo>
                    <a:pt x="1501" y="1628"/>
                    <a:pt x="1537" y="1569"/>
                    <a:pt x="1584" y="1509"/>
                  </a:cubicBezTo>
                  <a:cubicBezTo>
                    <a:pt x="1441" y="1259"/>
                    <a:pt x="1203" y="1247"/>
                    <a:pt x="1001" y="1164"/>
                  </a:cubicBezTo>
                  <a:cubicBezTo>
                    <a:pt x="1022" y="1164"/>
                    <a:pt x="1045" y="1163"/>
                    <a:pt x="1069" y="1163"/>
                  </a:cubicBezTo>
                  <a:cubicBezTo>
                    <a:pt x="1142" y="1163"/>
                    <a:pt x="1224" y="1170"/>
                    <a:pt x="1287" y="1223"/>
                  </a:cubicBezTo>
                  <a:cubicBezTo>
                    <a:pt x="1406" y="1307"/>
                    <a:pt x="1525" y="1307"/>
                    <a:pt x="1608" y="1426"/>
                  </a:cubicBezTo>
                  <a:lnTo>
                    <a:pt x="1620" y="1450"/>
                  </a:lnTo>
                  <a:cubicBezTo>
                    <a:pt x="1644" y="1426"/>
                    <a:pt x="1656" y="1390"/>
                    <a:pt x="1656" y="1319"/>
                  </a:cubicBezTo>
                  <a:cubicBezTo>
                    <a:pt x="1727" y="1164"/>
                    <a:pt x="1799" y="961"/>
                    <a:pt x="1787" y="795"/>
                  </a:cubicBezTo>
                  <a:cubicBezTo>
                    <a:pt x="1775" y="795"/>
                    <a:pt x="1739" y="783"/>
                    <a:pt x="1739" y="783"/>
                  </a:cubicBezTo>
                  <a:cubicBezTo>
                    <a:pt x="1739" y="723"/>
                    <a:pt x="1775" y="664"/>
                    <a:pt x="1787" y="604"/>
                  </a:cubicBezTo>
                  <a:cubicBezTo>
                    <a:pt x="1691" y="545"/>
                    <a:pt x="1596" y="497"/>
                    <a:pt x="1501" y="449"/>
                  </a:cubicBezTo>
                  <a:lnTo>
                    <a:pt x="1501" y="449"/>
                  </a:lnTo>
                  <a:cubicBezTo>
                    <a:pt x="1608" y="485"/>
                    <a:pt x="1691" y="509"/>
                    <a:pt x="1799" y="545"/>
                  </a:cubicBezTo>
                  <a:cubicBezTo>
                    <a:pt x="1834" y="485"/>
                    <a:pt x="1846" y="414"/>
                    <a:pt x="1834" y="366"/>
                  </a:cubicBezTo>
                  <a:cubicBezTo>
                    <a:pt x="1821" y="312"/>
                    <a:pt x="1772" y="308"/>
                    <a:pt x="1722" y="308"/>
                  </a:cubicBezTo>
                  <a:cubicBezTo>
                    <a:pt x="1714" y="308"/>
                    <a:pt x="1705" y="308"/>
                    <a:pt x="1697" y="308"/>
                  </a:cubicBezTo>
                  <a:cubicBezTo>
                    <a:pt x="1668" y="308"/>
                    <a:pt x="1640" y="307"/>
                    <a:pt x="1620" y="295"/>
                  </a:cubicBezTo>
                  <a:cubicBezTo>
                    <a:pt x="1453" y="140"/>
                    <a:pt x="1251" y="140"/>
                    <a:pt x="1072" y="33"/>
                  </a:cubicBezTo>
                  <a:cubicBezTo>
                    <a:pt x="1019" y="9"/>
                    <a:pt x="962" y="0"/>
                    <a:pt x="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0"/>
            <p:cNvSpPr/>
            <p:nvPr/>
          </p:nvSpPr>
          <p:spPr>
            <a:xfrm>
              <a:off x="3567400" y="4664725"/>
              <a:ext cx="51825" cy="43450"/>
            </a:xfrm>
            <a:custGeom>
              <a:rect b="b" l="l" r="r" t="t"/>
              <a:pathLst>
                <a:path extrusionOk="0" h="1738" w="2073">
                  <a:moveTo>
                    <a:pt x="1441" y="273"/>
                  </a:moveTo>
                  <a:lnTo>
                    <a:pt x="1441" y="273"/>
                  </a:lnTo>
                  <a:cubicBezTo>
                    <a:pt x="1341" y="309"/>
                    <a:pt x="1241" y="325"/>
                    <a:pt x="1130" y="325"/>
                  </a:cubicBezTo>
                  <a:cubicBezTo>
                    <a:pt x="1096" y="325"/>
                    <a:pt x="1061" y="323"/>
                    <a:pt x="1024" y="321"/>
                  </a:cubicBezTo>
                  <a:cubicBezTo>
                    <a:pt x="1179" y="309"/>
                    <a:pt x="1310" y="285"/>
                    <a:pt x="1441" y="273"/>
                  </a:cubicBezTo>
                  <a:close/>
                  <a:moveTo>
                    <a:pt x="1251" y="1464"/>
                  </a:moveTo>
                  <a:lnTo>
                    <a:pt x="1251" y="1464"/>
                  </a:lnTo>
                  <a:cubicBezTo>
                    <a:pt x="1262" y="1476"/>
                    <a:pt x="1262" y="1476"/>
                    <a:pt x="1286" y="1476"/>
                  </a:cubicBezTo>
                  <a:cubicBezTo>
                    <a:pt x="1279" y="1483"/>
                    <a:pt x="1273" y="1486"/>
                    <a:pt x="1268" y="1486"/>
                  </a:cubicBezTo>
                  <a:cubicBezTo>
                    <a:pt x="1256" y="1486"/>
                    <a:pt x="1251" y="1472"/>
                    <a:pt x="1251" y="1464"/>
                  </a:cubicBezTo>
                  <a:close/>
                  <a:moveTo>
                    <a:pt x="1624" y="0"/>
                  </a:moveTo>
                  <a:cubicBezTo>
                    <a:pt x="1575" y="0"/>
                    <a:pt x="1520" y="71"/>
                    <a:pt x="1465" y="71"/>
                  </a:cubicBezTo>
                  <a:cubicBezTo>
                    <a:pt x="1427" y="63"/>
                    <a:pt x="1391" y="59"/>
                    <a:pt x="1355" y="59"/>
                  </a:cubicBezTo>
                  <a:cubicBezTo>
                    <a:pt x="1178" y="59"/>
                    <a:pt x="1024" y="142"/>
                    <a:pt x="846" y="142"/>
                  </a:cubicBezTo>
                  <a:cubicBezTo>
                    <a:pt x="691" y="142"/>
                    <a:pt x="584" y="249"/>
                    <a:pt x="477" y="333"/>
                  </a:cubicBezTo>
                  <a:cubicBezTo>
                    <a:pt x="346" y="487"/>
                    <a:pt x="108" y="487"/>
                    <a:pt x="48" y="678"/>
                  </a:cubicBezTo>
                  <a:cubicBezTo>
                    <a:pt x="0" y="856"/>
                    <a:pt x="298" y="1178"/>
                    <a:pt x="489" y="1237"/>
                  </a:cubicBezTo>
                  <a:cubicBezTo>
                    <a:pt x="512" y="1273"/>
                    <a:pt x="548" y="1321"/>
                    <a:pt x="572" y="1345"/>
                  </a:cubicBezTo>
                  <a:cubicBezTo>
                    <a:pt x="429" y="1356"/>
                    <a:pt x="655" y="1583"/>
                    <a:pt x="727" y="1714"/>
                  </a:cubicBezTo>
                  <a:cubicBezTo>
                    <a:pt x="746" y="1704"/>
                    <a:pt x="768" y="1698"/>
                    <a:pt x="795" y="1698"/>
                  </a:cubicBezTo>
                  <a:cubicBezTo>
                    <a:pt x="832" y="1698"/>
                    <a:pt x="878" y="1710"/>
                    <a:pt x="941" y="1737"/>
                  </a:cubicBezTo>
                  <a:cubicBezTo>
                    <a:pt x="953" y="1714"/>
                    <a:pt x="965" y="1702"/>
                    <a:pt x="989" y="1702"/>
                  </a:cubicBezTo>
                  <a:cubicBezTo>
                    <a:pt x="1251" y="1523"/>
                    <a:pt x="1501" y="1333"/>
                    <a:pt x="1822" y="1261"/>
                  </a:cubicBezTo>
                  <a:lnTo>
                    <a:pt x="1822" y="1261"/>
                  </a:lnTo>
                  <a:cubicBezTo>
                    <a:pt x="1608" y="1285"/>
                    <a:pt x="1417" y="1345"/>
                    <a:pt x="1251" y="1464"/>
                  </a:cubicBezTo>
                  <a:cubicBezTo>
                    <a:pt x="1251" y="1440"/>
                    <a:pt x="1239" y="1416"/>
                    <a:pt x="1227" y="1404"/>
                  </a:cubicBezTo>
                  <a:cubicBezTo>
                    <a:pt x="1322" y="1166"/>
                    <a:pt x="1620" y="1297"/>
                    <a:pt x="1774" y="1142"/>
                  </a:cubicBezTo>
                  <a:cubicBezTo>
                    <a:pt x="1786" y="1166"/>
                    <a:pt x="1798" y="1225"/>
                    <a:pt x="1822" y="1261"/>
                  </a:cubicBezTo>
                  <a:cubicBezTo>
                    <a:pt x="1894" y="1237"/>
                    <a:pt x="1965" y="1237"/>
                    <a:pt x="2036" y="1237"/>
                  </a:cubicBezTo>
                  <a:cubicBezTo>
                    <a:pt x="2072" y="1225"/>
                    <a:pt x="2072" y="1166"/>
                    <a:pt x="2072" y="1095"/>
                  </a:cubicBezTo>
                  <a:cubicBezTo>
                    <a:pt x="1974" y="1051"/>
                    <a:pt x="1884" y="1035"/>
                    <a:pt x="1799" y="1035"/>
                  </a:cubicBezTo>
                  <a:cubicBezTo>
                    <a:pt x="1624" y="1035"/>
                    <a:pt x="1470" y="1102"/>
                    <a:pt x="1310" y="1142"/>
                  </a:cubicBezTo>
                  <a:cubicBezTo>
                    <a:pt x="1398" y="1098"/>
                    <a:pt x="1476" y="1034"/>
                    <a:pt x="1582" y="1034"/>
                  </a:cubicBezTo>
                  <a:cubicBezTo>
                    <a:pt x="1590" y="1034"/>
                    <a:pt x="1599" y="1034"/>
                    <a:pt x="1608" y="1035"/>
                  </a:cubicBezTo>
                  <a:cubicBezTo>
                    <a:pt x="1732" y="1035"/>
                    <a:pt x="1833" y="989"/>
                    <a:pt x="1941" y="989"/>
                  </a:cubicBezTo>
                  <a:cubicBezTo>
                    <a:pt x="1968" y="989"/>
                    <a:pt x="1996" y="992"/>
                    <a:pt x="2024" y="999"/>
                  </a:cubicBezTo>
                  <a:lnTo>
                    <a:pt x="2060" y="1023"/>
                  </a:lnTo>
                  <a:cubicBezTo>
                    <a:pt x="2060" y="987"/>
                    <a:pt x="2036" y="940"/>
                    <a:pt x="2072" y="904"/>
                  </a:cubicBezTo>
                  <a:cubicBezTo>
                    <a:pt x="2036" y="749"/>
                    <a:pt x="1977" y="523"/>
                    <a:pt x="1882" y="404"/>
                  </a:cubicBezTo>
                  <a:cubicBezTo>
                    <a:pt x="1858" y="404"/>
                    <a:pt x="1834" y="428"/>
                    <a:pt x="1834" y="428"/>
                  </a:cubicBezTo>
                  <a:cubicBezTo>
                    <a:pt x="1798" y="368"/>
                    <a:pt x="1786" y="309"/>
                    <a:pt x="1774" y="249"/>
                  </a:cubicBezTo>
                  <a:cubicBezTo>
                    <a:pt x="1667" y="249"/>
                    <a:pt x="1548" y="261"/>
                    <a:pt x="1441" y="273"/>
                  </a:cubicBezTo>
                  <a:lnTo>
                    <a:pt x="1763" y="190"/>
                  </a:lnTo>
                  <a:cubicBezTo>
                    <a:pt x="1727" y="106"/>
                    <a:pt x="1715" y="47"/>
                    <a:pt x="1667" y="23"/>
                  </a:cubicBezTo>
                  <a:cubicBezTo>
                    <a:pt x="1654" y="6"/>
                    <a:pt x="1639" y="0"/>
                    <a:pt x="16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0"/>
            <p:cNvSpPr/>
            <p:nvPr/>
          </p:nvSpPr>
          <p:spPr>
            <a:xfrm>
              <a:off x="3471250" y="4472025"/>
              <a:ext cx="36050" cy="24225"/>
            </a:xfrm>
            <a:custGeom>
              <a:rect b="b" l="l" r="r" t="t"/>
              <a:pathLst>
                <a:path extrusionOk="0" h="969" w="1442">
                  <a:moveTo>
                    <a:pt x="1239" y="730"/>
                  </a:moveTo>
                  <a:cubicBezTo>
                    <a:pt x="1264" y="747"/>
                    <a:pt x="1295" y="770"/>
                    <a:pt x="1320" y="790"/>
                  </a:cubicBezTo>
                  <a:lnTo>
                    <a:pt x="1320" y="790"/>
                  </a:lnTo>
                  <a:cubicBezTo>
                    <a:pt x="1247" y="793"/>
                    <a:pt x="1215" y="817"/>
                    <a:pt x="1215" y="873"/>
                  </a:cubicBezTo>
                  <a:cubicBezTo>
                    <a:pt x="1203" y="873"/>
                    <a:pt x="1179" y="849"/>
                    <a:pt x="1168" y="837"/>
                  </a:cubicBezTo>
                  <a:cubicBezTo>
                    <a:pt x="1114" y="778"/>
                    <a:pt x="1144" y="775"/>
                    <a:pt x="1181" y="775"/>
                  </a:cubicBezTo>
                  <a:cubicBezTo>
                    <a:pt x="1185" y="775"/>
                    <a:pt x="1189" y="775"/>
                    <a:pt x="1193" y="775"/>
                  </a:cubicBezTo>
                  <a:cubicBezTo>
                    <a:pt x="1227" y="775"/>
                    <a:pt x="1260" y="772"/>
                    <a:pt x="1239" y="730"/>
                  </a:cubicBezTo>
                  <a:close/>
                  <a:moveTo>
                    <a:pt x="118" y="1"/>
                  </a:moveTo>
                  <a:cubicBezTo>
                    <a:pt x="84" y="1"/>
                    <a:pt x="86" y="24"/>
                    <a:pt x="96" y="63"/>
                  </a:cubicBezTo>
                  <a:cubicBezTo>
                    <a:pt x="144" y="135"/>
                    <a:pt x="1" y="99"/>
                    <a:pt x="96" y="182"/>
                  </a:cubicBezTo>
                  <a:cubicBezTo>
                    <a:pt x="191" y="278"/>
                    <a:pt x="536" y="528"/>
                    <a:pt x="679" y="599"/>
                  </a:cubicBezTo>
                  <a:cubicBezTo>
                    <a:pt x="703" y="611"/>
                    <a:pt x="751" y="659"/>
                    <a:pt x="787" y="671"/>
                  </a:cubicBezTo>
                  <a:cubicBezTo>
                    <a:pt x="784" y="670"/>
                    <a:pt x="782" y="670"/>
                    <a:pt x="780" y="670"/>
                  </a:cubicBezTo>
                  <a:cubicBezTo>
                    <a:pt x="721" y="670"/>
                    <a:pt x="981" y="840"/>
                    <a:pt x="1096" y="933"/>
                  </a:cubicBezTo>
                  <a:cubicBezTo>
                    <a:pt x="1096" y="926"/>
                    <a:pt x="1098" y="923"/>
                    <a:pt x="1103" y="923"/>
                  </a:cubicBezTo>
                  <a:cubicBezTo>
                    <a:pt x="1115" y="923"/>
                    <a:pt x="1146" y="942"/>
                    <a:pt x="1215" y="968"/>
                  </a:cubicBezTo>
                  <a:lnTo>
                    <a:pt x="1215" y="956"/>
                  </a:lnTo>
                  <a:cubicBezTo>
                    <a:pt x="1249" y="899"/>
                    <a:pt x="1240" y="820"/>
                    <a:pt x="1323" y="793"/>
                  </a:cubicBezTo>
                  <a:lnTo>
                    <a:pt x="1323" y="793"/>
                  </a:lnTo>
                  <a:cubicBezTo>
                    <a:pt x="1332" y="800"/>
                    <a:pt x="1340" y="807"/>
                    <a:pt x="1346" y="813"/>
                  </a:cubicBezTo>
                  <a:lnTo>
                    <a:pt x="1418" y="813"/>
                  </a:lnTo>
                  <a:cubicBezTo>
                    <a:pt x="1441" y="813"/>
                    <a:pt x="1394" y="766"/>
                    <a:pt x="1334" y="718"/>
                  </a:cubicBezTo>
                  <a:cubicBezTo>
                    <a:pt x="1246" y="684"/>
                    <a:pt x="1192" y="674"/>
                    <a:pt x="1154" y="674"/>
                  </a:cubicBezTo>
                  <a:cubicBezTo>
                    <a:pt x="1100" y="674"/>
                    <a:pt x="1079" y="694"/>
                    <a:pt x="1037" y="694"/>
                  </a:cubicBezTo>
                  <a:cubicBezTo>
                    <a:pt x="1046" y="675"/>
                    <a:pt x="1040" y="655"/>
                    <a:pt x="1070" y="655"/>
                  </a:cubicBezTo>
                  <a:cubicBezTo>
                    <a:pt x="1077" y="655"/>
                    <a:pt x="1085" y="656"/>
                    <a:pt x="1096" y="659"/>
                  </a:cubicBezTo>
                  <a:cubicBezTo>
                    <a:pt x="1136" y="659"/>
                    <a:pt x="1149" y="643"/>
                    <a:pt x="1178" y="643"/>
                  </a:cubicBezTo>
                  <a:cubicBezTo>
                    <a:pt x="1193" y="643"/>
                    <a:pt x="1211" y="647"/>
                    <a:pt x="1239" y="659"/>
                  </a:cubicBezTo>
                  <a:cubicBezTo>
                    <a:pt x="1239" y="671"/>
                    <a:pt x="1263" y="671"/>
                    <a:pt x="1263" y="671"/>
                  </a:cubicBezTo>
                  <a:cubicBezTo>
                    <a:pt x="1227" y="647"/>
                    <a:pt x="1203" y="635"/>
                    <a:pt x="1168" y="587"/>
                  </a:cubicBezTo>
                  <a:cubicBezTo>
                    <a:pt x="1048" y="480"/>
                    <a:pt x="870" y="361"/>
                    <a:pt x="739" y="278"/>
                  </a:cubicBezTo>
                  <a:cubicBezTo>
                    <a:pt x="691" y="230"/>
                    <a:pt x="632" y="194"/>
                    <a:pt x="584" y="159"/>
                  </a:cubicBezTo>
                  <a:lnTo>
                    <a:pt x="477" y="159"/>
                  </a:lnTo>
                  <a:cubicBezTo>
                    <a:pt x="468" y="163"/>
                    <a:pt x="458" y="166"/>
                    <a:pt x="444" y="166"/>
                  </a:cubicBezTo>
                  <a:cubicBezTo>
                    <a:pt x="421" y="166"/>
                    <a:pt x="387" y="157"/>
                    <a:pt x="334" y="135"/>
                  </a:cubicBezTo>
                  <a:lnTo>
                    <a:pt x="334" y="135"/>
                  </a:lnTo>
                  <a:cubicBezTo>
                    <a:pt x="394" y="159"/>
                    <a:pt x="441" y="159"/>
                    <a:pt x="477" y="159"/>
                  </a:cubicBezTo>
                  <a:cubicBezTo>
                    <a:pt x="513" y="159"/>
                    <a:pt x="525" y="135"/>
                    <a:pt x="536" y="123"/>
                  </a:cubicBezTo>
                  <a:cubicBezTo>
                    <a:pt x="477" y="75"/>
                    <a:pt x="441" y="51"/>
                    <a:pt x="394" y="16"/>
                  </a:cubicBezTo>
                  <a:cubicBezTo>
                    <a:pt x="379" y="8"/>
                    <a:pt x="370" y="6"/>
                    <a:pt x="364" y="6"/>
                  </a:cubicBezTo>
                  <a:cubicBezTo>
                    <a:pt x="345" y="6"/>
                    <a:pt x="369" y="41"/>
                    <a:pt x="353" y="41"/>
                  </a:cubicBezTo>
                  <a:cubicBezTo>
                    <a:pt x="351" y="41"/>
                    <a:pt x="349" y="40"/>
                    <a:pt x="346" y="40"/>
                  </a:cubicBezTo>
                  <a:cubicBezTo>
                    <a:pt x="298" y="20"/>
                    <a:pt x="270" y="17"/>
                    <a:pt x="247" y="17"/>
                  </a:cubicBezTo>
                  <a:cubicBezTo>
                    <a:pt x="232" y="17"/>
                    <a:pt x="220" y="18"/>
                    <a:pt x="207" y="18"/>
                  </a:cubicBezTo>
                  <a:cubicBezTo>
                    <a:pt x="190" y="18"/>
                    <a:pt x="171" y="16"/>
                    <a:pt x="144" y="4"/>
                  </a:cubicBezTo>
                  <a:cubicBezTo>
                    <a:pt x="133" y="2"/>
                    <a:pt x="125" y="1"/>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0"/>
            <p:cNvSpPr/>
            <p:nvPr/>
          </p:nvSpPr>
          <p:spPr>
            <a:xfrm>
              <a:off x="3805225" y="4621075"/>
              <a:ext cx="47950" cy="43350"/>
            </a:xfrm>
            <a:custGeom>
              <a:rect b="b" l="l" r="r" t="t"/>
              <a:pathLst>
                <a:path extrusionOk="0" h="1734" w="1918">
                  <a:moveTo>
                    <a:pt x="1060" y="281"/>
                  </a:moveTo>
                  <a:cubicBezTo>
                    <a:pt x="965" y="340"/>
                    <a:pt x="858" y="364"/>
                    <a:pt x="727" y="364"/>
                  </a:cubicBezTo>
                  <a:cubicBezTo>
                    <a:pt x="846" y="352"/>
                    <a:pt x="953" y="328"/>
                    <a:pt x="1060" y="281"/>
                  </a:cubicBezTo>
                  <a:close/>
                  <a:moveTo>
                    <a:pt x="1119" y="0"/>
                  </a:moveTo>
                  <a:cubicBezTo>
                    <a:pt x="1068" y="0"/>
                    <a:pt x="1052" y="92"/>
                    <a:pt x="1001" y="102"/>
                  </a:cubicBezTo>
                  <a:cubicBezTo>
                    <a:pt x="798" y="102"/>
                    <a:pt x="703" y="221"/>
                    <a:pt x="536" y="233"/>
                  </a:cubicBezTo>
                  <a:cubicBezTo>
                    <a:pt x="405" y="245"/>
                    <a:pt x="346" y="340"/>
                    <a:pt x="286" y="424"/>
                  </a:cubicBezTo>
                  <a:cubicBezTo>
                    <a:pt x="203" y="566"/>
                    <a:pt x="12" y="578"/>
                    <a:pt x="1" y="745"/>
                  </a:cubicBezTo>
                  <a:cubicBezTo>
                    <a:pt x="1" y="900"/>
                    <a:pt x="298" y="1221"/>
                    <a:pt x="477" y="1281"/>
                  </a:cubicBezTo>
                  <a:cubicBezTo>
                    <a:pt x="489" y="1305"/>
                    <a:pt x="536" y="1352"/>
                    <a:pt x="548" y="1376"/>
                  </a:cubicBezTo>
                  <a:cubicBezTo>
                    <a:pt x="429" y="1400"/>
                    <a:pt x="667" y="1602"/>
                    <a:pt x="763" y="1733"/>
                  </a:cubicBezTo>
                  <a:cubicBezTo>
                    <a:pt x="776" y="1720"/>
                    <a:pt x="799" y="1711"/>
                    <a:pt x="836" y="1711"/>
                  </a:cubicBezTo>
                  <a:cubicBezTo>
                    <a:pt x="866" y="1711"/>
                    <a:pt x="905" y="1717"/>
                    <a:pt x="953" y="1733"/>
                  </a:cubicBezTo>
                  <a:cubicBezTo>
                    <a:pt x="965" y="1733"/>
                    <a:pt x="977" y="1721"/>
                    <a:pt x="1001" y="1709"/>
                  </a:cubicBezTo>
                  <a:cubicBezTo>
                    <a:pt x="1239" y="1507"/>
                    <a:pt x="1429" y="1293"/>
                    <a:pt x="1691" y="1138"/>
                  </a:cubicBezTo>
                  <a:lnTo>
                    <a:pt x="1691" y="1138"/>
                  </a:lnTo>
                  <a:cubicBezTo>
                    <a:pt x="1513" y="1221"/>
                    <a:pt x="1358" y="1305"/>
                    <a:pt x="1215" y="1459"/>
                  </a:cubicBezTo>
                  <a:lnTo>
                    <a:pt x="1179" y="1412"/>
                  </a:lnTo>
                  <a:cubicBezTo>
                    <a:pt x="1239" y="1174"/>
                    <a:pt x="1536" y="1245"/>
                    <a:pt x="1620" y="1055"/>
                  </a:cubicBezTo>
                  <a:cubicBezTo>
                    <a:pt x="1632" y="1066"/>
                    <a:pt x="1679" y="1114"/>
                    <a:pt x="1691" y="1138"/>
                  </a:cubicBezTo>
                  <a:cubicBezTo>
                    <a:pt x="1775" y="1114"/>
                    <a:pt x="1834" y="1078"/>
                    <a:pt x="1906" y="1066"/>
                  </a:cubicBezTo>
                  <a:cubicBezTo>
                    <a:pt x="1917" y="1055"/>
                    <a:pt x="1906" y="995"/>
                    <a:pt x="1870" y="924"/>
                  </a:cubicBezTo>
                  <a:cubicBezTo>
                    <a:pt x="1834" y="918"/>
                    <a:pt x="1800" y="915"/>
                    <a:pt x="1767" y="915"/>
                  </a:cubicBezTo>
                  <a:cubicBezTo>
                    <a:pt x="1534" y="915"/>
                    <a:pt x="1391" y="1053"/>
                    <a:pt x="1203" y="1126"/>
                  </a:cubicBezTo>
                  <a:cubicBezTo>
                    <a:pt x="1263" y="1078"/>
                    <a:pt x="1334" y="995"/>
                    <a:pt x="1441" y="983"/>
                  </a:cubicBezTo>
                  <a:cubicBezTo>
                    <a:pt x="1572" y="947"/>
                    <a:pt x="1655" y="840"/>
                    <a:pt x="1798" y="840"/>
                  </a:cubicBezTo>
                  <a:lnTo>
                    <a:pt x="1834" y="840"/>
                  </a:lnTo>
                  <a:cubicBezTo>
                    <a:pt x="1810" y="816"/>
                    <a:pt x="1798" y="781"/>
                    <a:pt x="1798" y="709"/>
                  </a:cubicBezTo>
                  <a:cubicBezTo>
                    <a:pt x="1727" y="578"/>
                    <a:pt x="1596" y="400"/>
                    <a:pt x="1453" y="304"/>
                  </a:cubicBezTo>
                  <a:lnTo>
                    <a:pt x="1429" y="340"/>
                  </a:lnTo>
                  <a:cubicBezTo>
                    <a:pt x="1382" y="293"/>
                    <a:pt x="1358" y="233"/>
                    <a:pt x="1310" y="185"/>
                  </a:cubicBezTo>
                  <a:cubicBezTo>
                    <a:pt x="1215" y="221"/>
                    <a:pt x="1144" y="245"/>
                    <a:pt x="1060" y="281"/>
                  </a:cubicBezTo>
                  <a:lnTo>
                    <a:pt x="1274" y="150"/>
                  </a:lnTo>
                  <a:cubicBezTo>
                    <a:pt x="1239" y="90"/>
                    <a:pt x="1191" y="43"/>
                    <a:pt x="1144" y="7"/>
                  </a:cubicBezTo>
                  <a:cubicBezTo>
                    <a:pt x="1134" y="2"/>
                    <a:pt x="1126" y="0"/>
                    <a:pt x="1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0"/>
            <p:cNvSpPr/>
            <p:nvPr/>
          </p:nvSpPr>
          <p:spPr>
            <a:xfrm>
              <a:off x="3988875" y="4481325"/>
              <a:ext cx="42900" cy="31775"/>
            </a:xfrm>
            <a:custGeom>
              <a:rect b="b" l="l" r="r" t="t"/>
              <a:pathLst>
                <a:path extrusionOk="0" h="1271" w="1716">
                  <a:moveTo>
                    <a:pt x="1251" y="953"/>
                  </a:moveTo>
                  <a:lnTo>
                    <a:pt x="1251" y="953"/>
                  </a:lnTo>
                  <a:cubicBezTo>
                    <a:pt x="1179" y="989"/>
                    <a:pt x="1108" y="1013"/>
                    <a:pt x="1048" y="1061"/>
                  </a:cubicBezTo>
                  <a:cubicBezTo>
                    <a:pt x="1096" y="1001"/>
                    <a:pt x="1156" y="965"/>
                    <a:pt x="1251" y="953"/>
                  </a:cubicBezTo>
                  <a:close/>
                  <a:moveTo>
                    <a:pt x="572" y="1"/>
                  </a:moveTo>
                  <a:cubicBezTo>
                    <a:pt x="563" y="28"/>
                    <a:pt x="541" y="41"/>
                    <a:pt x="485" y="41"/>
                  </a:cubicBezTo>
                  <a:cubicBezTo>
                    <a:pt x="466" y="41"/>
                    <a:pt x="444" y="40"/>
                    <a:pt x="417" y="37"/>
                  </a:cubicBezTo>
                  <a:cubicBezTo>
                    <a:pt x="417" y="49"/>
                    <a:pt x="405" y="60"/>
                    <a:pt x="405" y="60"/>
                  </a:cubicBezTo>
                  <a:cubicBezTo>
                    <a:pt x="322" y="227"/>
                    <a:pt x="286" y="406"/>
                    <a:pt x="144" y="537"/>
                  </a:cubicBezTo>
                  <a:cubicBezTo>
                    <a:pt x="239" y="465"/>
                    <a:pt x="334" y="394"/>
                    <a:pt x="358" y="275"/>
                  </a:cubicBezTo>
                  <a:cubicBezTo>
                    <a:pt x="382" y="287"/>
                    <a:pt x="405" y="299"/>
                    <a:pt x="417" y="299"/>
                  </a:cubicBezTo>
                  <a:cubicBezTo>
                    <a:pt x="501" y="501"/>
                    <a:pt x="227" y="465"/>
                    <a:pt x="239" y="620"/>
                  </a:cubicBezTo>
                  <a:cubicBezTo>
                    <a:pt x="215" y="596"/>
                    <a:pt x="167" y="572"/>
                    <a:pt x="144" y="561"/>
                  </a:cubicBezTo>
                  <a:cubicBezTo>
                    <a:pt x="108" y="584"/>
                    <a:pt x="60" y="596"/>
                    <a:pt x="24" y="632"/>
                  </a:cubicBezTo>
                  <a:cubicBezTo>
                    <a:pt x="1" y="644"/>
                    <a:pt x="48" y="691"/>
                    <a:pt x="108" y="739"/>
                  </a:cubicBezTo>
                  <a:cubicBezTo>
                    <a:pt x="358" y="739"/>
                    <a:pt x="405" y="596"/>
                    <a:pt x="525" y="513"/>
                  </a:cubicBezTo>
                  <a:lnTo>
                    <a:pt x="525" y="513"/>
                  </a:lnTo>
                  <a:cubicBezTo>
                    <a:pt x="501" y="561"/>
                    <a:pt x="501" y="632"/>
                    <a:pt x="405" y="644"/>
                  </a:cubicBezTo>
                  <a:cubicBezTo>
                    <a:pt x="298" y="691"/>
                    <a:pt x="298" y="763"/>
                    <a:pt x="179" y="775"/>
                  </a:cubicBezTo>
                  <a:lnTo>
                    <a:pt x="155" y="775"/>
                  </a:lnTo>
                  <a:cubicBezTo>
                    <a:pt x="179" y="811"/>
                    <a:pt x="215" y="822"/>
                    <a:pt x="263" y="822"/>
                  </a:cubicBezTo>
                  <a:cubicBezTo>
                    <a:pt x="382" y="906"/>
                    <a:pt x="572" y="1037"/>
                    <a:pt x="715" y="1072"/>
                  </a:cubicBezTo>
                  <a:lnTo>
                    <a:pt x="739" y="1061"/>
                  </a:lnTo>
                  <a:cubicBezTo>
                    <a:pt x="798" y="1072"/>
                    <a:pt x="834" y="1120"/>
                    <a:pt x="894" y="1144"/>
                  </a:cubicBezTo>
                  <a:cubicBezTo>
                    <a:pt x="932" y="1125"/>
                    <a:pt x="978" y="1106"/>
                    <a:pt x="1019" y="1080"/>
                  </a:cubicBezTo>
                  <a:lnTo>
                    <a:pt x="1019" y="1080"/>
                  </a:lnTo>
                  <a:cubicBezTo>
                    <a:pt x="989" y="1106"/>
                    <a:pt x="969" y="1143"/>
                    <a:pt x="941" y="1180"/>
                  </a:cubicBezTo>
                  <a:cubicBezTo>
                    <a:pt x="1001" y="1227"/>
                    <a:pt x="1060" y="1251"/>
                    <a:pt x="1108" y="1263"/>
                  </a:cubicBezTo>
                  <a:cubicBezTo>
                    <a:pt x="1121" y="1269"/>
                    <a:pt x="1131" y="1271"/>
                    <a:pt x="1138" y="1271"/>
                  </a:cubicBezTo>
                  <a:cubicBezTo>
                    <a:pt x="1175" y="1271"/>
                    <a:pt x="1139" y="1202"/>
                    <a:pt x="1179" y="1192"/>
                  </a:cubicBezTo>
                  <a:cubicBezTo>
                    <a:pt x="1334" y="1180"/>
                    <a:pt x="1358" y="1072"/>
                    <a:pt x="1477" y="1049"/>
                  </a:cubicBezTo>
                  <a:cubicBezTo>
                    <a:pt x="1548" y="1025"/>
                    <a:pt x="1572" y="953"/>
                    <a:pt x="1572" y="882"/>
                  </a:cubicBezTo>
                  <a:cubicBezTo>
                    <a:pt x="1548" y="775"/>
                    <a:pt x="1715" y="751"/>
                    <a:pt x="1644" y="632"/>
                  </a:cubicBezTo>
                  <a:cubicBezTo>
                    <a:pt x="1548" y="525"/>
                    <a:pt x="1167" y="310"/>
                    <a:pt x="1001" y="299"/>
                  </a:cubicBezTo>
                  <a:cubicBezTo>
                    <a:pt x="977" y="287"/>
                    <a:pt x="929" y="251"/>
                    <a:pt x="894" y="239"/>
                  </a:cubicBezTo>
                  <a:cubicBezTo>
                    <a:pt x="989" y="215"/>
                    <a:pt x="703" y="96"/>
                    <a:pt x="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0"/>
            <p:cNvSpPr/>
            <p:nvPr/>
          </p:nvSpPr>
          <p:spPr>
            <a:xfrm>
              <a:off x="4212125" y="4320000"/>
              <a:ext cx="54500" cy="44350"/>
            </a:xfrm>
            <a:custGeom>
              <a:rect b="b" l="l" r="r" t="t"/>
              <a:pathLst>
                <a:path extrusionOk="0" h="1774" w="2180">
                  <a:moveTo>
                    <a:pt x="990" y="1450"/>
                  </a:moveTo>
                  <a:cubicBezTo>
                    <a:pt x="1017" y="1450"/>
                    <a:pt x="1044" y="1451"/>
                    <a:pt x="1072" y="1453"/>
                  </a:cubicBezTo>
                  <a:cubicBezTo>
                    <a:pt x="929" y="1453"/>
                    <a:pt x="774" y="1489"/>
                    <a:pt x="631" y="1501"/>
                  </a:cubicBezTo>
                  <a:cubicBezTo>
                    <a:pt x="739" y="1472"/>
                    <a:pt x="863" y="1450"/>
                    <a:pt x="990" y="1450"/>
                  </a:cubicBezTo>
                  <a:close/>
                  <a:moveTo>
                    <a:pt x="1370" y="1"/>
                  </a:moveTo>
                  <a:cubicBezTo>
                    <a:pt x="1343" y="27"/>
                    <a:pt x="1312" y="43"/>
                    <a:pt x="1274" y="43"/>
                  </a:cubicBezTo>
                  <a:cubicBezTo>
                    <a:pt x="1244" y="43"/>
                    <a:pt x="1209" y="34"/>
                    <a:pt x="1167" y="13"/>
                  </a:cubicBezTo>
                  <a:cubicBezTo>
                    <a:pt x="1155" y="13"/>
                    <a:pt x="1131" y="25"/>
                    <a:pt x="1120" y="48"/>
                  </a:cubicBezTo>
                  <a:cubicBezTo>
                    <a:pt x="870" y="239"/>
                    <a:pt x="608" y="441"/>
                    <a:pt x="298" y="501"/>
                  </a:cubicBezTo>
                  <a:cubicBezTo>
                    <a:pt x="512" y="489"/>
                    <a:pt x="703" y="429"/>
                    <a:pt x="870" y="298"/>
                  </a:cubicBezTo>
                  <a:cubicBezTo>
                    <a:pt x="846" y="286"/>
                    <a:pt x="846" y="286"/>
                    <a:pt x="834" y="286"/>
                  </a:cubicBezTo>
                  <a:cubicBezTo>
                    <a:pt x="841" y="279"/>
                    <a:pt x="846" y="276"/>
                    <a:pt x="850" y="276"/>
                  </a:cubicBezTo>
                  <a:cubicBezTo>
                    <a:pt x="859" y="276"/>
                    <a:pt x="861" y="290"/>
                    <a:pt x="870" y="298"/>
                  </a:cubicBezTo>
                  <a:cubicBezTo>
                    <a:pt x="870" y="322"/>
                    <a:pt x="881" y="346"/>
                    <a:pt x="893" y="358"/>
                  </a:cubicBezTo>
                  <a:cubicBezTo>
                    <a:pt x="774" y="608"/>
                    <a:pt x="489" y="477"/>
                    <a:pt x="334" y="644"/>
                  </a:cubicBezTo>
                  <a:cubicBezTo>
                    <a:pt x="322" y="608"/>
                    <a:pt x="298" y="548"/>
                    <a:pt x="286" y="525"/>
                  </a:cubicBezTo>
                  <a:cubicBezTo>
                    <a:pt x="215" y="537"/>
                    <a:pt x="143" y="537"/>
                    <a:pt x="60" y="537"/>
                  </a:cubicBezTo>
                  <a:cubicBezTo>
                    <a:pt x="48" y="548"/>
                    <a:pt x="36" y="608"/>
                    <a:pt x="36" y="679"/>
                  </a:cubicBezTo>
                  <a:cubicBezTo>
                    <a:pt x="135" y="729"/>
                    <a:pt x="230" y="747"/>
                    <a:pt x="321" y="747"/>
                  </a:cubicBezTo>
                  <a:cubicBezTo>
                    <a:pt x="494" y="747"/>
                    <a:pt x="654" y="683"/>
                    <a:pt x="810" y="644"/>
                  </a:cubicBezTo>
                  <a:lnTo>
                    <a:pt x="810" y="644"/>
                  </a:lnTo>
                  <a:cubicBezTo>
                    <a:pt x="722" y="699"/>
                    <a:pt x="634" y="764"/>
                    <a:pt x="527" y="764"/>
                  </a:cubicBezTo>
                  <a:cubicBezTo>
                    <a:pt x="518" y="764"/>
                    <a:pt x="509" y="764"/>
                    <a:pt x="500" y="763"/>
                  </a:cubicBezTo>
                  <a:cubicBezTo>
                    <a:pt x="375" y="763"/>
                    <a:pt x="277" y="803"/>
                    <a:pt x="171" y="803"/>
                  </a:cubicBezTo>
                  <a:cubicBezTo>
                    <a:pt x="135" y="803"/>
                    <a:pt x="99" y="798"/>
                    <a:pt x="60" y="787"/>
                  </a:cubicBezTo>
                  <a:lnTo>
                    <a:pt x="36" y="775"/>
                  </a:lnTo>
                  <a:cubicBezTo>
                    <a:pt x="36" y="822"/>
                    <a:pt x="36" y="846"/>
                    <a:pt x="0" y="858"/>
                  </a:cubicBezTo>
                  <a:cubicBezTo>
                    <a:pt x="12" y="1025"/>
                    <a:pt x="60" y="1227"/>
                    <a:pt x="167" y="1370"/>
                  </a:cubicBezTo>
                  <a:cubicBezTo>
                    <a:pt x="179" y="1370"/>
                    <a:pt x="215" y="1346"/>
                    <a:pt x="215" y="1346"/>
                  </a:cubicBezTo>
                  <a:cubicBezTo>
                    <a:pt x="238" y="1406"/>
                    <a:pt x="262" y="1465"/>
                    <a:pt x="274" y="1525"/>
                  </a:cubicBezTo>
                  <a:cubicBezTo>
                    <a:pt x="393" y="1525"/>
                    <a:pt x="512" y="1513"/>
                    <a:pt x="631" y="1501"/>
                  </a:cubicBezTo>
                  <a:lnTo>
                    <a:pt x="631" y="1501"/>
                  </a:lnTo>
                  <a:cubicBezTo>
                    <a:pt x="512" y="1525"/>
                    <a:pt x="405" y="1560"/>
                    <a:pt x="286" y="1584"/>
                  </a:cubicBezTo>
                  <a:cubicBezTo>
                    <a:pt x="298" y="1644"/>
                    <a:pt x="322" y="1727"/>
                    <a:pt x="358" y="1751"/>
                  </a:cubicBezTo>
                  <a:cubicBezTo>
                    <a:pt x="371" y="1767"/>
                    <a:pt x="388" y="1774"/>
                    <a:pt x="405" y="1774"/>
                  </a:cubicBezTo>
                  <a:cubicBezTo>
                    <a:pt x="465" y="1774"/>
                    <a:pt x="541" y="1703"/>
                    <a:pt x="596" y="1703"/>
                  </a:cubicBezTo>
                  <a:cubicBezTo>
                    <a:pt x="635" y="1711"/>
                    <a:pt x="674" y="1715"/>
                    <a:pt x="712" y="1715"/>
                  </a:cubicBezTo>
                  <a:cubicBezTo>
                    <a:pt x="905" y="1715"/>
                    <a:pt x="1084" y="1630"/>
                    <a:pt x="1262" y="1620"/>
                  </a:cubicBezTo>
                  <a:cubicBezTo>
                    <a:pt x="1429" y="1608"/>
                    <a:pt x="1548" y="1501"/>
                    <a:pt x="1667" y="1394"/>
                  </a:cubicBezTo>
                  <a:cubicBezTo>
                    <a:pt x="1822" y="1239"/>
                    <a:pt x="2072" y="1191"/>
                    <a:pt x="2132" y="977"/>
                  </a:cubicBezTo>
                  <a:cubicBezTo>
                    <a:pt x="2179" y="787"/>
                    <a:pt x="1834" y="501"/>
                    <a:pt x="1643" y="453"/>
                  </a:cubicBezTo>
                  <a:cubicBezTo>
                    <a:pt x="1632" y="429"/>
                    <a:pt x="1584" y="382"/>
                    <a:pt x="1560" y="358"/>
                  </a:cubicBezTo>
                  <a:cubicBezTo>
                    <a:pt x="1715" y="322"/>
                    <a:pt x="1465" y="132"/>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0"/>
            <p:cNvSpPr/>
            <p:nvPr/>
          </p:nvSpPr>
          <p:spPr>
            <a:xfrm>
              <a:off x="3947200" y="4724900"/>
              <a:ext cx="24150" cy="35950"/>
            </a:xfrm>
            <a:custGeom>
              <a:rect b="b" l="l" r="r" t="t"/>
              <a:pathLst>
                <a:path extrusionOk="0" h="1438" w="966">
                  <a:moveTo>
                    <a:pt x="596" y="307"/>
                  </a:moveTo>
                  <a:lnTo>
                    <a:pt x="596" y="307"/>
                  </a:lnTo>
                  <a:cubicBezTo>
                    <a:pt x="632" y="402"/>
                    <a:pt x="668" y="462"/>
                    <a:pt x="703" y="521"/>
                  </a:cubicBezTo>
                  <a:cubicBezTo>
                    <a:pt x="656" y="473"/>
                    <a:pt x="632" y="414"/>
                    <a:pt x="596" y="307"/>
                  </a:cubicBezTo>
                  <a:close/>
                  <a:moveTo>
                    <a:pt x="161" y="1216"/>
                  </a:moveTo>
                  <a:cubicBezTo>
                    <a:pt x="174" y="1216"/>
                    <a:pt x="149" y="1286"/>
                    <a:pt x="162" y="1286"/>
                  </a:cubicBezTo>
                  <a:cubicBezTo>
                    <a:pt x="165" y="1286"/>
                    <a:pt x="170" y="1282"/>
                    <a:pt x="179" y="1271"/>
                  </a:cubicBezTo>
                  <a:lnTo>
                    <a:pt x="179" y="1271"/>
                  </a:lnTo>
                  <a:cubicBezTo>
                    <a:pt x="163" y="1296"/>
                    <a:pt x="141" y="1320"/>
                    <a:pt x="125" y="1345"/>
                  </a:cubicBezTo>
                  <a:lnTo>
                    <a:pt x="125" y="1345"/>
                  </a:lnTo>
                  <a:cubicBezTo>
                    <a:pt x="130" y="1325"/>
                    <a:pt x="124" y="1311"/>
                    <a:pt x="117" y="1311"/>
                  </a:cubicBezTo>
                  <a:cubicBezTo>
                    <a:pt x="114" y="1311"/>
                    <a:pt x="111" y="1314"/>
                    <a:pt x="108" y="1319"/>
                  </a:cubicBezTo>
                  <a:cubicBezTo>
                    <a:pt x="108" y="1307"/>
                    <a:pt x="120" y="1271"/>
                    <a:pt x="120" y="1259"/>
                  </a:cubicBezTo>
                  <a:cubicBezTo>
                    <a:pt x="143" y="1227"/>
                    <a:pt x="155" y="1216"/>
                    <a:pt x="161" y="1216"/>
                  </a:cubicBezTo>
                  <a:close/>
                  <a:moveTo>
                    <a:pt x="516" y="1"/>
                  </a:moveTo>
                  <a:cubicBezTo>
                    <a:pt x="485" y="1"/>
                    <a:pt x="451" y="5"/>
                    <a:pt x="418" y="9"/>
                  </a:cubicBezTo>
                  <a:cubicBezTo>
                    <a:pt x="393" y="18"/>
                    <a:pt x="370" y="21"/>
                    <a:pt x="347" y="21"/>
                  </a:cubicBezTo>
                  <a:cubicBezTo>
                    <a:pt x="294" y="21"/>
                    <a:pt x="246" y="5"/>
                    <a:pt x="200" y="5"/>
                  </a:cubicBezTo>
                  <a:cubicBezTo>
                    <a:pt x="159" y="5"/>
                    <a:pt x="121" y="18"/>
                    <a:pt x="84" y="69"/>
                  </a:cubicBezTo>
                  <a:cubicBezTo>
                    <a:pt x="1" y="200"/>
                    <a:pt x="60" y="652"/>
                    <a:pt x="96" y="783"/>
                  </a:cubicBezTo>
                  <a:lnTo>
                    <a:pt x="96" y="902"/>
                  </a:lnTo>
                  <a:cubicBezTo>
                    <a:pt x="93" y="898"/>
                    <a:pt x="91" y="897"/>
                    <a:pt x="89" y="897"/>
                  </a:cubicBezTo>
                  <a:cubicBezTo>
                    <a:pt x="64" y="897"/>
                    <a:pt x="84" y="1140"/>
                    <a:pt x="84" y="1271"/>
                  </a:cubicBezTo>
                  <a:lnTo>
                    <a:pt x="84" y="1378"/>
                  </a:lnTo>
                  <a:cubicBezTo>
                    <a:pt x="84" y="1378"/>
                    <a:pt x="100" y="1352"/>
                    <a:pt x="107" y="1352"/>
                  </a:cubicBezTo>
                  <a:cubicBezTo>
                    <a:pt x="111" y="1352"/>
                    <a:pt x="112" y="1358"/>
                    <a:pt x="108" y="1378"/>
                  </a:cubicBezTo>
                  <a:cubicBezTo>
                    <a:pt x="108" y="1388"/>
                    <a:pt x="100" y="1414"/>
                    <a:pt x="90" y="1430"/>
                  </a:cubicBezTo>
                  <a:lnTo>
                    <a:pt x="90" y="1430"/>
                  </a:lnTo>
                  <a:cubicBezTo>
                    <a:pt x="103" y="1414"/>
                    <a:pt x="132" y="1375"/>
                    <a:pt x="167" y="1331"/>
                  </a:cubicBezTo>
                  <a:cubicBezTo>
                    <a:pt x="298" y="1176"/>
                    <a:pt x="239" y="1152"/>
                    <a:pt x="227" y="1093"/>
                  </a:cubicBezTo>
                  <a:cubicBezTo>
                    <a:pt x="234" y="1093"/>
                    <a:pt x="242" y="1092"/>
                    <a:pt x="249" y="1092"/>
                  </a:cubicBezTo>
                  <a:cubicBezTo>
                    <a:pt x="267" y="1092"/>
                    <a:pt x="283" y="1098"/>
                    <a:pt x="275" y="1140"/>
                  </a:cubicBezTo>
                  <a:cubicBezTo>
                    <a:pt x="263" y="1212"/>
                    <a:pt x="298" y="1200"/>
                    <a:pt x="227" y="1295"/>
                  </a:cubicBezTo>
                  <a:cubicBezTo>
                    <a:pt x="263" y="1259"/>
                    <a:pt x="275" y="1224"/>
                    <a:pt x="275" y="1200"/>
                  </a:cubicBezTo>
                  <a:cubicBezTo>
                    <a:pt x="394" y="1093"/>
                    <a:pt x="548" y="962"/>
                    <a:pt x="644" y="831"/>
                  </a:cubicBezTo>
                  <a:lnTo>
                    <a:pt x="632" y="819"/>
                  </a:lnTo>
                  <a:lnTo>
                    <a:pt x="763" y="676"/>
                  </a:lnTo>
                  <a:cubicBezTo>
                    <a:pt x="751" y="616"/>
                    <a:pt x="739" y="557"/>
                    <a:pt x="703" y="521"/>
                  </a:cubicBezTo>
                  <a:lnTo>
                    <a:pt x="703" y="521"/>
                  </a:lnTo>
                  <a:cubicBezTo>
                    <a:pt x="739" y="557"/>
                    <a:pt x="775" y="593"/>
                    <a:pt x="810" y="640"/>
                  </a:cubicBezTo>
                  <a:cubicBezTo>
                    <a:pt x="870" y="581"/>
                    <a:pt x="906" y="533"/>
                    <a:pt x="929" y="485"/>
                  </a:cubicBezTo>
                  <a:cubicBezTo>
                    <a:pt x="965" y="402"/>
                    <a:pt x="870" y="426"/>
                    <a:pt x="846" y="378"/>
                  </a:cubicBezTo>
                  <a:cubicBezTo>
                    <a:pt x="846" y="223"/>
                    <a:pt x="715" y="188"/>
                    <a:pt x="656" y="69"/>
                  </a:cubicBezTo>
                  <a:cubicBezTo>
                    <a:pt x="625" y="15"/>
                    <a:pt x="574" y="1"/>
                    <a:pt x="516" y="1"/>
                  </a:cubicBezTo>
                  <a:close/>
                  <a:moveTo>
                    <a:pt x="90" y="1430"/>
                  </a:moveTo>
                  <a:cubicBezTo>
                    <a:pt x="86" y="1435"/>
                    <a:pt x="84" y="1438"/>
                    <a:pt x="84" y="1438"/>
                  </a:cubicBezTo>
                  <a:cubicBezTo>
                    <a:pt x="86" y="1436"/>
                    <a:pt x="88" y="1433"/>
                    <a:pt x="90" y="14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0"/>
            <p:cNvSpPr/>
            <p:nvPr/>
          </p:nvSpPr>
          <p:spPr>
            <a:xfrm>
              <a:off x="4421675" y="4289350"/>
              <a:ext cx="40500" cy="27300"/>
            </a:xfrm>
            <a:custGeom>
              <a:rect b="b" l="l" r="r" t="t"/>
              <a:pathLst>
                <a:path extrusionOk="0" h="1092" w="1620">
                  <a:moveTo>
                    <a:pt x="1215" y="846"/>
                  </a:moveTo>
                  <a:cubicBezTo>
                    <a:pt x="1143" y="870"/>
                    <a:pt x="1084" y="881"/>
                    <a:pt x="1024" y="905"/>
                  </a:cubicBezTo>
                  <a:cubicBezTo>
                    <a:pt x="1072" y="881"/>
                    <a:pt x="1120" y="846"/>
                    <a:pt x="1215" y="846"/>
                  </a:cubicBezTo>
                  <a:close/>
                  <a:moveTo>
                    <a:pt x="322" y="0"/>
                  </a:moveTo>
                  <a:lnTo>
                    <a:pt x="310" y="12"/>
                  </a:lnTo>
                  <a:cubicBezTo>
                    <a:pt x="238" y="131"/>
                    <a:pt x="227" y="286"/>
                    <a:pt x="108" y="369"/>
                  </a:cubicBezTo>
                  <a:cubicBezTo>
                    <a:pt x="191" y="334"/>
                    <a:pt x="262" y="274"/>
                    <a:pt x="286" y="179"/>
                  </a:cubicBezTo>
                  <a:cubicBezTo>
                    <a:pt x="310" y="191"/>
                    <a:pt x="322" y="215"/>
                    <a:pt x="346" y="215"/>
                  </a:cubicBezTo>
                  <a:cubicBezTo>
                    <a:pt x="429" y="369"/>
                    <a:pt x="179" y="334"/>
                    <a:pt x="203" y="453"/>
                  </a:cubicBezTo>
                  <a:cubicBezTo>
                    <a:pt x="179" y="429"/>
                    <a:pt x="131" y="405"/>
                    <a:pt x="108" y="393"/>
                  </a:cubicBezTo>
                  <a:cubicBezTo>
                    <a:pt x="72" y="417"/>
                    <a:pt x="48" y="429"/>
                    <a:pt x="0" y="453"/>
                  </a:cubicBezTo>
                  <a:cubicBezTo>
                    <a:pt x="0" y="453"/>
                    <a:pt x="48" y="489"/>
                    <a:pt x="108" y="536"/>
                  </a:cubicBezTo>
                  <a:cubicBezTo>
                    <a:pt x="140" y="541"/>
                    <a:pt x="169" y="543"/>
                    <a:pt x="194" y="543"/>
                  </a:cubicBezTo>
                  <a:cubicBezTo>
                    <a:pt x="354" y="543"/>
                    <a:pt x="384" y="457"/>
                    <a:pt x="477" y="405"/>
                  </a:cubicBezTo>
                  <a:lnTo>
                    <a:pt x="477" y="405"/>
                  </a:lnTo>
                  <a:cubicBezTo>
                    <a:pt x="465" y="453"/>
                    <a:pt x="465" y="512"/>
                    <a:pt x="381" y="512"/>
                  </a:cubicBezTo>
                  <a:cubicBezTo>
                    <a:pt x="298" y="536"/>
                    <a:pt x="298" y="596"/>
                    <a:pt x="191" y="596"/>
                  </a:cubicBezTo>
                  <a:lnTo>
                    <a:pt x="179" y="596"/>
                  </a:lnTo>
                  <a:cubicBezTo>
                    <a:pt x="215" y="620"/>
                    <a:pt x="238" y="643"/>
                    <a:pt x="250" y="643"/>
                  </a:cubicBezTo>
                  <a:cubicBezTo>
                    <a:pt x="381" y="727"/>
                    <a:pt x="560" y="834"/>
                    <a:pt x="715" y="893"/>
                  </a:cubicBezTo>
                  <a:cubicBezTo>
                    <a:pt x="727" y="893"/>
                    <a:pt x="727" y="881"/>
                    <a:pt x="727" y="881"/>
                  </a:cubicBezTo>
                  <a:cubicBezTo>
                    <a:pt x="786" y="905"/>
                    <a:pt x="834" y="941"/>
                    <a:pt x="893" y="965"/>
                  </a:cubicBezTo>
                  <a:cubicBezTo>
                    <a:pt x="941" y="953"/>
                    <a:pt x="977" y="929"/>
                    <a:pt x="1024" y="905"/>
                  </a:cubicBezTo>
                  <a:lnTo>
                    <a:pt x="1024" y="905"/>
                  </a:lnTo>
                  <a:cubicBezTo>
                    <a:pt x="977" y="941"/>
                    <a:pt x="965" y="965"/>
                    <a:pt x="941" y="1001"/>
                  </a:cubicBezTo>
                  <a:cubicBezTo>
                    <a:pt x="1000" y="1048"/>
                    <a:pt x="1060" y="1072"/>
                    <a:pt x="1096" y="1084"/>
                  </a:cubicBezTo>
                  <a:cubicBezTo>
                    <a:pt x="1109" y="1090"/>
                    <a:pt x="1118" y="1092"/>
                    <a:pt x="1125" y="1092"/>
                  </a:cubicBezTo>
                  <a:cubicBezTo>
                    <a:pt x="1163" y="1092"/>
                    <a:pt x="1125" y="1024"/>
                    <a:pt x="1155" y="1024"/>
                  </a:cubicBezTo>
                  <a:cubicBezTo>
                    <a:pt x="1310" y="1024"/>
                    <a:pt x="1310" y="953"/>
                    <a:pt x="1429" y="941"/>
                  </a:cubicBezTo>
                  <a:cubicBezTo>
                    <a:pt x="1501" y="941"/>
                    <a:pt x="1501" y="881"/>
                    <a:pt x="1501" y="822"/>
                  </a:cubicBezTo>
                  <a:cubicBezTo>
                    <a:pt x="1489" y="727"/>
                    <a:pt x="1620" y="727"/>
                    <a:pt x="1548" y="631"/>
                  </a:cubicBezTo>
                  <a:cubicBezTo>
                    <a:pt x="1477" y="524"/>
                    <a:pt x="1084" y="310"/>
                    <a:pt x="917" y="286"/>
                  </a:cubicBezTo>
                  <a:cubicBezTo>
                    <a:pt x="893" y="274"/>
                    <a:pt x="846" y="239"/>
                    <a:pt x="822" y="227"/>
                  </a:cubicBezTo>
                  <a:cubicBezTo>
                    <a:pt x="893" y="215"/>
                    <a:pt x="608" y="96"/>
                    <a:pt x="477" y="0"/>
                  </a:cubicBezTo>
                  <a:cubicBezTo>
                    <a:pt x="469" y="8"/>
                    <a:pt x="449" y="19"/>
                    <a:pt x="413" y="19"/>
                  </a:cubicBezTo>
                  <a:cubicBezTo>
                    <a:pt x="389" y="19"/>
                    <a:pt x="359" y="14"/>
                    <a:pt x="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0"/>
            <p:cNvSpPr/>
            <p:nvPr/>
          </p:nvSpPr>
          <p:spPr>
            <a:xfrm>
              <a:off x="3524250" y="4208850"/>
              <a:ext cx="36925" cy="37075"/>
            </a:xfrm>
            <a:custGeom>
              <a:rect b="b" l="l" r="r" t="t"/>
              <a:pathLst>
                <a:path extrusionOk="0" h="1483" w="1477">
                  <a:moveTo>
                    <a:pt x="668" y="0"/>
                  </a:moveTo>
                  <a:cubicBezTo>
                    <a:pt x="563" y="0"/>
                    <a:pt x="475" y="52"/>
                    <a:pt x="405" y="113"/>
                  </a:cubicBezTo>
                  <a:cubicBezTo>
                    <a:pt x="286" y="232"/>
                    <a:pt x="71" y="208"/>
                    <a:pt x="24" y="387"/>
                  </a:cubicBezTo>
                  <a:cubicBezTo>
                    <a:pt x="0" y="542"/>
                    <a:pt x="298" y="875"/>
                    <a:pt x="441" y="958"/>
                  </a:cubicBezTo>
                  <a:cubicBezTo>
                    <a:pt x="464" y="994"/>
                    <a:pt x="488" y="1042"/>
                    <a:pt x="500" y="1065"/>
                  </a:cubicBezTo>
                  <a:cubicBezTo>
                    <a:pt x="498" y="1065"/>
                    <a:pt x="496" y="1065"/>
                    <a:pt x="494" y="1065"/>
                  </a:cubicBezTo>
                  <a:cubicBezTo>
                    <a:pt x="415" y="1065"/>
                    <a:pt x="609" y="1295"/>
                    <a:pt x="679" y="1423"/>
                  </a:cubicBezTo>
                  <a:cubicBezTo>
                    <a:pt x="689" y="1419"/>
                    <a:pt x="700" y="1417"/>
                    <a:pt x="713" y="1417"/>
                  </a:cubicBezTo>
                  <a:cubicBezTo>
                    <a:pt x="743" y="1417"/>
                    <a:pt x="779" y="1431"/>
                    <a:pt x="822" y="1482"/>
                  </a:cubicBezTo>
                  <a:lnTo>
                    <a:pt x="833" y="1470"/>
                  </a:lnTo>
                  <a:cubicBezTo>
                    <a:pt x="932" y="1421"/>
                    <a:pt x="1038" y="1339"/>
                    <a:pt x="1160" y="1339"/>
                  </a:cubicBezTo>
                  <a:cubicBezTo>
                    <a:pt x="1185" y="1339"/>
                    <a:pt x="1211" y="1343"/>
                    <a:pt x="1238" y="1351"/>
                  </a:cubicBezTo>
                  <a:cubicBezTo>
                    <a:pt x="1191" y="1321"/>
                    <a:pt x="1137" y="1306"/>
                    <a:pt x="1086" y="1306"/>
                  </a:cubicBezTo>
                  <a:cubicBezTo>
                    <a:pt x="1036" y="1306"/>
                    <a:pt x="988" y="1321"/>
                    <a:pt x="953" y="1351"/>
                  </a:cubicBezTo>
                  <a:cubicBezTo>
                    <a:pt x="953" y="1339"/>
                    <a:pt x="953" y="1303"/>
                    <a:pt x="941" y="1292"/>
                  </a:cubicBezTo>
                  <a:cubicBezTo>
                    <a:pt x="960" y="1228"/>
                    <a:pt x="991" y="1210"/>
                    <a:pt x="1026" y="1210"/>
                  </a:cubicBezTo>
                  <a:cubicBezTo>
                    <a:pt x="1074" y="1210"/>
                    <a:pt x="1132" y="1246"/>
                    <a:pt x="1181" y="1246"/>
                  </a:cubicBezTo>
                  <a:cubicBezTo>
                    <a:pt x="1202" y="1246"/>
                    <a:pt x="1222" y="1239"/>
                    <a:pt x="1238" y="1220"/>
                  </a:cubicBezTo>
                  <a:cubicBezTo>
                    <a:pt x="1238" y="1244"/>
                    <a:pt x="1250" y="1303"/>
                    <a:pt x="1250" y="1339"/>
                  </a:cubicBezTo>
                  <a:cubicBezTo>
                    <a:pt x="1298" y="1351"/>
                    <a:pt x="1322" y="1363"/>
                    <a:pt x="1357" y="1399"/>
                  </a:cubicBezTo>
                  <a:cubicBezTo>
                    <a:pt x="1357" y="1399"/>
                    <a:pt x="1369" y="1339"/>
                    <a:pt x="1381" y="1256"/>
                  </a:cubicBezTo>
                  <a:cubicBezTo>
                    <a:pt x="1286" y="1042"/>
                    <a:pt x="1131" y="1065"/>
                    <a:pt x="1000" y="1053"/>
                  </a:cubicBezTo>
                  <a:cubicBezTo>
                    <a:pt x="1038" y="1046"/>
                    <a:pt x="1075" y="1024"/>
                    <a:pt x="1113" y="1024"/>
                  </a:cubicBezTo>
                  <a:cubicBezTo>
                    <a:pt x="1135" y="1024"/>
                    <a:pt x="1157" y="1032"/>
                    <a:pt x="1179" y="1053"/>
                  </a:cubicBezTo>
                  <a:cubicBezTo>
                    <a:pt x="1250" y="1113"/>
                    <a:pt x="1322" y="1077"/>
                    <a:pt x="1381" y="1173"/>
                  </a:cubicBezTo>
                  <a:lnTo>
                    <a:pt x="1405" y="1184"/>
                  </a:lnTo>
                  <a:cubicBezTo>
                    <a:pt x="1405" y="1137"/>
                    <a:pt x="1417" y="1113"/>
                    <a:pt x="1429" y="1113"/>
                  </a:cubicBezTo>
                  <a:cubicBezTo>
                    <a:pt x="1441" y="946"/>
                    <a:pt x="1476" y="744"/>
                    <a:pt x="1441" y="577"/>
                  </a:cubicBezTo>
                  <a:lnTo>
                    <a:pt x="1417" y="577"/>
                  </a:lnTo>
                  <a:cubicBezTo>
                    <a:pt x="1393" y="518"/>
                    <a:pt x="1417" y="446"/>
                    <a:pt x="1417" y="387"/>
                  </a:cubicBezTo>
                  <a:cubicBezTo>
                    <a:pt x="1345" y="351"/>
                    <a:pt x="1250" y="327"/>
                    <a:pt x="1179" y="303"/>
                  </a:cubicBezTo>
                  <a:cubicBezTo>
                    <a:pt x="1083" y="291"/>
                    <a:pt x="976" y="280"/>
                    <a:pt x="857" y="220"/>
                  </a:cubicBezTo>
                  <a:lnTo>
                    <a:pt x="857" y="220"/>
                  </a:lnTo>
                  <a:cubicBezTo>
                    <a:pt x="964" y="268"/>
                    <a:pt x="1072" y="280"/>
                    <a:pt x="1179" y="303"/>
                  </a:cubicBezTo>
                  <a:cubicBezTo>
                    <a:pt x="1250" y="303"/>
                    <a:pt x="1345" y="303"/>
                    <a:pt x="1417" y="327"/>
                  </a:cubicBezTo>
                  <a:cubicBezTo>
                    <a:pt x="1417" y="244"/>
                    <a:pt x="1417" y="184"/>
                    <a:pt x="1393" y="149"/>
                  </a:cubicBezTo>
                  <a:cubicBezTo>
                    <a:pt x="1385" y="114"/>
                    <a:pt x="1367" y="105"/>
                    <a:pt x="1345" y="105"/>
                  </a:cubicBezTo>
                  <a:cubicBezTo>
                    <a:pt x="1316" y="105"/>
                    <a:pt x="1280" y="121"/>
                    <a:pt x="1248" y="121"/>
                  </a:cubicBezTo>
                  <a:cubicBezTo>
                    <a:pt x="1236" y="121"/>
                    <a:pt x="1225" y="119"/>
                    <a:pt x="1214" y="113"/>
                  </a:cubicBezTo>
                  <a:cubicBezTo>
                    <a:pt x="1060" y="6"/>
                    <a:pt x="905" y="53"/>
                    <a:pt x="726" y="6"/>
                  </a:cubicBezTo>
                  <a:cubicBezTo>
                    <a:pt x="706" y="2"/>
                    <a:pt x="687" y="0"/>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0"/>
            <p:cNvSpPr/>
            <p:nvPr/>
          </p:nvSpPr>
          <p:spPr>
            <a:xfrm>
              <a:off x="3807000" y="4274725"/>
              <a:ext cx="39925" cy="14050"/>
            </a:xfrm>
            <a:custGeom>
              <a:rect b="b" l="l" r="r" t="t"/>
              <a:pathLst>
                <a:path extrusionOk="0" h="562" w="1597">
                  <a:moveTo>
                    <a:pt x="477" y="85"/>
                  </a:moveTo>
                  <a:lnTo>
                    <a:pt x="477" y="85"/>
                  </a:lnTo>
                  <a:cubicBezTo>
                    <a:pt x="453" y="109"/>
                    <a:pt x="418" y="121"/>
                    <a:pt x="334" y="121"/>
                  </a:cubicBezTo>
                  <a:cubicBezTo>
                    <a:pt x="394" y="109"/>
                    <a:pt x="430" y="97"/>
                    <a:pt x="477" y="85"/>
                  </a:cubicBezTo>
                  <a:close/>
                  <a:moveTo>
                    <a:pt x="318" y="0"/>
                  </a:moveTo>
                  <a:cubicBezTo>
                    <a:pt x="259" y="0"/>
                    <a:pt x="330" y="38"/>
                    <a:pt x="299" y="38"/>
                  </a:cubicBezTo>
                  <a:cubicBezTo>
                    <a:pt x="168" y="38"/>
                    <a:pt x="191" y="85"/>
                    <a:pt x="96" y="97"/>
                  </a:cubicBezTo>
                  <a:cubicBezTo>
                    <a:pt x="37" y="109"/>
                    <a:pt x="49" y="145"/>
                    <a:pt x="72" y="169"/>
                  </a:cubicBezTo>
                  <a:cubicBezTo>
                    <a:pt x="132" y="216"/>
                    <a:pt x="1" y="216"/>
                    <a:pt x="120" y="276"/>
                  </a:cubicBezTo>
                  <a:cubicBezTo>
                    <a:pt x="239" y="335"/>
                    <a:pt x="656" y="407"/>
                    <a:pt x="822" y="419"/>
                  </a:cubicBezTo>
                  <a:cubicBezTo>
                    <a:pt x="846" y="443"/>
                    <a:pt x="906" y="454"/>
                    <a:pt x="942" y="454"/>
                  </a:cubicBezTo>
                  <a:cubicBezTo>
                    <a:pt x="870" y="466"/>
                    <a:pt x="1180" y="526"/>
                    <a:pt x="1323" y="562"/>
                  </a:cubicBezTo>
                  <a:cubicBezTo>
                    <a:pt x="1323" y="544"/>
                    <a:pt x="1348" y="533"/>
                    <a:pt x="1399" y="533"/>
                  </a:cubicBezTo>
                  <a:cubicBezTo>
                    <a:pt x="1418" y="533"/>
                    <a:pt x="1440" y="535"/>
                    <a:pt x="1465" y="538"/>
                  </a:cubicBezTo>
                  <a:lnTo>
                    <a:pt x="1465" y="526"/>
                  </a:lnTo>
                  <a:cubicBezTo>
                    <a:pt x="1477" y="454"/>
                    <a:pt x="1430" y="383"/>
                    <a:pt x="1501" y="323"/>
                  </a:cubicBezTo>
                  <a:lnTo>
                    <a:pt x="1501" y="323"/>
                  </a:lnTo>
                  <a:cubicBezTo>
                    <a:pt x="1430" y="347"/>
                    <a:pt x="1394" y="395"/>
                    <a:pt x="1418" y="443"/>
                  </a:cubicBezTo>
                  <a:cubicBezTo>
                    <a:pt x="1394" y="443"/>
                    <a:pt x="1370" y="419"/>
                    <a:pt x="1358" y="419"/>
                  </a:cubicBezTo>
                  <a:cubicBezTo>
                    <a:pt x="1227" y="335"/>
                    <a:pt x="1465" y="347"/>
                    <a:pt x="1382" y="288"/>
                  </a:cubicBezTo>
                  <a:lnTo>
                    <a:pt x="1382" y="288"/>
                  </a:lnTo>
                  <a:cubicBezTo>
                    <a:pt x="1418" y="300"/>
                    <a:pt x="1477" y="323"/>
                    <a:pt x="1501" y="323"/>
                  </a:cubicBezTo>
                  <a:cubicBezTo>
                    <a:pt x="1525" y="300"/>
                    <a:pt x="1549" y="300"/>
                    <a:pt x="1584" y="288"/>
                  </a:cubicBezTo>
                  <a:cubicBezTo>
                    <a:pt x="1596" y="288"/>
                    <a:pt x="1537" y="264"/>
                    <a:pt x="1465" y="240"/>
                  </a:cubicBezTo>
                  <a:cubicBezTo>
                    <a:pt x="1239" y="240"/>
                    <a:pt x="1239" y="300"/>
                    <a:pt x="1180" y="335"/>
                  </a:cubicBezTo>
                  <a:cubicBezTo>
                    <a:pt x="1180" y="323"/>
                    <a:pt x="1168" y="276"/>
                    <a:pt x="1227" y="276"/>
                  </a:cubicBezTo>
                  <a:cubicBezTo>
                    <a:pt x="1287" y="264"/>
                    <a:pt x="1251" y="216"/>
                    <a:pt x="1358" y="216"/>
                  </a:cubicBezTo>
                  <a:lnTo>
                    <a:pt x="1370" y="216"/>
                  </a:lnTo>
                  <a:cubicBezTo>
                    <a:pt x="1346" y="204"/>
                    <a:pt x="1311" y="192"/>
                    <a:pt x="1299" y="181"/>
                  </a:cubicBezTo>
                  <a:cubicBezTo>
                    <a:pt x="1144" y="145"/>
                    <a:pt x="930" y="85"/>
                    <a:pt x="775" y="62"/>
                  </a:cubicBezTo>
                  <a:lnTo>
                    <a:pt x="775" y="85"/>
                  </a:lnTo>
                  <a:cubicBezTo>
                    <a:pt x="703" y="62"/>
                    <a:pt x="644" y="50"/>
                    <a:pt x="584" y="38"/>
                  </a:cubicBezTo>
                  <a:cubicBezTo>
                    <a:pt x="537" y="50"/>
                    <a:pt x="513" y="62"/>
                    <a:pt x="477" y="85"/>
                  </a:cubicBezTo>
                  <a:lnTo>
                    <a:pt x="525" y="38"/>
                  </a:lnTo>
                  <a:cubicBezTo>
                    <a:pt x="453" y="26"/>
                    <a:pt x="394" y="2"/>
                    <a:pt x="346" y="2"/>
                  </a:cubicBezTo>
                  <a:cubicBezTo>
                    <a:pt x="334" y="1"/>
                    <a:pt x="325" y="0"/>
                    <a:pt x="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 name="Google Shape;462;p20"/>
          <p:cNvSpPr/>
          <p:nvPr/>
        </p:nvSpPr>
        <p:spPr>
          <a:xfrm flipH="1">
            <a:off x="-943802" y="3649900"/>
            <a:ext cx="2762712" cy="3768990"/>
          </a:xfrm>
          <a:custGeom>
            <a:rect b="b" l="l" r="r" t="t"/>
            <a:pathLst>
              <a:path extrusionOk="0" h="123230" w="90329">
                <a:moveTo>
                  <a:pt x="52019" y="0"/>
                </a:moveTo>
                <a:lnTo>
                  <a:pt x="45959" y="11883"/>
                </a:lnTo>
                <a:cubicBezTo>
                  <a:pt x="30278" y="42839"/>
                  <a:pt x="15110" y="72771"/>
                  <a:pt x="1" y="102585"/>
                </a:cubicBezTo>
                <a:cubicBezTo>
                  <a:pt x="14431" y="109454"/>
                  <a:pt x="28826" y="116336"/>
                  <a:pt x="43268" y="123230"/>
                </a:cubicBezTo>
                <a:cubicBezTo>
                  <a:pt x="46816" y="116396"/>
                  <a:pt x="50340" y="109609"/>
                  <a:pt x="53865" y="102811"/>
                </a:cubicBezTo>
                <a:cubicBezTo>
                  <a:pt x="56639" y="97536"/>
                  <a:pt x="59401" y="92238"/>
                  <a:pt x="62175" y="86928"/>
                </a:cubicBezTo>
                <a:lnTo>
                  <a:pt x="62175" y="86928"/>
                </a:lnTo>
                <a:cubicBezTo>
                  <a:pt x="59330" y="92286"/>
                  <a:pt x="56532" y="97572"/>
                  <a:pt x="53734" y="102823"/>
                </a:cubicBezTo>
                <a:cubicBezTo>
                  <a:pt x="52353" y="105454"/>
                  <a:pt x="50960" y="108073"/>
                  <a:pt x="49578" y="110681"/>
                </a:cubicBezTo>
                <a:cubicBezTo>
                  <a:pt x="47459" y="114753"/>
                  <a:pt x="45328" y="118825"/>
                  <a:pt x="43209" y="122885"/>
                </a:cubicBezTo>
                <a:cubicBezTo>
                  <a:pt x="36113" y="119444"/>
                  <a:pt x="29028" y="116039"/>
                  <a:pt x="21944" y="112610"/>
                </a:cubicBezTo>
                <a:cubicBezTo>
                  <a:pt x="14812" y="109192"/>
                  <a:pt x="7704" y="105787"/>
                  <a:pt x="549" y="102346"/>
                </a:cubicBezTo>
                <a:cubicBezTo>
                  <a:pt x="3835" y="95869"/>
                  <a:pt x="7157" y="89357"/>
                  <a:pt x="10490" y="82808"/>
                </a:cubicBezTo>
                <a:cubicBezTo>
                  <a:pt x="13026" y="77748"/>
                  <a:pt x="15610" y="72628"/>
                  <a:pt x="18206" y="67473"/>
                </a:cubicBezTo>
                <a:lnTo>
                  <a:pt x="18206" y="67473"/>
                </a:lnTo>
                <a:cubicBezTo>
                  <a:pt x="18220" y="67663"/>
                  <a:pt x="18158" y="68039"/>
                  <a:pt x="18275" y="68039"/>
                </a:cubicBezTo>
                <a:cubicBezTo>
                  <a:pt x="18348" y="68039"/>
                  <a:pt x="18490" y="67892"/>
                  <a:pt x="18765" y="67461"/>
                </a:cubicBezTo>
                <a:lnTo>
                  <a:pt x="18765" y="67461"/>
                </a:lnTo>
                <a:cubicBezTo>
                  <a:pt x="16289" y="72736"/>
                  <a:pt x="13776" y="77915"/>
                  <a:pt x="11228" y="83023"/>
                </a:cubicBezTo>
                <a:cubicBezTo>
                  <a:pt x="9954" y="85594"/>
                  <a:pt x="8669" y="88130"/>
                  <a:pt x="7395" y="90666"/>
                </a:cubicBezTo>
                <a:cubicBezTo>
                  <a:pt x="5454" y="94441"/>
                  <a:pt x="3525" y="98227"/>
                  <a:pt x="1596" y="101989"/>
                </a:cubicBezTo>
                <a:cubicBezTo>
                  <a:pt x="3978" y="103132"/>
                  <a:pt x="6347" y="104275"/>
                  <a:pt x="8728" y="105430"/>
                </a:cubicBezTo>
                <a:cubicBezTo>
                  <a:pt x="10431" y="106264"/>
                  <a:pt x="12133" y="107073"/>
                  <a:pt x="13836" y="107907"/>
                </a:cubicBezTo>
                <a:cubicBezTo>
                  <a:pt x="16634" y="109276"/>
                  <a:pt x="19432" y="110669"/>
                  <a:pt x="22218" y="112038"/>
                </a:cubicBezTo>
                <a:cubicBezTo>
                  <a:pt x="25004" y="113419"/>
                  <a:pt x="27790" y="114788"/>
                  <a:pt x="30588" y="116170"/>
                </a:cubicBezTo>
                <a:cubicBezTo>
                  <a:pt x="32243" y="116979"/>
                  <a:pt x="33886" y="117789"/>
                  <a:pt x="35529" y="118598"/>
                </a:cubicBezTo>
                <a:cubicBezTo>
                  <a:pt x="38006" y="119801"/>
                  <a:pt x="40482" y="121003"/>
                  <a:pt x="42971" y="122218"/>
                </a:cubicBezTo>
                <a:cubicBezTo>
                  <a:pt x="45078" y="118194"/>
                  <a:pt x="47185" y="114181"/>
                  <a:pt x="49281" y="110145"/>
                </a:cubicBezTo>
                <a:cubicBezTo>
                  <a:pt x="50698" y="107407"/>
                  <a:pt x="52126" y="104668"/>
                  <a:pt x="53555" y="101930"/>
                </a:cubicBezTo>
                <a:cubicBezTo>
                  <a:pt x="56401" y="96417"/>
                  <a:pt x="59211" y="90845"/>
                  <a:pt x="61997" y="85166"/>
                </a:cubicBezTo>
                <a:cubicBezTo>
                  <a:pt x="62199" y="85273"/>
                  <a:pt x="62640" y="85499"/>
                  <a:pt x="62854" y="85618"/>
                </a:cubicBezTo>
                <a:cubicBezTo>
                  <a:pt x="68950" y="74033"/>
                  <a:pt x="75117" y="62401"/>
                  <a:pt x="81452" y="50626"/>
                </a:cubicBezTo>
                <a:cubicBezTo>
                  <a:pt x="83988" y="45685"/>
                  <a:pt x="85762" y="41232"/>
                  <a:pt x="87083" y="37422"/>
                </a:cubicBezTo>
                <a:lnTo>
                  <a:pt x="87083" y="37422"/>
                </a:lnTo>
                <a:cubicBezTo>
                  <a:pt x="79856" y="50090"/>
                  <a:pt x="72617" y="63342"/>
                  <a:pt x="65402" y="76819"/>
                </a:cubicBezTo>
                <a:cubicBezTo>
                  <a:pt x="61782" y="83558"/>
                  <a:pt x="58187" y="90369"/>
                  <a:pt x="54579" y="97203"/>
                </a:cubicBezTo>
                <a:cubicBezTo>
                  <a:pt x="52781" y="100608"/>
                  <a:pt x="50983" y="104025"/>
                  <a:pt x="49197" y="107454"/>
                </a:cubicBezTo>
                <a:cubicBezTo>
                  <a:pt x="46923" y="111800"/>
                  <a:pt x="44637" y="116158"/>
                  <a:pt x="42375" y="120503"/>
                </a:cubicBezTo>
                <a:cubicBezTo>
                  <a:pt x="36517" y="117658"/>
                  <a:pt x="30648" y="114836"/>
                  <a:pt x="24837" y="112002"/>
                </a:cubicBezTo>
                <a:cubicBezTo>
                  <a:pt x="19753" y="109538"/>
                  <a:pt x="14693" y="107061"/>
                  <a:pt x="9681" y="104609"/>
                </a:cubicBezTo>
                <a:lnTo>
                  <a:pt x="9681" y="104609"/>
                </a:lnTo>
                <a:cubicBezTo>
                  <a:pt x="14538" y="106918"/>
                  <a:pt x="19599" y="109312"/>
                  <a:pt x="24742" y="111752"/>
                </a:cubicBezTo>
                <a:cubicBezTo>
                  <a:pt x="30528" y="114503"/>
                  <a:pt x="36410" y="117301"/>
                  <a:pt x="42244" y="120087"/>
                </a:cubicBezTo>
                <a:cubicBezTo>
                  <a:pt x="43530" y="117610"/>
                  <a:pt x="44816" y="115146"/>
                  <a:pt x="46090" y="112693"/>
                </a:cubicBezTo>
                <a:cubicBezTo>
                  <a:pt x="46959" y="111026"/>
                  <a:pt x="47840" y="109359"/>
                  <a:pt x="48709" y="107716"/>
                </a:cubicBezTo>
                <a:cubicBezTo>
                  <a:pt x="50436" y="104489"/>
                  <a:pt x="52138" y="101299"/>
                  <a:pt x="53829" y="98239"/>
                </a:cubicBezTo>
                <a:cubicBezTo>
                  <a:pt x="65592" y="76450"/>
                  <a:pt x="75594" y="56519"/>
                  <a:pt x="86464" y="37041"/>
                </a:cubicBezTo>
                <a:cubicBezTo>
                  <a:pt x="87059" y="35993"/>
                  <a:pt x="87655" y="34945"/>
                  <a:pt x="88262" y="33886"/>
                </a:cubicBezTo>
                <a:cubicBezTo>
                  <a:pt x="88738" y="32350"/>
                  <a:pt x="89143" y="30969"/>
                  <a:pt x="89500" y="29730"/>
                </a:cubicBezTo>
                <a:cubicBezTo>
                  <a:pt x="90148" y="27011"/>
                  <a:pt x="90328" y="24888"/>
                  <a:pt x="89431" y="24888"/>
                </a:cubicBezTo>
                <a:cubicBezTo>
                  <a:pt x="88993" y="24888"/>
                  <a:pt x="88298" y="25395"/>
                  <a:pt x="87274" y="26587"/>
                </a:cubicBezTo>
                <a:cubicBezTo>
                  <a:pt x="87262" y="26551"/>
                  <a:pt x="87238" y="26516"/>
                  <a:pt x="87202" y="26468"/>
                </a:cubicBezTo>
                <a:lnTo>
                  <a:pt x="88333" y="24265"/>
                </a:lnTo>
                <a:lnTo>
                  <a:pt x="76237" y="18229"/>
                </a:lnTo>
                <a:cubicBezTo>
                  <a:pt x="74879" y="17395"/>
                  <a:pt x="73439" y="16526"/>
                  <a:pt x="71891" y="15621"/>
                </a:cubicBezTo>
                <a:cubicBezTo>
                  <a:pt x="71998" y="15395"/>
                  <a:pt x="72212" y="14967"/>
                  <a:pt x="72319" y="14764"/>
                </a:cubicBezTo>
                <a:cubicBezTo>
                  <a:pt x="79558" y="18602"/>
                  <a:pt x="82477" y="19728"/>
                  <a:pt x="83604" y="19728"/>
                </a:cubicBezTo>
                <a:cubicBezTo>
                  <a:pt x="85202" y="19728"/>
                  <a:pt x="83202" y="17467"/>
                  <a:pt x="84802" y="17467"/>
                </a:cubicBezTo>
                <a:cubicBezTo>
                  <a:pt x="84804" y="17467"/>
                  <a:pt x="84807" y="17467"/>
                  <a:pt x="84809" y="17467"/>
                </a:cubicBezTo>
                <a:cubicBezTo>
                  <a:pt x="80368" y="15252"/>
                  <a:pt x="75987" y="12990"/>
                  <a:pt x="71605" y="10633"/>
                </a:cubicBezTo>
                <a:cubicBezTo>
                  <a:pt x="69414" y="9466"/>
                  <a:pt x="67247" y="8275"/>
                  <a:pt x="65092" y="7049"/>
                </a:cubicBezTo>
                <a:cubicBezTo>
                  <a:pt x="63961" y="6406"/>
                  <a:pt x="62830" y="5775"/>
                  <a:pt x="61699" y="5120"/>
                </a:cubicBezTo>
                <a:cubicBezTo>
                  <a:pt x="59615" y="3989"/>
                  <a:pt x="57508" y="2834"/>
                  <a:pt x="55424" y="1703"/>
                </a:cubicBezTo>
                <a:lnTo>
                  <a:pt x="520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 name="Google Shape;463;p20"/>
          <p:cNvGrpSpPr/>
          <p:nvPr/>
        </p:nvGrpSpPr>
        <p:grpSpPr>
          <a:xfrm>
            <a:off x="3580794" y="4505256"/>
            <a:ext cx="1982397" cy="748126"/>
            <a:chOff x="3019125" y="4208850"/>
            <a:chExt cx="1462700" cy="552000"/>
          </a:xfrm>
        </p:grpSpPr>
        <p:sp>
          <p:nvSpPr>
            <p:cNvPr id="464" name="Google Shape;464;p20"/>
            <p:cNvSpPr/>
            <p:nvPr/>
          </p:nvSpPr>
          <p:spPr>
            <a:xfrm>
              <a:off x="3019125" y="4334825"/>
              <a:ext cx="45250" cy="40275"/>
            </a:xfrm>
            <a:custGeom>
              <a:rect b="b" l="l" r="r" t="t"/>
              <a:pathLst>
                <a:path extrusionOk="0" h="1611" w="1810">
                  <a:moveTo>
                    <a:pt x="1143" y="313"/>
                  </a:moveTo>
                  <a:lnTo>
                    <a:pt x="1143" y="313"/>
                  </a:lnTo>
                  <a:cubicBezTo>
                    <a:pt x="1286" y="408"/>
                    <a:pt x="1393" y="467"/>
                    <a:pt x="1488" y="527"/>
                  </a:cubicBezTo>
                  <a:cubicBezTo>
                    <a:pt x="1369" y="479"/>
                    <a:pt x="1262" y="420"/>
                    <a:pt x="1143" y="313"/>
                  </a:cubicBezTo>
                  <a:close/>
                  <a:moveTo>
                    <a:pt x="834" y="1396"/>
                  </a:moveTo>
                  <a:cubicBezTo>
                    <a:pt x="834" y="1420"/>
                    <a:pt x="845" y="1432"/>
                    <a:pt x="845" y="1432"/>
                  </a:cubicBezTo>
                  <a:cubicBezTo>
                    <a:pt x="834" y="1432"/>
                    <a:pt x="834" y="1420"/>
                    <a:pt x="834" y="1396"/>
                  </a:cubicBezTo>
                  <a:close/>
                  <a:moveTo>
                    <a:pt x="898" y="1"/>
                  </a:moveTo>
                  <a:cubicBezTo>
                    <a:pt x="814" y="1"/>
                    <a:pt x="729" y="24"/>
                    <a:pt x="655" y="51"/>
                  </a:cubicBezTo>
                  <a:cubicBezTo>
                    <a:pt x="476" y="122"/>
                    <a:pt x="214" y="51"/>
                    <a:pt x="95" y="229"/>
                  </a:cubicBezTo>
                  <a:cubicBezTo>
                    <a:pt x="0" y="384"/>
                    <a:pt x="238" y="765"/>
                    <a:pt x="369" y="884"/>
                  </a:cubicBezTo>
                  <a:cubicBezTo>
                    <a:pt x="381" y="908"/>
                    <a:pt x="393" y="967"/>
                    <a:pt x="417" y="1003"/>
                  </a:cubicBezTo>
                  <a:cubicBezTo>
                    <a:pt x="411" y="1001"/>
                    <a:pt x="405" y="1000"/>
                    <a:pt x="401" y="1000"/>
                  </a:cubicBezTo>
                  <a:cubicBezTo>
                    <a:pt x="326" y="1000"/>
                    <a:pt x="455" y="1261"/>
                    <a:pt x="500" y="1396"/>
                  </a:cubicBezTo>
                  <a:cubicBezTo>
                    <a:pt x="505" y="1395"/>
                    <a:pt x="509" y="1394"/>
                    <a:pt x="514" y="1394"/>
                  </a:cubicBezTo>
                  <a:cubicBezTo>
                    <a:pt x="545" y="1394"/>
                    <a:pt x="578" y="1429"/>
                    <a:pt x="619" y="1491"/>
                  </a:cubicBezTo>
                  <a:lnTo>
                    <a:pt x="655" y="1491"/>
                  </a:lnTo>
                  <a:cubicBezTo>
                    <a:pt x="737" y="1471"/>
                    <a:pt x="835" y="1442"/>
                    <a:pt x="933" y="1442"/>
                  </a:cubicBezTo>
                  <a:cubicBezTo>
                    <a:pt x="1005" y="1442"/>
                    <a:pt x="1077" y="1458"/>
                    <a:pt x="1143" y="1503"/>
                  </a:cubicBezTo>
                  <a:cubicBezTo>
                    <a:pt x="1084" y="1434"/>
                    <a:pt x="993" y="1390"/>
                    <a:pt x="896" y="1390"/>
                  </a:cubicBezTo>
                  <a:cubicBezTo>
                    <a:pt x="875" y="1390"/>
                    <a:pt x="854" y="1392"/>
                    <a:pt x="834" y="1396"/>
                  </a:cubicBezTo>
                  <a:lnTo>
                    <a:pt x="834" y="1337"/>
                  </a:lnTo>
                  <a:cubicBezTo>
                    <a:pt x="863" y="1301"/>
                    <a:pt x="893" y="1286"/>
                    <a:pt x="923" y="1286"/>
                  </a:cubicBezTo>
                  <a:cubicBezTo>
                    <a:pt x="953" y="1286"/>
                    <a:pt x="982" y="1301"/>
                    <a:pt x="1012" y="1325"/>
                  </a:cubicBezTo>
                  <a:cubicBezTo>
                    <a:pt x="1059" y="1353"/>
                    <a:pt x="1091" y="1395"/>
                    <a:pt x="1142" y="1395"/>
                  </a:cubicBezTo>
                  <a:cubicBezTo>
                    <a:pt x="1157" y="1395"/>
                    <a:pt x="1173" y="1392"/>
                    <a:pt x="1191" y="1384"/>
                  </a:cubicBezTo>
                  <a:lnTo>
                    <a:pt x="1191" y="1384"/>
                  </a:lnTo>
                  <a:cubicBezTo>
                    <a:pt x="1191" y="1420"/>
                    <a:pt x="1167" y="1479"/>
                    <a:pt x="1155" y="1503"/>
                  </a:cubicBezTo>
                  <a:cubicBezTo>
                    <a:pt x="1191" y="1539"/>
                    <a:pt x="1215" y="1563"/>
                    <a:pt x="1226" y="1610"/>
                  </a:cubicBezTo>
                  <a:cubicBezTo>
                    <a:pt x="1250" y="1610"/>
                    <a:pt x="1274" y="1563"/>
                    <a:pt x="1322" y="1503"/>
                  </a:cubicBezTo>
                  <a:cubicBezTo>
                    <a:pt x="1286" y="1253"/>
                    <a:pt x="1107" y="1206"/>
                    <a:pt x="965" y="1146"/>
                  </a:cubicBezTo>
                  <a:cubicBezTo>
                    <a:pt x="982" y="1146"/>
                    <a:pt x="1002" y="1145"/>
                    <a:pt x="1021" y="1145"/>
                  </a:cubicBezTo>
                  <a:cubicBezTo>
                    <a:pt x="1080" y="1145"/>
                    <a:pt x="1140" y="1152"/>
                    <a:pt x="1167" y="1206"/>
                  </a:cubicBezTo>
                  <a:cubicBezTo>
                    <a:pt x="1250" y="1301"/>
                    <a:pt x="1334" y="1301"/>
                    <a:pt x="1369" y="1420"/>
                  </a:cubicBezTo>
                  <a:lnTo>
                    <a:pt x="1369" y="1444"/>
                  </a:lnTo>
                  <a:cubicBezTo>
                    <a:pt x="1381" y="1420"/>
                    <a:pt x="1405" y="1396"/>
                    <a:pt x="1429" y="1384"/>
                  </a:cubicBezTo>
                  <a:cubicBezTo>
                    <a:pt x="1512" y="1253"/>
                    <a:pt x="1631" y="1075"/>
                    <a:pt x="1667" y="908"/>
                  </a:cubicBezTo>
                  <a:lnTo>
                    <a:pt x="1631" y="896"/>
                  </a:lnTo>
                  <a:lnTo>
                    <a:pt x="1727" y="717"/>
                  </a:lnTo>
                  <a:cubicBezTo>
                    <a:pt x="1643" y="646"/>
                    <a:pt x="1572" y="586"/>
                    <a:pt x="1488" y="527"/>
                  </a:cubicBezTo>
                  <a:lnTo>
                    <a:pt x="1488" y="527"/>
                  </a:lnTo>
                  <a:cubicBezTo>
                    <a:pt x="1572" y="563"/>
                    <a:pt x="1667" y="598"/>
                    <a:pt x="1750" y="658"/>
                  </a:cubicBezTo>
                  <a:cubicBezTo>
                    <a:pt x="1786" y="586"/>
                    <a:pt x="1810" y="527"/>
                    <a:pt x="1810" y="479"/>
                  </a:cubicBezTo>
                  <a:cubicBezTo>
                    <a:pt x="1810" y="372"/>
                    <a:pt x="1667" y="408"/>
                    <a:pt x="1619" y="360"/>
                  </a:cubicBezTo>
                  <a:cubicBezTo>
                    <a:pt x="1488" y="170"/>
                    <a:pt x="1262" y="146"/>
                    <a:pt x="1084" y="51"/>
                  </a:cubicBezTo>
                  <a:cubicBezTo>
                    <a:pt x="1027" y="14"/>
                    <a:pt x="963" y="1"/>
                    <a:pt x="8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0"/>
            <p:cNvSpPr/>
            <p:nvPr/>
          </p:nvSpPr>
          <p:spPr>
            <a:xfrm>
              <a:off x="3250700" y="4376150"/>
              <a:ext cx="40800" cy="37950"/>
            </a:xfrm>
            <a:custGeom>
              <a:rect b="b" l="l" r="r" t="t"/>
              <a:pathLst>
                <a:path extrusionOk="0" h="1518" w="1632">
                  <a:moveTo>
                    <a:pt x="1000" y="267"/>
                  </a:moveTo>
                  <a:cubicBezTo>
                    <a:pt x="1107" y="326"/>
                    <a:pt x="1227" y="374"/>
                    <a:pt x="1334" y="410"/>
                  </a:cubicBezTo>
                  <a:cubicBezTo>
                    <a:pt x="1227" y="386"/>
                    <a:pt x="1119" y="350"/>
                    <a:pt x="1000" y="267"/>
                  </a:cubicBezTo>
                  <a:close/>
                  <a:moveTo>
                    <a:pt x="798" y="1"/>
                  </a:moveTo>
                  <a:cubicBezTo>
                    <a:pt x="716" y="1"/>
                    <a:pt x="638" y="29"/>
                    <a:pt x="560" y="53"/>
                  </a:cubicBezTo>
                  <a:cubicBezTo>
                    <a:pt x="393" y="136"/>
                    <a:pt x="179" y="41"/>
                    <a:pt x="84" y="207"/>
                  </a:cubicBezTo>
                  <a:cubicBezTo>
                    <a:pt x="0" y="350"/>
                    <a:pt x="167" y="755"/>
                    <a:pt x="298" y="886"/>
                  </a:cubicBezTo>
                  <a:cubicBezTo>
                    <a:pt x="298" y="922"/>
                    <a:pt x="322" y="981"/>
                    <a:pt x="334" y="1005"/>
                  </a:cubicBezTo>
                  <a:cubicBezTo>
                    <a:pt x="328" y="1003"/>
                    <a:pt x="322" y="1002"/>
                    <a:pt x="318" y="1002"/>
                  </a:cubicBezTo>
                  <a:cubicBezTo>
                    <a:pt x="239" y="1002"/>
                    <a:pt x="347" y="1275"/>
                    <a:pt x="381" y="1410"/>
                  </a:cubicBezTo>
                  <a:cubicBezTo>
                    <a:pt x="388" y="1408"/>
                    <a:pt x="396" y="1406"/>
                    <a:pt x="404" y="1406"/>
                  </a:cubicBezTo>
                  <a:cubicBezTo>
                    <a:pt x="436" y="1406"/>
                    <a:pt x="476" y="1429"/>
                    <a:pt x="524" y="1505"/>
                  </a:cubicBezTo>
                  <a:cubicBezTo>
                    <a:pt x="536" y="1481"/>
                    <a:pt x="548" y="1481"/>
                    <a:pt x="572" y="1481"/>
                  </a:cubicBezTo>
                  <a:cubicBezTo>
                    <a:pt x="719" y="1457"/>
                    <a:pt x="866" y="1410"/>
                    <a:pt x="1017" y="1410"/>
                  </a:cubicBezTo>
                  <a:cubicBezTo>
                    <a:pt x="1086" y="1410"/>
                    <a:pt x="1156" y="1420"/>
                    <a:pt x="1227" y="1446"/>
                  </a:cubicBezTo>
                  <a:cubicBezTo>
                    <a:pt x="1133" y="1391"/>
                    <a:pt x="1044" y="1362"/>
                    <a:pt x="954" y="1362"/>
                  </a:cubicBezTo>
                  <a:cubicBezTo>
                    <a:pt x="906" y="1362"/>
                    <a:pt x="859" y="1370"/>
                    <a:pt x="810" y="1386"/>
                  </a:cubicBezTo>
                  <a:lnTo>
                    <a:pt x="810" y="1327"/>
                  </a:lnTo>
                  <a:cubicBezTo>
                    <a:pt x="848" y="1282"/>
                    <a:pt x="888" y="1266"/>
                    <a:pt x="928" y="1266"/>
                  </a:cubicBezTo>
                  <a:cubicBezTo>
                    <a:pt x="1015" y="1266"/>
                    <a:pt x="1105" y="1340"/>
                    <a:pt x="1191" y="1340"/>
                  </a:cubicBezTo>
                  <a:cubicBezTo>
                    <a:pt x="1211" y="1340"/>
                    <a:pt x="1231" y="1336"/>
                    <a:pt x="1250" y="1327"/>
                  </a:cubicBezTo>
                  <a:lnTo>
                    <a:pt x="1250" y="1327"/>
                  </a:lnTo>
                  <a:cubicBezTo>
                    <a:pt x="1250" y="1350"/>
                    <a:pt x="1238" y="1410"/>
                    <a:pt x="1238" y="1446"/>
                  </a:cubicBezTo>
                  <a:cubicBezTo>
                    <a:pt x="1298" y="1458"/>
                    <a:pt x="1346" y="1481"/>
                    <a:pt x="1381" y="1517"/>
                  </a:cubicBezTo>
                  <a:cubicBezTo>
                    <a:pt x="1405" y="1517"/>
                    <a:pt x="1429" y="1469"/>
                    <a:pt x="1465" y="1398"/>
                  </a:cubicBezTo>
                  <a:cubicBezTo>
                    <a:pt x="1346" y="1160"/>
                    <a:pt x="1155" y="1160"/>
                    <a:pt x="976" y="1112"/>
                  </a:cubicBezTo>
                  <a:cubicBezTo>
                    <a:pt x="1006" y="1107"/>
                    <a:pt x="1037" y="1103"/>
                    <a:pt x="1069" y="1103"/>
                  </a:cubicBezTo>
                  <a:cubicBezTo>
                    <a:pt x="1116" y="1103"/>
                    <a:pt x="1165" y="1113"/>
                    <a:pt x="1215" y="1148"/>
                  </a:cubicBezTo>
                  <a:cubicBezTo>
                    <a:pt x="1310" y="1219"/>
                    <a:pt x="1417" y="1208"/>
                    <a:pt x="1488" y="1315"/>
                  </a:cubicBezTo>
                  <a:lnTo>
                    <a:pt x="1512" y="1327"/>
                  </a:lnTo>
                  <a:cubicBezTo>
                    <a:pt x="1524" y="1291"/>
                    <a:pt x="1536" y="1255"/>
                    <a:pt x="1512" y="1243"/>
                  </a:cubicBezTo>
                  <a:cubicBezTo>
                    <a:pt x="1548" y="1100"/>
                    <a:pt x="1608" y="886"/>
                    <a:pt x="1596" y="731"/>
                  </a:cubicBezTo>
                  <a:lnTo>
                    <a:pt x="1548" y="731"/>
                  </a:lnTo>
                  <a:cubicBezTo>
                    <a:pt x="1548" y="672"/>
                    <a:pt x="1572" y="588"/>
                    <a:pt x="1584" y="529"/>
                  </a:cubicBezTo>
                  <a:cubicBezTo>
                    <a:pt x="1512" y="493"/>
                    <a:pt x="1417" y="446"/>
                    <a:pt x="1334" y="410"/>
                  </a:cubicBezTo>
                  <a:lnTo>
                    <a:pt x="1334" y="410"/>
                  </a:lnTo>
                  <a:cubicBezTo>
                    <a:pt x="1417" y="434"/>
                    <a:pt x="1512" y="446"/>
                    <a:pt x="1596" y="469"/>
                  </a:cubicBezTo>
                  <a:cubicBezTo>
                    <a:pt x="1608" y="410"/>
                    <a:pt x="1631" y="338"/>
                    <a:pt x="1608" y="291"/>
                  </a:cubicBezTo>
                  <a:cubicBezTo>
                    <a:pt x="1602" y="247"/>
                    <a:pt x="1577" y="238"/>
                    <a:pt x="1545" y="238"/>
                  </a:cubicBezTo>
                  <a:cubicBezTo>
                    <a:pt x="1524" y="238"/>
                    <a:pt x="1501" y="242"/>
                    <a:pt x="1478" y="242"/>
                  </a:cubicBezTo>
                  <a:cubicBezTo>
                    <a:pt x="1460" y="242"/>
                    <a:pt x="1443" y="240"/>
                    <a:pt x="1429" y="231"/>
                  </a:cubicBezTo>
                  <a:cubicBezTo>
                    <a:pt x="1286" y="88"/>
                    <a:pt x="1096" y="112"/>
                    <a:pt x="929" y="29"/>
                  </a:cubicBezTo>
                  <a:cubicBezTo>
                    <a:pt x="884" y="8"/>
                    <a:pt x="840" y="1"/>
                    <a:pt x="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0"/>
            <p:cNvSpPr/>
            <p:nvPr/>
          </p:nvSpPr>
          <p:spPr>
            <a:xfrm>
              <a:off x="4445175" y="4572750"/>
              <a:ext cx="36650" cy="37200"/>
            </a:xfrm>
            <a:custGeom>
              <a:rect b="b" l="l" r="r" t="t"/>
              <a:pathLst>
                <a:path extrusionOk="0" h="1488" w="1466">
                  <a:moveTo>
                    <a:pt x="650" y="0"/>
                  </a:moveTo>
                  <a:cubicBezTo>
                    <a:pt x="553" y="0"/>
                    <a:pt x="470" y="52"/>
                    <a:pt x="394" y="118"/>
                  </a:cubicBezTo>
                  <a:cubicBezTo>
                    <a:pt x="275" y="237"/>
                    <a:pt x="72" y="202"/>
                    <a:pt x="25" y="380"/>
                  </a:cubicBezTo>
                  <a:cubicBezTo>
                    <a:pt x="1" y="547"/>
                    <a:pt x="299" y="868"/>
                    <a:pt x="441" y="964"/>
                  </a:cubicBezTo>
                  <a:cubicBezTo>
                    <a:pt x="453" y="987"/>
                    <a:pt x="489" y="1035"/>
                    <a:pt x="501" y="1071"/>
                  </a:cubicBezTo>
                  <a:cubicBezTo>
                    <a:pt x="496" y="1070"/>
                    <a:pt x="492" y="1069"/>
                    <a:pt x="488" y="1069"/>
                  </a:cubicBezTo>
                  <a:cubicBezTo>
                    <a:pt x="414" y="1069"/>
                    <a:pt x="612" y="1292"/>
                    <a:pt x="680" y="1428"/>
                  </a:cubicBezTo>
                  <a:cubicBezTo>
                    <a:pt x="692" y="1420"/>
                    <a:pt x="704" y="1414"/>
                    <a:pt x="718" y="1414"/>
                  </a:cubicBezTo>
                  <a:cubicBezTo>
                    <a:pt x="743" y="1414"/>
                    <a:pt x="772" y="1433"/>
                    <a:pt x="811" y="1487"/>
                  </a:cubicBezTo>
                  <a:lnTo>
                    <a:pt x="834" y="1464"/>
                  </a:lnTo>
                  <a:cubicBezTo>
                    <a:pt x="935" y="1413"/>
                    <a:pt x="1045" y="1337"/>
                    <a:pt x="1163" y="1337"/>
                  </a:cubicBezTo>
                  <a:cubicBezTo>
                    <a:pt x="1184" y="1337"/>
                    <a:pt x="1206" y="1339"/>
                    <a:pt x="1227" y="1345"/>
                  </a:cubicBezTo>
                  <a:cubicBezTo>
                    <a:pt x="1186" y="1315"/>
                    <a:pt x="1135" y="1300"/>
                    <a:pt x="1086" y="1300"/>
                  </a:cubicBezTo>
                  <a:cubicBezTo>
                    <a:pt x="1037" y="1300"/>
                    <a:pt x="989" y="1315"/>
                    <a:pt x="953" y="1345"/>
                  </a:cubicBezTo>
                  <a:cubicBezTo>
                    <a:pt x="953" y="1333"/>
                    <a:pt x="953" y="1309"/>
                    <a:pt x="930" y="1285"/>
                  </a:cubicBezTo>
                  <a:cubicBezTo>
                    <a:pt x="949" y="1224"/>
                    <a:pt x="979" y="1206"/>
                    <a:pt x="1014" y="1206"/>
                  </a:cubicBezTo>
                  <a:cubicBezTo>
                    <a:pt x="1064" y="1206"/>
                    <a:pt x="1123" y="1244"/>
                    <a:pt x="1171" y="1244"/>
                  </a:cubicBezTo>
                  <a:cubicBezTo>
                    <a:pt x="1193" y="1244"/>
                    <a:pt x="1212" y="1236"/>
                    <a:pt x="1227" y="1214"/>
                  </a:cubicBezTo>
                  <a:cubicBezTo>
                    <a:pt x="1227" y="1249"/>
                    <a:pt x="1251" y="1309"/>
                    <a:pt x="1251" y="1333"/>
                  </a:cubicBezTo>
                  <a:cubicBezTo>
                    <a:pt x="1287" y="1345"/>
                    <a:pt x="1323" y="1356"/>
                    <a:pt x="1346" y="1392"/>
                  </a:cubicBezTo>
                  <a:cubicBezTo>
                    <a:pt x="1346" y="1392"/>
                    <a:pt x="1370" y="1333"/>
                    <a:pt x="1382" y="1261"/>
                  </a:cubicBezTo>
                  <a:cubicBezTo>
                    <a:pt x="1275" y="1035"/>
                    <a:pt x="1132" y="1071"/>
                    <a:pt x="989" y="1047"/>
                  </a:cubicBezTo>
                  <a:cubicBezTo>
                    <a:pt x="1034" y="1039"/>
                    <a:pt x="1070" y="1018"/>
                    <a:pt x="1105" y="1018"/>
                  </a:cubicBezTo>
                  <a:cubicBezTo>
                    <a:pt x="1126" y="1018"/>
                    <a:pt x="1146" y="1025"/>
                    <a:pt x="1168" y="1047"/>
                  </a:cubicBezTo>
                  <a:cubicBezTo>
                    <a:pt x="1251" y="1106"/>
                    <a:pt x="1323" y="1083"/>
                    <a:pt x="1382" y="1166"/>
                  </a:cubicBezTo>
                  <a:lnTo>
                    <a:pt x="1394" y="1190"/>
                  </a:lnTo>
                  <a:cubicBezTo>
                    <a:pt x="1394" y="1142"/>
                    <a:pt x="1418" y="1106"/>
                    <a:pt x="1430" y="1106"/>
                  </a:cubicBezTo>
                  <a:cubicBezTo>
                    <a:pt x="1442" y="952"/>
                    <a:pt x="1465" y="737"/>
                    <a:pt x="1442" y="571"/>
                  </a:cubicBezTo>
                  <a:lnTo>
                    <a:pt x="1406" y="571"/>
                  </a:lnTo>
                  <a:cubicBezTo>
                    <a:pt x="1394" y="511"/>
                    <a:pt x="1406" y="440"/>
                    <a:pt x="1406" y="380"/>
                  </a:cubicBezTo>
                  <a:cubicBezTo>
                    <a:pt x="1334" y="356"/>
                    <a:pt x="1251" y="321"/>
                    <a:pt x="1168" y="309"/>
                  </a:cubicBezTo>
                  <a:cubicBezTo>
                    <a:pt x="1084" y="297"/>
                    <a:pt x="977" y="273"/>
                    <a:pt x="858" y="213"/>
                  </a:cubicBezTo>
                  <a:lnTo>
                    <a:pt x="858" y="213"/>
                  </a:lnTo>
                  <a:cubicBezTo>
                    <a:pt x="965" y="261"/>
                    <a:pt x="1073" y="273"/>
                    <a:pt x="1168" y="309"/>
                  </a:cubicBezTo>
                  <a:cubicBezTo>
                    <a:pt x="1251" y="309"/>
                    <a:pt x="1334" y="309"/>
                    <a:pt x="1406" y="321"/>
                  </a:cubicBezTo>
                  <a:cubicBezTo>
                    <a:pt x="1406" y="249"/>
                    <a:pt x="1406" y="190"/>
                    <a:pt x="1394" y="142"/>
                  </a:cubicBezTo>
                  <a:cubicBezTo>
                    <a:pt x="1386" y="113"/>
                    <a:pt x="1368" y="104"/>
                    <a:pt x="1347" y="104"/>
                  </a:cubicBezTo>
                  <a:cubicBezTo>
                    <a:pt x="1316" y="104"/>
                    <a:pt x="1276" y="123"/>
                    <a:pt x="1241" y="123"/>
                  </a:cubicBezTo>
                  <a:cubicBezTo>
                    <a:pt x="1232" y="123"/>
                    <a:pt x="1223" y="121"/>
                    <a:pt x="1215" y="118"/>
                  </a:cubicBezTo>
                  <a:cubicBezTo>
                    <a:pt x="1049" y="11"/>
                    <a:pt x="906" y="59"/>
                    <a:pt x="727" y="11"/>
                  </a:cubicBezTo>
                  <a:cubicBezTo>
                    <a:pt x="701" y="4"/>
                    <a:pt x="675" y="0"/>
                    <a:pt x="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0"/>
            <p:cNvSpPr/>
            <p:nvPr/>
          </p:nvSpPr>
          <p:spPr>
            <a:xfrm>
              <a:off x="3299500" y="4614475"/>
              <a:ext cx="46175" cy="40725"/>
            </a:xfrm>
            <a:custGeom>
              <a:rect b="b" l="l" r="r" t="t"/>
              <a:pathLst>
                <a:path extrusionOk="0" h="1629" w="1847">
                  <a:moveTo>
                    <a:pt x="1132" y="271"/>
                  </a:moveTo>
                  <a:cubicBezTo>
                    <a:pt x="1263" y="330"/>
                    <a:pt x="1382" y="390"/>
                    <a:pt x="1501" y="449"/>
                  </a:cubicBezTo>
                  <a:cubicBezTo>
                    <a:pt x="1370" y="426"/>
                    <a:pt x="1251" y="366"/>
                    <a:pt x="1132" y="271"/>
                  </a:cubicBezTo>
                  <a:close/>
                  <a:moveTo>
                    <a:pt x="905" y="0"/>
                  </a:moveTo>
                  <a:cubicBezTo>
                    <a:pt x="820" y="0"/>
                    <a:pt x="734" y="19"/>
                    <a:pt x="656" y="33"/>
                  </a:cubicBezTo>
                  <a:cubicBezTo>
                    <a:pt x="465" y="116"/>
                    <a:pt x="239" y="9"/>
                    <a:pt x="108" y="152"/>
                  </a:cubicBezTo>
                  <a:cubicBezTo>
                    <a:pt x="1" y="307"/>
                    <a:pt x="132" y="723"/>
                    <a:pt x="263" y="854"/>
                  </a:cubicBezTo>
                  <a:cubicBezTo>
                    <a:pt x="263" y="878"/>
                    <a:pt x="287" y="938"/>
                    <a:pt x="287" y="973"/>
                  </a:cubicBezTo>
                  <a:cubicBezTo>
                    <a:pt x="280" y="971"/>
                    <a:pt x="274" y="970"/>
                    <a:pt x="269" y="970"/>
                  </a:cubicBezTo>
                  <a:cubicBezTo>
                    <a:pt x="178" y="970"/>
                    <a:pt x="264" y="1244"/>
                    <a:pt x="287" y="1390"/>
                  </a:cubicBezTo>
                  <a:cubicBezTo>
                    <a:pt x="346" y="1390"/>
                    <a:pt x="394" y="1402"/>
                    <a:pt x="453" y="1497"/>
                  </a:cubicBezTo>
                  <a:lnTo>
                    <a:pt x="489" y="1497"/>
                  </a:lnTo>
                  <a:cubicBezTo>
                    <a:pt x="632" y="1479"/>
                    <a:pt x="775" y="1460"/>
                    <a:pt x="916" y="1460"/>
                  </a:cubicBezTo>
                  <a:cubicBezTo>
                    <a:pt x="1046" y="1460"/>
                    <a:pt x="1173" y="1475"/>
                    <a:pt x="1299" y="1521"/>
                  </a:cubicBezTo>
                  <a:cubicBezTo>
                    <a:pt x="1170" y="1457"/>
                    <a:pt x="1042" y="1414"/>
                    <a:pt x="908" y="1414"/>
                  </a:cubicBezTo>
                  <a:cubicBezTo>
                    <a:pt x="868" y="1414"/>
                    <a:pt x="828" y="1418"/>
                    <a:pt x="787" y="1426"/>
                  </a:cubicBezTo>
                  <a:lnTo>
                    <a:pt x="787" y="1366"/>
                  </a:lnTo>
                  <a:cubicBezTo>
                    <a:pt x="836" y="1329"/>
                    <a:pt x="882" y="1315"/>
                    <a:pt x="925" y="1315"/>
                  </a:cubicBezTo>
                  <a:cubicBezTo>
                    <a:pt x="1042" y="1315"/>
                    <a:pt x="1144" y="1411"/>
                    <a:pt x="1261" y="1411"/>
                  </a:cubicBezTo>
                  <a:cubicBezTo>
                    <a:pt x="1281" y="1411"/>
                    <a:pt x="1301" y="1408"/>
                    <a:pt x="1322" y="1402"/>
                  </a:cubicBezTo>
                  <a:lnTo>
                    <a:pt x="1322" y="1402"/>
                  </a:lnTo>
                  <a:cubicBezTo>
                    <a:pt x="1322" y="1438"/>
                    <a:pt x="1310" y="1497"/>
                    <a:pt x="1310" y="1521"/>
                  </a:cubicBezTo>
                  <a:cubicBezTo>
                    <a:pt x="1370" y="1557"/>
                    <a:pt x="1418" y="1581"/>
                    <a:pt x="1477" y="1628"/>
                  </a:cubicBezTo>
                  <a:cubicBezTo>
                    <a:pt x="1501" y="1628"/>
                    <a:pt x="1537" y="1569"/>
                    <a:pt x="1584" y="1509"/>
                  </a:cubicBezTo>
                  <a:cubicBezTo>
                    <a:pt x="1441" y="1259"/>
                    <a:pt x="1203" y="1247"/>
                    <a:pt x="1001" y="1164"/>
                  </a:cubicBezTo>
                  <a:cubicBezTo>
                    <a:pt x="1022" y="1164"/>
                    <a:pt x="1045" y="1163"/>
                    <a:pt x="1069" y="1163"/>
                  </a:cubicBezTo>
                  <a:cubicBezTo>
                    <a:pt x="1142" y="1163"/>
                    <a:pt x="1224" y="1170"/>
                    <a:pt x="1287" y="1223"/>
                  </a:cubicBezTo>
                  <a:cubicBezTo>
                    <a:pt x="1406" y="1307"/>
                    <a:pt x="1525" y="1307"/>
                    <a:pt x="1608" y="1426"/>
                  </a:cubicBezTo>
                  <a:lnTo>
                    <a:pt x="1620" y="1450"/>
                  </a:lnTo>
                  <a:cubicBezTo>
                    <a:pt x="1644" y="1426"/>
                    <a:pt x="1656" y="1390"/>
                    <a:pt x="1656" y="1319"/>
                  </a:cubicBezTo>
                  <a:cubicBezTo>
                    <a:pt x="1727" y="1164"/>
                    <a:pt x="1799" y="961"/>
                    <a:pt x="1787" y="795"/>
                  </a:cubicBezTo>
                  <a:cubicBezTo>
                    <a:pt x="1775" y="795"/>
                    <a:pt x="1739" y="783"/>
                    <a:pt x="1739" y="783"/>
                  </a:cubicBezTo>
                  <a:cubicBezTo>
                    <a:pt x="1739" y="723"/>
                    <a:pt x="1775" y="664"/>
                    <a:pt x="1787" y="604"/>
                  </a:cubicBezTo>
                  <a:cubicBezTo>
                    <a:pt x="1691" y="545"/>
                    <a:pt x="1596" y="497"/>
                    <a:pt x="1501" y="449"/>
                  </a:cubicBezTo>
                  <a:lnTo>
                    <a:pt x="1501" y="449"/>
                  </a:lnTo>
                  <a:cubicBezTo>
                    <a:pt x="1608" y="485"/>
                    <a:pt x="1691" y="509"/>
                    <a:pt x="1799" y="545"/>
                  </a:cubicBezTo>
                  <a:cubicBezTo>
                    <a:pt x="1834" y="485"/>
                    <a:pt x="1846" y="414"/>
                    <a:pt x="1834" y="366"/>
                  </a:cubicBezTo>
                  <a:cubicBezTo>
                    <a:pt x="1821" y="312"/>
                    <a:pt x="1772" y="308"/>
                    <a:pt x="1722" y="308"/>
                  </a:cubicBezTo>
                  <a:cubicBezTo>
                    <a:pt x="1714" y="308"/>
                    <a:pt x="1705" y="308"/>
                    <a:pt x="1697" y="308"/>
                  </a:cubicBezTo>
                  <a:cubicBezTo>
                    <a:pt x="1668" y="308"/>
                    <a:pt x="1640" y="307"/>
                    <a:pt x="1620" y="295"/>
                  </a:cubicBezTo>
                  <a:cubicBezTo>
                    <a:pt x="1453" y="140"/>
                    <a:pt x="1251" y="140"/>
                    <a:pt x="1072" y="33"/>
                  </a:cubicBezTo>
                  <a:cubicBezTo>
                    <a:pt x="1019" y="9"/>
                    <a:pt x="962" y="0"/>
                    <a:pt x="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0"/>
            <p:cNvSpPr/>
            <p:nvPr/>
          </p:nvSpPr>
          <p:spPr>
            <a:xfrm>
              <a:off x="3567400" y="4664725"/>
              <a:ext cx="51825" cy="43450"/>
            </a:xfrm>
            <a:custGeom>
              <a:rect b="b" l="l" r="r" t="t"/>
              <a:pathLst>
                <a:path extrusionOk="0" h="1738" w="2073">
                  <a:moveTo>
                    <a:pt x="1441" y="273"/>
                  </a:moveTo>
                  <a:lnTo>
                    <a:pt x="1441" y="273"/>
                  </a:lnTo>
                  <a:cubicBezTo>
                    <a:pt x="1341" y="309"/>
                    <a:pt x="1241" y="325"/>
                    <a:pt x="1130" y="325"/>
                  </a:cubicBezTo>
                  <a:cubicBezTo>
                    <a:pt x="1096" y="325"/>
                    <a:pt x="1061" y="323"/>
                    <a:pt x="1024" y="321"/>
                  </a:cubicBezTo>
                  <a:cubicBezTo>
                    <a:pt x="1179" y="309"/>
                    <a:pt x="1310" y="285"/>
                    <a:pt x="1441" y="273"/>
                  </a:cubicBezTo>
                  <a:close/>
                  <a:moveTo>
                    <a:pt x="1251" y="1464"/>
                  </a:moveTo>
                  <a:lnTo>
                    <a:pt x="1251" y="1464"/>
                  </a:lnTo>
                  <a:cubicBezTo>
                    <a:pt x="1262" y="1476"/>
                    <a:pt x="1262" y="1476"/>
                    <a:pt x="1286" y="1476"/>
                  </a:cubicBezTo>
                  <a:cubicBezTo>
                    <a:pt x="1279" y="1483"/>
                    <a:pt x="1273" y="1486"/>
                    <a:pt x="1268" y="1486"/>
                  </a:cubicBezTo>
                  <a:cubicBezTo>
                    <a:pt x="1256" y="1486"/>
                    <a:pt x="1251" y="1472"/>
                    <a:pt x="1251" y="1464"/>
                  </a:cubicBezTo>
                  <a:close/>
                  <a:moveTo>
                    <a:pt x="1624" y="0"/>
                  </a:moveTo>
                  <a:cubicBezTo>
                    <a:pt x="1575" y="0"/>
                    <a:pt x="1520" y="71"/>
                    <a:pt x="1465" y="71"/>
                  </a:cubicBezTo>
                  <a:cubicBezTo>
                    <a:pt x="1427" y="63"/>
                    <a:pt x="1391" y="59"/>
                    <a:pt x="1355" y="59"/>
                  </a:cubicBezTo>
                  <a:cubicBezTo>
                    <a:pt x="1178" y="59"/>
                    <a:pt x="1024" y="142"/>
                    <a:pt x="846" y="142"/>
                  </a:cubicBezTo>
                  <a:cubicBezTo>
                    <a:pt x="691" y="142"/>
                    <a:pt x="584" y="249"/>
                    <a:pt x="477" y="333"/>
                  </a:cubicBezTo>
                  <a:cubicBezTo>
                    <a:pt x="346" y="487"/>
                    <a:pt x="108" y="487"/>
                    <a:pt x="48" y="678"/>
                  </a:cubicBezTo>
                  <a:cubicBezTo>
                    <a:pt x="0" y="856"/>
                    <a:pt x="298" y="1178"/>
                    <a:pt x="489" y="1237"/>
                  </a:cubicBezTo>
                  <a:cubicBezTo>
                    <a:pt x="512" y="1273"/>
                    <a:pt x="548" y="1321"/>
                    <a:pt x="572" y="1345"/>
                  </a:cubicBezTo>
                  <a:cubicBezTo>
                    <a:pt x="429" y="1356"/>
                    <a:pt x="655" y="1583"/>
                    <a:pt x="727" y="1714"/>
                  </a:cubicBezTo>
                  <a:cubicBezTo>
                    <a:pt x="746" y="1704"/>
                    <a:pt x="768" y="1698"/>
                    <a:pt x="795" y="1698"/>
                  </a:cubicBezTo>
                  <a:cubicBezTo>
                    <a:pt x="832" y="1698"/>
                    <a:pt x="878" y="1710"/>
                    <a:pt x="941" y="1737"/>
                  </a:cubicBezTo>
                  <a:cubicBezTo>
                    <a:pt x="953" y="1714"/>
                    <a:pt x="965" y="1702"/>
                    <a:pt x="989" y="1702"/>
                  </a:cubicBezTo>
                  <a:cubicBezTo>
                    <a:pt x="1251" y="1523"/>
                    <a:pt x="1501" y="1333"/>
                    <a:pt x="1822" y="1261"/>
                  </a:cubicBezTo>
                  <a:lnTo>
                    <a:pt x="1822" y="1261"/>
                  </a:lnTo>
                  <a:cubicBezTo>
                    <a:pt x="1608" y="1285"/>
                    <a:pt x="1417" y="1345"/>
                    <a:pt x="1251" y="1464"/>
                  </a:cubicBezTo>
                  <a:cubicBezTo>
                    <a:pt x="1251" y="1440"/>
                    <a:pt x="1239" y="1416"/>
                    <a:pt x="1227" y="1404"/>
                  </a:cubicBezTo>
                  <a:cubicBezTo>
                    <a:pt x="1322" y="1166"/>
                    <a:pt x="1620" y="1297"/>
                    <a:pt x="1774" y="1142"/>
                  </a:cubicBezTo>
                  <a:cubicBezTo>
                    <a:pt x="1786" y="1166"/>
                    <a:pt x="1798" y="1225"/>
                    <a:pt x="1822" y="1261"/>
                  </a:cubicBezTo>
                  <a:cubicBezTo>
                    <a:pt x="1894" y="1237"/>
                    <a:pt x="1965" y="1237"/>
                    <a:pt x="2036" y="1237"/>
                  </a:cubicBezTo>
                  <a:cubicBezTo>
                    <a:pt x="2072" y="1225"/>
                    <a:pt x="2072" y="1166"/>
                    <a:pt x="2072" y="1095"/>
                  </a:cubicBezTo>
                  <a:cubicBezTo>
                    <a:pt x="1974" y="1051"/>
                    <a:pt x="1884" y="1035"/>
                    <a:pt x="1799" y="1035"/>
                  </a:cubicBezTo>
                  <a:cubicBezTo>
                    <a:pt x="1624" y="1035"/>
                    <a:pt x="1470" y="1102"/>
                    <a:pt x="1310" y="1142"/>
                  </a:cubicBezTo>
                  <a:cubicBezTo>
                    <a:pt x="1398" y="1098"/>
                    <a:pt x="1476" y="1034"/>
                    <a:pt x="1582" y="1034"/>
                  </a:cubicBezTo>
                  <a:cubicBezTo>
                    <a:pt x="1590" y="1034"/>
                    <a:pt x="1599" y="1034"/>
                    <a:pt x="1608" y="1035"/>
                  </a:cubicBezTo>
                  <a:cubicBezTo>
                    <a:pt x="1732" y="1035"/>
                    <a:pt x="1833" y="989"/>
                    <a:pt x="1941" y="989"/>
                  </a:cubicBezTo>
                  <a:cubicBezTo>
                    <a:pt x="1968" y="989"/>
                    <a:pt x="1996" y="992"/>
                    <a:pt x="2024" y="999"/>
                  </a:cubicBezTo>
                  <a:lnTo>
                    <a:pt x="2060" y="1023"/>
                  </a:lnTo>
                  <a:cubicBezTo>
                    <a:pt x="2060" y="987"/>
                    <a:pt x="2036" y="940"/>
                    <a:pt x="2072" y="904"/>
                  </a:cubicBezTo>
                  <a:cubicBezTo>
                    <a:pt x="2036" y="749"/>
                    <a:pt x="1977" y="523"/>
                    <a:pt x="1882" y="404"/>
                  </a:cubicBezTo>
                  <a:cubicBezTo>
                    <a:pt x="1858" y="404"/>
                    <a:pt x="1834" y="428"/>
                    <a:pt x="1834" y="428"/>
                  </a:cubicBezTo>
                  <a:cubicBezTo>
                    <a:pt x="1798" y="368"/>
                    <a:pt x="1786" y="309"/>
                    <a:pt x="1774" y="249"/>
                  </a:cubicBezTo>
                  <a:cubicBezTo>
                    <a:pt x="1667" y="249"/>
                    <a:pt x="1548" y="261"/>
                    <a:pt x="1441" y="273"/>
                  </a:cubicBezTo>
                  <a:lnTo>
                    <a:pt x="1763" y="190"/>
                  </a:lnTo>
                  <a:cubicBezTo>
                    <a:pt x="1727" y="106"/>
                    <a:pt x="1715" y="47"/>
                    <a:pt x="1667" y="23"/>
                  </a:cubicBezTo>
                  <a:cubicBezTo>
                    <a:pt x="1654" y="6"/>
                    <a:pt x="1639" y="0"/>
                    <a:pt x="16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0"/>
            <p:cNvSpPr/>
            <p:nvPr/>
          </p:nvSpPr>
          <p:spPr>
            <a:xfrm>
              <a:off x="3471250" y="4472025"/>
              <a:ext cx="36050" cy="24225"/>
            </a:xfrm>
            <a:custGeom>
              <a:rect b="b" l="l" r="r" t="t"/>
              <a:pathLst>
                <a:path extrusionOk="0" h="969" w="1442">
                  <a:moveTo>
                    <a:pt x="1239" y="730"/>
                  </a:moveTo>
                  <a:cubicBezTo>
                    <a:pt x="1264" y="747"/>
                    <a:pt x="1295" y="770"/>
                    <a:pt x="1320" y="790"/>
                  </a:cubicBezTo>
                  <a:lnTo>
                    <a:pt x="1320" y="790"/>
                  </a:lnTo>
                  <a:cubicBezTo>
                    <a:pt x="1247" y="793"/>
                    <a:pt x="1215" y="817"/>
                    <a:pt x="1215" y="873"/>
                  </a:cubicBezTo>
                  <a:cubicBezTo>
                    <a:pt x="1203" y="873"/>
                    <a:pt x="1179" y="849"/>
                    <a:pt x="1168" y="837"/>
                  </a:cubicBezTo>
                  <a:cubicBezTo>
                    <a:pt x="1114" y="778"/>
                    <a:pt x="1144" y="775"/>
                    <a:pt x="1181" y="775"/>
                  </a:cubicBezTo>
                  <a:cubicBezTo>
                    <a:pt x="1185" y="775"/>
                    <a:pt x="1189" y="775"/>
                    <a:pt x="1193" y="775"/>
                  </a:cubicBezTo>
                  <a:cubicBezTo>
                    <a:pt x="1227" y="775"/>
                    <a:pt x="1260" y="772"/>
                    <a:pt x="1239" y="730"/>
                  </a:cubicBezTo>
                  <a:close/>
                  <a:moveTo>
                    <a:pt x="118" y="1"/>
                  </a:moveTo>
                  <a:cubicBezTo>
                    <a:pt x="84" y="1"/>
                    <a:pt x="86" y="24"/>
                    <a:pt x="96" y="63"/>
                  </a:cubicBezTo>
                  <a:cubicBezTo>
                    <a:pt x="144" y="135"/>
                    <a:pt x="1" y="99"/>
                    <a:pt x="96" y="182"/>
                  </a:cubicBezTo>
                  <a:cubicBezTo>
                    <a:pt x="191" y="278"/>
                    <a:pt x="536" y="528"/>
                    <a:pt x="679" y="599"/>
                  </a:cubicBezTo>
                  <a:cubicBezTo>
                    <a:pt x="703" y="611"/>
                    <a:pt x="751" y="659"/>
                    <a:pt x="787" y="671"/>
                  </a:cubicBezTo>
                  <a:cubicBezTo>
                    <a:pt x="784" y="670"/>
                    <a:pt x="782" y="670"/>
                    <a:pt x="780" y="670"/>
                  </a:cubicBezTo>
                  <a:cubicBezTo>
                    <a:pt x="721" y="670"/>
                    <a:pt x="981" y="840"/>
                    <a:pt x="1096" y="933"/>
                  </a:cubicBezTo>
                  <a:cubicBezTo>
                    <a:pt x="1096" y="926"/>
                    <a:pt x="1098" y="923"/>
                    <a:pt x="1103" y="923"/>
                  </a:cubicBezTo>
                  <a:cubicBezTo>
                    <a:pt x="1115" y="923"/>
                    <a:pt x="1146" y="942"/>
                    <a:pt x="1215" y="968"/>
                  </a:cubicBezTo>
                  <a:lnTo>
                    <a:pt x="1215" y="956"/>
                  </a:lnTo>
                  <a:cubicBezTo>
                    <a:pt x="1249" y="899"/>
                    <a:pt x="1240" y="820"/>
                    <a:pt x="1323" y="793"/>
                  </a:cubicBezTo>
                  <a:lnTo>
                    <a:pt x="1323" y="793"/>
                  </a:lnTo>
                  <a:cubicBezTo>
                    <a:pt x="1332" y="800"/>
                    <a:pt x="1340" y="807"/>
                    <a:pt x="1346" y="813"/>
                  </a:cubicBezTo>
                  <a:lnTo>
                    <a:pt x="1418" y="813"/>
                  </a:lnTo>
                  <a:cubicBezTo>
                    <a:pt x="1441" y="813"/>
                    <a:pt x="1394" y="766"/>
                    <a:pt x="1334" y="718"/>
                  </a:cubicBezTo>
                  <a:cubicBezTo>
                    <a:pt x="1246" y="684"/>
                    <a:pt x="1192" y="674"/>
                    <a:pt x="1154" y="674"/>
                  </a:cubicBezTo>
                  <a:cubicBezTo>
                    <a:pt x="1100" y="674"/>
                    <a:pt x="1079" y="694"/>
                    <a:pt x="1037" y="694"/>
                  </a:cubicBezTo>
                  <a:cubicBezTo>
                    <a:pt x="1046" y="675"/>
                    <a:pt x="1040" y="655"/>
                    <a:pt x="1070" y="655"/>
                  </a:cubicBezTo>
                  <a:cubicBezTo>
                    <a:pt x="1077" y="655"/>
                    <a:pt x="1085" y="656"/>
                    <a:pt x="1096" y="659"/>
                  </a:cubicBezTo>
                  <a:cubicBezTo>
                    <a:pt x="1136" y="659"/>
                    <a:pt x="1149" y="643"/>
                    <a:pt x="1178" y="643"/>
                  </a:cubicBezTo>
                  <a:cubicBezTo>
                    <a:pt x="1193" y="643"/>
                    <a:pt x="1211" y="647"/>
                    <a:pt x="1239" y="659"/>
                  </a:cubicBezTo>
                  <a:cubicBezTo>
                    <a:pt x="1239" y="671"/>
                    <a:pt x="1263" y="671"/>
                    <a:pt x="1263" y="671"/>
                  </a:cubicBezTo>
                  <a:cubicBezTo>
                    <a:pt x="1227" y="647"/>
                    <a:pt x="1203" y="635"/>
                    <a:pt x="1168" y="587"/>
                  </a:cubicBezTo>
                  <a:cubicBezTo>
                    <a:pt x="1048" y="480"/>
                    <a:pt x="870" y="361"/>
                    <a:pt x="739" y="278"/>
                  </a:cubicBezTo>
                  <a:cubicBezTo>
                    <a:pt x="691" y="230"/>
                    <a:pt x="632" y="194"/>
                    <a:pt x="584" y="159"/>
                  </a:cubicBezTo>
                  <a:lnTo>
                    <a:pt x="477" y="159"/>
                  </a:lnTo>
                  <a:cubicBezTo>
                    <a:pt x="468" y="163"/>
                    <a:pt x="458" y="166"/>
                    <a:pt x="444" y="166"/>
                  </a:cubicBezTo>
                  <a:cubicBezTo>
                    <a:pt x="421" y="166"/>
                    <a:pt x="387" y="157"/>
                    <a:pt x="334" y="135"/>
                  </a:cubicBezTo>
                  <a:lnTo>
                    <a:pt x="334" y="135"/>
                  </a:lnTo>
                  <a:cubicBezTo>
                    <a:pt x="394" y="159"/>
                    <a:pt x="441" y="159"/>
                    <a:pt x="477" y="159"/>
                  </a:cubicBezTo>
                  <a:cubicBezTo>
                    <a:pt x="513" y="159"/>
                    <a:pt x="525" y="135"/>
                    <a:pt x="536" y="123"/>
                  </a:cubicBezTo>
                  <a:cubicBezTo>
                    <a:pt x="477" y="75"/>
                    <a:pt x="441" y="51"/>
                    <a:pt x="394" y="16"/>
                  </a:cubicBezTo>
                  <a:cubicBezTo>
                    <a:pt x="379" y="8"/>
                    <a:pt x="370" y="6"/>
                    <a:pt x="364" y="6"/>
                  </a:cubicBezTo>
                  <a:cubicBezTo>
                    <a:pt x="345" y="6"/>
                    <a:pt x="369" y="41"/>
                    <a:pt x="353" y="41"/>
                  </a:cubicBezTo>
                  <a:cubicBezTo>
                    <a:pt x="351" y="41"/>
                    <a:pt x="349" y="40"/>
                    <a:pt x="346" y="40"/>
                  </a:cubicBezTo>
                  <a:cubicBezTo>
                    <a:pt x="298" y="20"/>
                    <a:pt x="270" y="17"/>
                    <a:pt x="247" y="17"/>
                  </a:cubicBezTo>
                  <a:cubicBezTo>
                    <a:pt x="232" y="17"/>
                    <a:pt x="220" y="18"/>
                    <a:pt x="207" y="18"/>
                  </a:cubicBezTo>
                  <a:cubicBezTo>
                    <a:pt x="190" y="18"/>
                    <a:pt x="171" y="16"/>
                    <a:pt x="144" y="4"/>
                  </a:cubicBezTo>
                  <a:cubicBezTo>
                    <a:pt x="133" y="2"/>
                    <a:pt x="125" y="1"/>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0"/>
            <p:cNvSpPr/>
            <p:nvPr/>
          </p:nvSpPr>
          <p:spPr>
            <a:xfrm>
              <a:off x="3805225" y="4621075"/>
              <a:ext cx="47950" cy="43350"/>
            </a:xfrm>
            <a:custGeom>
              <a:rect b="b" l="l" r="r" t="t"/>
              <a:pathLst>
                <a:path extrusionOk="0" h="1734" w="1918">
                  <a:moveTo>
                    <a:pt x="1060" y="281"/>
                  </a:moveTo>
                  <a:cubicBezTo>
                    <a:pt x="965" y="340"/>
                    <a:pt x="858" y="364"/>
                    <a:pt x="727" y="364"/>
                  </a:cubicBezTo>
                  <a:cubicBezTo>
                    <a:pt x="846" y="352"/>
                    <a:pt x="953" y="328"/>
                    <a:pt x="1060" y="281"/>
                  </a:cubicBezTo>
                  <a:close/>
                  <a:moveTo>
                    <a:pt x="1119" y="0"/>
                  </a:moveTo>
                  <a:cubicBezTo>
                    <a:pt x="1068" y="0"/>
                    <a:pt x="1052" y="92"/>
                    <a:pt x="1001" y="102"/>
                  </a:cubicBezTo>
                  <a:cubicBezTo>
                    <a:pt x="798" y="102"/>
                    <a:pt x="703" y="221"/>
                    <a:pt x="536" y="233"/>
                  </a:cubicBezTo>
                  <a:cubicBezTo>
                    <a:pt x="405" y="245"/>
                    <a:pt x="346" y="340"/>
                    <a:pt x="286" y="424"/>
                  </a:cubicBezTo>
                  <a:cubicBezTo>
                    <a:pt x="203" y="566"/>
                    <a:pt x="12" y="578"/>
                    <a:pt x="1" y="745"/>
                  </a:cubicBezTo>
                  <a:cubicBezTo>
                    <a:pt x="1" y="900"/>
                    <a:pt x="298" y="1221"/>
                    <a:pt x="477" y="1281"/>
                  </a:cubicBezTo>
                  <a:cubicBezTo>
                    <a:pt x="489" y="1305"/>
                    <a:pt x="536" y="1352"/>
                    <a:pt x="548" y="1376"/>
                  </a:cubicBezTo>
                  <a:cubicBezTo>
                    <a:pt x="429" y="1400"/>
                    <a:pt x="667" y="1602"/>
                    <a:pt x="763" y="1733"/>
                  </a:cubicBezTo>
                  <a:cubicBezTo>
                    <a:pt x="776" y="1720"/>
                    <a:pt x="799" y="1711"/>
                    <a:pt x="836" y="1711"/>
                  </a:cubicBezTo>
                  <a:cubicBezTo>
                    <a:pt x="866" y="1711"/>
                    <a:pt x="905" y="1717"/>
                    <a:pt x="953" y="1733"/>
                  </a:cubicBezTo>
                  <a:cubicBezTo>
                    <a:pt x="965" y="1733"/>
                    <a:pt x="977" y="1721"/>
                    <a:pt x="1001" y="1709"/>
                  </a:cubicBezTo>
                  <a:cubicBezTo>
                    <a:pt x="1239" y="1507"/>
                    <a:pt x="1429" y="1293"/>
                    <a:pt x="1691" y="1138"/>
                  </a:cubicBezTo>
                  <a:lnTo>
                    <a:pt x="1691" y="1138"/>
                  </a:lnTo>
                  <a:cubicBezTo>
                    <a:pt x="1513" y="1221"/>
                    <a:pt x="1358" y="1305"/>
                    <a:pt x="1215" y="1459"/>
                  </a:cubicBezTo>
                  <a:lnTo>
                    <a:pt x="1179" y="1412"/>
                  </a:lnTo>
                  <a:cubicBezTo>
                    <a:pt x="1239" y="1174"/>
                    <a:pt x="1536" y="1245"/>
                    <a:pt x="1620" y="1055"/>
                  </a:cubicBezTo>
                  <a:cubicBezTo>
                    <a:pt x="1632" y="1066"/>
                    <a:pt x="1679" y="1114"/>
                    <a:pt x="1691" y="1138"/>
                  </a:cubicBezTo>
                  <a:cubicBezTo>
                    <a:pt x="1775" y="1114"/>
                    <a:pt x="1834" y="1078"/>
                    <a:pt x="1906" y="1066"/>
                  </a:cubicBezTo>
                  <a:cubicBezTo>
                    <a:pt x="1917" y="1055"/>
                    <a:pt x="1906" y="995"/>
                    <a:pt x="1870" y="924"/>
                  </a:cubicBezTo>
                  <a:cubicBezTo>
                    <a:pt x="1834" y="918"/>
                    <a:pt x="1800" y="915"/>
                    <a:pt x="1767" y="915"/>
                  </a:cubicBezTo>
                  <a:cubicBezTo>
                    <a:pt x="1534" y="915"/>
                    <a:pt x="1391" y="1053"/>
                    <a:pt x="1203" y="1126"/>
                  </a:cubicBezTo>
                  <a:cubicBezTo>
                    <a:pt x="1263" y="1078"/>
                    <a:pt x="1334" y="995"/>
                    <a:pt x="1441" y="983"/>
                  </a:cubicBezTo>
                  <a:cubicBezTo>
                    <a:pt x="1572" y="947"/>
                    <a:pt x="1655" y="840"/>
                    <a:pt x="1798" y="840"/>
                  </a:cubicBezTo>
                  <a:lnTo>
                    <a:pt x="1834" y="840"/>
                  </a:lnTo>
                  <a:cubicBezTo>
                    <a:pt x="1810" y="816"/>
                    <a:pt x="1798" y="781"/>
                    <a:pt x="1798" y="709"/>
                  </a:cubicBezTo>
                  <a:cubicBezTo>
                    <a:pt x="1727" y="578"/>
                    <a:pt x="1596" y="400"/>
                    <a:pt x="1453" y="304"/>
                  </a:cubicBezTo>
                  <a:lnTo>
                    <a:pt x="1429" y="340"/>
                  </a:lnTo>
                  <a:cubicBezTo>
                    <a:pt x="1382" y="293"/>
                    <a:pt x="1358" y="233"/>
                    <a:pt x="1310" y="185"/>
                  </a:cubicBezTo>
                  <a:cubicBezTo>
                    <a:pt x="1215" y="221"/>
                    <a:pt x="1144" y="245"/>
                    <a:pt x="1060" y="281"/>
                  </a:cubicBezTo>
                  <a:lnTo>
                    <a:pt x="1274" y="150"/>
                  </a:lnTo>
                  <a:cubicBezTo>
                    <a:pt x="1239" y="90"/>
                    <a:pt x="1191" y="43"/>
                    <a:pt x="1144" y="7"/>
                  </a:cubicBezTo>
                  <a:cubicBezTo>
                    <a:pt x="1134" y="2"/>
                    <a:pt x="1126" y="0"/>
                    <a:pt x="1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0"/>
            <p:cNvSpPr/>
            <p:nvPr/>
          </p:nvSpPr>
          <p:spPr>
            <a:xfrm>
              <a:off x="3988875" y="4481325"/>
              <a:ext cx="42900" cy="31775"/>
            </a:xfrm>
            <a:custGeom>
              <a:rect b="b" l="l" r="r" t="t"/>
              <a:pathLst>
                <a:path extrusionOk="0" h="1271" w="1716">
                  <a:moveTo>
                    <a:pt x="1251" y="953"/>
                  </a:moveTo>
                  <a:lnTo>
                    <a:pt x="1251" y="953"/>
                  </a:lnTo>
                  <a:cubicBezTo>
                    <a:pt x="1179" y="989"/>
                    <a:pt x="1108" y="1013"/>
                    <a:pt x="1048" y="1061"/>
                  </a:cubicBezTo>
                  <a:cubicBezTo>
                    <a:pt x="1096" y="1001"/>
                    <a:pt x="1156" y="965"/>
                    <a:pt x="1251" y="953"/>
                  </a:cubicBezTo>
                  <a:close/>
                  <a:moveTo>
                    <a:pt x="572" y="1"/>
                  </a:moveTo>
                  <a:cubicBezTo>
                    <a:pt x="563" y="28"/>
                    <a:pt x="541" y="41"/>
                    <a:pt x="485" y="41"/>
                  </a:cubicBezTo>
                  <a:cubicBezTo>
                    <a:pt x="466" y="41"/>
                    <a:pt x="444" y="40"/>
                    <a:pt x="417" y="37"/>
                  </a:cubicBezTo>
                  <a:cubicBezTo>
                    <a:pt x="417" y="49"/>
                    <a:pt x="405" y="60"/>
                    <a:pt x="405" y="60"/>
                  </a:cubicBezTo>
                  <a:cubicBezTo>
                    <a:pt x="322" y="227"/>
                    <a:pt x="286" y="406"/>
                    <a:pt x="144" y="537"/>
                  </a:cubicBezTo>
                  <a:cubicBezTo>
                    <a:pt x="239" y="465"/>
                    <a:pt x="334" y="394"/>
                    <a:pt x="358" y="275"/>
                  </a:cubicBezTo>
                  <a:cubicBezTo>
                    <a:pt x="382" y="287"/>
                    <a:pt x="405" y="299"/>
                    <a:pt x="417" y="299"/>
                  </a:cubicBezTo>
                  <a:cubicBezTo>
                    <a:pt x="501" y="501"/>
                    <a:pt x="227" y="465"/>
                    <a:pt x="239" y="620"/>
                  </a:cubicBezTo>
                  <a:cubicBezTo>
                    <a:pt x="215" y="596"/>
                    <a:pt x="167" y="572"/>
                    <a:pt x="144" y="561"/>
                  </a:cubicBezTo>
                  <a:cubicBezTo>
                    <a:pt x="108" y="584"/>
                    <a:pt x="60" y="596"/>
                    <a:pt x="24" y="632"/>
                  </a:cubicBezTo>
                  <a:cubicBezTo>
                    <a:pt x="1" y="644"/>
                    <a:pt x="48" y="691"/>
                    <a:pt x="108" y="739"/>
                  </a:cubicBezTo>
                  <a:cubicBezTo>
                    <a:pt x="358" y="739"/>
                    <a:pt x="405" y="596"/>
                    <a:pt x="525" y="513"/>
                  </a:cubicBezTo>
                  <a:lnTo>
                    <a:pt x="525" y="513"/>
                  </a:lnTo>
                  <a:cubicBezTo>
                    <a:pt x="501" y="561"/>
                    <a:pt x="501" y="632"/>
                    <a:pt x="405" y="644"/>
                  </a:cubicBezTo>
                  <a:cubicBezTo>
                    <a:pt x="298" y="691"/>
                    <a:pt x="298" y="763"/>
                    <a:pt x="179" y="775"/>
                  </a:cubicBezTo>
                  <a:lnTo>
                    <a:pt x="155" y="775"/>
                  </a:lnTo>
                  <a:cubicBezTo>
                    <a:pt x="179" y="811"/>
                    <a:pt x="215" y="822"/>
                    <a:pt x="263" y="822"/>
                  </a:cubicBezTo>
                  <a:cubicBezTo>
                    <a:pt x="382" y="906"/>
                    <a:pt x="572" y="1037"/>
                    <a:pt x="715" y="1072"/>
                  </a:cubicBezTo>
                  <a:lnTo>
                    <a:pt x="739" y="1061"/>
                  </a:lnTo>
                  <a:cubicBezTo>
                    <a:pt x="798" y="1072"/>
                    <a:pt x="834" y="1120"/>
                    <a:pt x="894" y="1144"/>
                  </a:cubicBezTo>
                  <a:cubicBezTo>
                    <a:pt x="932" y="1125"/>
                    <a:pt x="978" y="1106"/>
                    <a:pt x="1019" y="1080"/>
                  </a:cubicBezTo>
                  <a:lnTo>
                    <a:pt x="1019" y="1080"/>
                  </a:lnTo>
                  <a:cubicBezTo>
                    <a:pt x="989" y="1106"/>
                    <a:pt x="969" y="1143"/>
                    <a:pt x="941" y="1180"/>
                  </a:cubicBezTo>
                  <a:cubicBezTo>
                    <a:pt x="1001" y="1227"/>
                    <a:pt x="1060" y="1251"/>
                    <a:pt x="1108" y="1263"/>
                  </a:cubicBezTo>
                  <a:cubicBezTo>
                    <a:pt x="1121" y="1269"/>
                    <a:pt x="1131" y="1271"/>
                    <a:pt x="1138" y="1271"/>
                  </a:cubicBezTo>
                  <a:cubicBezTo>
                    <a:pt x="1175" y="1271"/>
                    <a:pt x="1139" y="1202"/>
                    <a:pt x="1179" y="1192"/>
                  </a:cubicBezTo>
                  <a:cubicBezTo>
                    <a:pt x="1334" y="1180"/>
                    <a:pt x="1358" y="1072"/>
                    <a:pt x="1477" y="1049"/>
                  </a:cubicBezTo>
                  <a:cubicBezTo>
                    <a:pt x="1548" y="1025"/>
                    <a:pt x="1572" y="953"/>
                    <a:pt x="1572" y="882"/>
                  </a:cubicBezTo>
                  <a:cubicBezTo>
                    <a:pt x="1548" y="775"/>
                    <a:pt x="1715" y="751"/>
                    <a:pt x="1644" y="632"/>
                  </a:cubicBezTo>
                  <a:cubicBezTo>
                    <a:pt x="1548" y="525"/>
                    <a:pt x="1167" y="310"/>
                    <a:pt x="1001" y="299"/>
                  </a:cubicBezTo>
                  <a:cubicBezTo>
                    <a:pt x="977" y="287"/>
                    <a:pt x="929" y="251"/>
                    <a:pt x="894" y="239"/>
                  </a:cubicBezTo>
                  <a:cubicBezTo>
                    <a:pt x="989" y="215"/>
                    <a:pt x="703" y="96"/>
                    <a:pt x="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0"/>
            <p:cNvSpPr/>
            <p:nvPr/>
          </p:nvSpPr>
          <p:spPr>
            <a:xfrm>
              <a:off x="4212125" y="4320000"/>
              <a:ext cx="54500" cy="44350"/>
            </a:xfrm>
            <a:custGeom>
              <a:rect b="b" l="l" r="r" t="t"/>
              <a:pathLst>
                <a:path extrusionOk="0" h="1774" w="2180">
                  <a:moveTo>
                    <a:pt x="990" y="1450"/>
                  </a:moveTo>
                  <a:cubicBezTo>
                    <a:pt x="1017" y="1450"/>
                    <a:pt x="1044" y="1451"/>
                    <a:pt x="1072" y="1453"/>
                  </a:cubicBezTo>
                  <a:cubicBezTo>
                    <a:pt x="929" y="1453"/>
                    <a:pt x="774" y="1489"/>
                    <a:pt x="631" y="1501"/>
                  </a:cubicBezTo>
                  <a:cubicBezTo>
                    <a:pt x="739" y="1472"/>
                    <a:pt x="863" y="1450"/>
                    <a:pt x="990" y="1450"/>
                  </a:cubicBezTo>
                  <a:close/>
                  <a:moveTo>
                    <a:pt x="1370" y="1"/>
                  </a:moveTo>
                  <a:cubicBezTo>
                    <a:pt x="1343" y="27"/>
                    <a:pt x="1312" y="43"/>
                    <a:pt x="1274" y="43"/>
                  </a:cubicBezTo>
                  <a:cubicBezTo>
                    <a:pt x="1244" y="43"/>
                    <a:pt x="1209" y="34"/>
                    <a:pt x="1167" y="13"/>
                  </a:cubicBezTo>
                  <a:cubicBezTo>
                    <a:pt x="1155" y="13"/>
                    <a:pt x="1131" y="25"/>
                    <a:pt x="1120" y="48"/>
                  </a:cubicBezTo>
                  <a:cubicBezTo>
                    <a:pt x="870" y="239"/>
                    <a:pt x="608" y="441"/>
                    <a:pt x="298" y="501"/>
                  </a:cubicBezTo>
                  <a:cubicBezTo>
                    <a:pt x="512" y="489"/>
                    <a:pt x="703" y="429"/>
                    <a:pt x="870" y="298"/>
                  </a:cubicBezTo>
                  <a:cubicBezTo>
                    <a:pt x="846" y="286"/>
                    <a:pt x="846" y="286"/>
                    <a:pt x="834" y="286"/>
                  </a:cubicBezTo>
                  <a:cubicBezTo>
                    <a:pt x="841" y="279"/>
                    <a:pt x="846" y="276"/>
                    <a:pt x="850" y="276"/>
                  </a:cubicBezTo>
                  <a:cubicBezTo>
                    <a:pt x="859" y="276"/>
                    <a:pt x="861" y="290"/>
                    <a:pt x="870" y="298"/>
                  </a:cubicBezTo>
                  <a:cubicBezTo>
                    <a:pt x="870" y="322"/>
                    <a:pt x="881" y="346"/>
                    <a:pt x="893" y="358"/>
                  </a:cubicBezTo>
                  <a:cubicBezTo>
                    <a:pt x="774" y="608"/>
                    <a:pt x="489" y="477"/>
                    <a:pt x="334" y="644"/>
                  </a:cubicBezTo>
                  <a:cubicBezTo>
                    <a:pt x="322" y="608"/>
                    <a:pt x="298" y="548"/>
                    <a:pt x="286" y="525"/>
                  </a:cubicBezTo>
                  <a:cubicBezTo>
                    <a:pt x="215" y="537"/>
                    <a:pt x="143" y="537"/>
                    <a:pt x="60" y="537"/>
                  </a:cubicBezTo>
                  <a:cubicBezTo>
                    <a:pt x="48" y="548"/>
                    <a:pt x="36" y="608"/>
                    <a:pt x="36" y="679"/>
                  </a:cubicBezTo>
                  <a:cubicBezTo>
                    <a:pt x="135" y="729"/>
                    <a:pt x="230" y="747"/>
                    <a:pt x="321" y="747"/>
                  </a:cubicBezTo>
                  <a:cubicBezTo>
                    <a:pt x="494" y="747"/>
                    <a:pt x="654" y="683"/>
                    <a:pt x="810" y="644"/>
                  </a:cubicBezTo>
                  <a:lnTo>
                    <a:pt x="810" y="644"/>
                  </a:lnTo>
                  <a:cubicBezTo>
                    <a:pt x="722" y="699"/>
                    <a:pt x="634" y="764"/>
                    <a:pt x="527" y="764"/>
                  </a:cubicBezTo>
                  <a:cubicBezTo>
                    <a:pt x="518" y="764"/>
                    <a:pt x="509" y="764"/>
                    <a:pt x="500" y="763"/>
                  </a:cubicBezTo>
                  <a:cubicBezTo>
                    <a:pt x="375" y="763"/>
                    <a:pt x="277" y="803"/>
                    <a:pt x="171" y="803"/>
                  </a:cubicBezTo>
                  <a:cubicBezTo>
                    <a:pt x="135" y="803"/>
                    <a:pt x="99" y="798"/>
                    <a:pt x="60" y="787"/>
                  </a:cubicBezTo>
                  <a:lnTo>
                    <a:pt x="36" y="775"/>
                  </a:lnTo>
                  <a:cubicBezTo>
                    <a:pt x="36" y="822"/>
                    <a:pt x="36" y="846"/>
                    <a:pt x="0" y="858"/>
                  </a:cubicBezTo>
                  <a:cubicBezTo>
                    <a:pt x="12" y="1025"/>
                    <a:pt x="60" y="1227"/>
                    <a:pt x="167" y="1370"/>
                  </a:cubicBezTo>
                  <a:cubicBezTo>
                    <a:pt x="179" y="1370"/>
                    <a:pt x="215" y="1346"/>
                    <a:pt x="215" y="1346"/>
                  </a:cubicBezTo>
                  <a:cubicBezTo>
                    <a:pt x="238" y="1406"/>
                    <a:pt x="262" y="1465"/>
                    <a:pt x="274" y="1525"/>
                  </a:cubicBezTo>
                  <a:cubicBezTo>
                    <a:pt x="393" y="1525"/>
                    <a:pt x="512" y="1513"/>
                    <a:pt x="631" y="1501"/>
                  </a:cubicBezTo>
                  <a:lnTo>
                    <a:pt x="631" y="1501"/>
                  </a:lnTo>
                  <a:cubicBezTo>
                    <a:pt x="512" y="1525"/>
                    <a:pt x="405" y="1560"/>
                    <a:pt x="286" y="1584"/>
                  </a:cubicBezTo>
                  <a:cubicBezTo>
                    <a:pt x="298" y="1644"/>
                    <a:pt x="322" y="1727"/>
                    <a:pt x="358" y="1751"/>
                  </a:cubicBezTo>
                  <a:cubicBezTo>
                    <a:pt x="371" y="1767"/>
                    <a:pt x="388" y="1774"/>
                    <a:pt x="405" y="1774"/>
                  </a:cubicBezTo>
                  <a:cubicBezTo>
                    <a:pt x="465" y="1774"/>
                    <a:pt x="541" y="1703"/>
                    <a:pt x="596" y="1703"/>
                  </a:cubicBezTo>
                  <a:cubicBezTo>
                    <a:pt x="635" y="1711"/>
                    <a:pt x="674" y="1715"/>
                    <a:pt x="712" y="1715"/>
                  </a:cubicBezTo>
                  <a:cubicBezTo>
                    <a:pt x="905" y="1715"/>
                    <a:pt x="1084" y="1630"/>
                    <a:pt x="1262" y="1620"/>
                  </a:cubicBezTo>
                  <a:cubicBezTo>
                    <a:pt x="1429" y="1608"/>
                    <a:pt x="1548" y="1501"/>
                    <a:pt x="1667" y="1394"/>
                  </a:cubicBezTo>
                  <a:cubicBezTo>
                    <a:pt x="1822" y="1239"/>
                    <a:pt x="2072" y="1191"/>
                    <a:pt x="2132" y="977"/>
                  </a:cubicBezTo>
                  <a:cubicBezTo>
                    <a:pt x="2179" y="787"/>
                    <a:pt x="1834" y="501"/>
                    <a:pt x="1643" y="453"/>
                  </a:cubicBezTo>
                  <a:cubicBezTo>
                    <a:pt x="1632" y="429"/>
                    <a:pt x="1584" y="382"/>
                    <a:pt x="1560" y="358"/>
                  </a:cubicBezTo>
                  <a:cubicBezTo>
                    <a:pt x="1715" y="322"/>
                    <a:pt x="1465" y="132"/>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0"/>
            <p:cNvSpPr/>
            <p:nvPr/>
          </p:nvSpPr>
          <p:spPr>
            <a:xfrm>
              <a:off x="3947200" y="4724900"/>
              <a:ext cx="24150" cy="35950"/>
            </a:xfrm>
            <a:custGeom>
              <a:rect b="b" l="l" r="r" t="t"/>
              <a:pathLst>
                <a:path extrusionOk="0" h="1438" w="966">
                  <a:moveTo>
                    <a:pt x="596" y="307"/>
                  </a:moveTo>
                  <a:lnTo>
                    <a:pt x="596" y="307"/>
                  </a:lnTo>
                  <a:cubicBezTo>
                    <a:pt x="632" y="402"/>
                    <a:pt x="668" y="462"/>
                    <a:pt x="703" y="521"/>
                  </a:cubicBezTo>
                  <a:cubicBezTo>
                    <a:pt x="656" y="473"/>
                    <a:pt x="632" y="414"/>
                    <a:pt x="596" y="307"/>
                  </a:cubicBezTo>
                  <a:close/>
                  <a:moveTo>
                    <a:pt x="161" y="1216"/>
                  </a:moveTo>
                  <a:cubicBezTo>
                    <a:pt x="174" y="1216"/>
                    <a:pt x="149" y="1286"/>
                    <a:pt x="162" y="1286"/>
                  </a:cubicBezTo>
                  <a:cubicBezTo>
                    <a:pt x="165" y="1286"/>
                    <a:pt x="170" y="1282"/>
                    <a:pt x="179" y="1271"/>
                  </a:cubicBezTo>
                  <a:lnTo>
                    <a:pt x="179" y="1271"/>
                  </a:lnTo>
                  <a:cubicBezTo>
                    <a:pt x="163" y="1296"/>
                    <a:pt x="141" y="1320"/>
                    <a:pt x="125" y="1345"/>
                  </a:cubicBezTo>
                  <a:lnTo>
                    <a:pt x="125" y="1345"/>
                  </a:lnTo>
                  <a:cubicBezTo>
                    <a:pt x="130" y="1325"/>
                    <a:pt x="124" y="1311"/>
                    <a:pt x="117" y="1311"/>
                  </a:cubicBezTo>
                  <a:cubicBezTo>
                    <a:pt x="114" y="1311"/>
                    <a:pt x="111" y="1314"/>
                    <a:pt x="108" y="1319"/>
                  </a:cubicBezTo>
                  <a:cubicBezTo>
                    <a:pt x="108" y="1307"/>
                    <a:pt x="120" y="1271"/>
                    <a:pt x="120" y="1259"/>
                  </a:cubicBezTo>
                  <a:cubicBezTo>
                    <a:pt x="143" y="1227"/>
                    <a:pt x="155" y="1216"/>
                    <a:pt x="161" y="1216"/>
                  </a:cubicBezTo>
                  <a:close/>
                  <a:moveTo>
                    <a:pt x="516" y="1"/>
                  </a:moveTo>
                  <a:cubicBezTo>
                    <a:pt x="485" y="1"/>
                    <a:pt x="451" y="5"/>
                    <a:pt x="418" y="9"/>
                  </a:cubicBezTo>
                  <a:cubicBezTo>
                    <a:pt x="393" y="18"/>
                    <a:pt x="370" y="21"/>
                    <a:pt x="347" y="21"/>
                  </a:cubicBezTo>
                  <a:cubicBezTo>
                    <a:pt x="294" y="21"/>
                    <a:pt x="246" y="5"/>
                    <a:pt x="200" y="5"/>
                  </a:cubicBezTo>
                  <a:cubicBezTo>
                    <a:pt x="159" y="5"/>
                    <a:pt x="121" y="18"/>
                    <a:pt x="84" y="69"/>
                  </a:cubicBezTo>
                  <a:cubicBezTo>
                    <a:pt x="1" y="200"/>
                    <a:pt x="60" y="652"/>
                    <a:pt x="96" y="783"/>
                  </a:cubicBezTo>
                  <a:lnTo>
                    <a:pt x="96" y="902"/>
                  </a:lnTo>
                  <a:cubicBezTo>
                    <a:pt x="93" y="898"/>
                    <a:pt x="91" y="897"/>
                    <a:pt x="89" y="897"/>
                  </a:cubicBezTo>
                  <a:cubicBezTo>
                    <a:pt x="64" y="897"/>
                    <a:pt x="84" y="1140"/>
                    <a:pt x="84" y="1271"/>
                  </a:cubicBezTo>
                  <a:lnTo>
                    <a:pt x="84" y="1378"/>
                  </a:lnTo>
                  <a:cubicBezTo>
                    <a:pt x="84" y="1378"/>
                    <a:pt x="100" y="1352"/>
                    <a:pt x="107" y="1352"/>
                  </a:cubicBezTo>
                  <a:cubicBezTo>
                    <a:pt x="111" y="1352"/>
                    <a:pt x="112" y="1358"/>
                    <a:pt x="108" y="1378"/>
                  </a:cubicBezTo>
                  <a:cubicBezTo>
                    <a:pt x="108" y="1388"/>
                    <a:pt x="100" y="1414"/>
                    <a:pt x="90" y="1430"/>
                  </a:cubicBezTo>
                  <a:lnTo>
                    <a:pt x="90" y="1430"/>
                  </a:lnTo>
                  <a:cubicBezTo>
                    <a:pt x="103" y="1414"/>
                    <a:pt x="132" y="1375"/>
                    <a:pt x="167" y="1331"/>
                  </a:cubicBezTo>
                  <a:cubicBezTo>
                    <a:pt x="298" y="1176"/>
                    <a:pt x="239" y="1152"/>
                    <a:pt x="227" y="1093"/>
                  </a:cubicBezTo>
                  <a:cubicBezTo>
                    <a:pt x="234" y="1093"/>
                    <a:pt x="242" y="1092"/>
                    <a:pt x="249" y="1092"/>
                  </a:cubicBezTo>
                  <a:cubicBezTo>
                    <a:pt x="267" y="1092"/>
                    <a:pt x="283" y="1098"/>
                    <a:pt x="275" y="1140"/>
                  </a:cubicBezTo>
                  <a:cubicBezTo>
                    <a:pt x="263" y="1212"/>
                    <a:pt x="298" y="1200"/>
                    <a:pt x="227" y="1295"/>
                  </a:cubicBezTo>
                  <a:cubicBezTo>
                    <a:pt x="263" y="1259"/>
                    <a:pt x="275" y="1224"/>
                    <a:pt x="275" y="1200"/>
                  </a:cubicBezTo>
                  <a:cubicBezTo>
                    <a:pt x="394" y="1093"/>
                    <a:pt x="548" y="962"/>
                    <a:pt x="644" y="831"/>
                  </a:cubicBezTo>
                  <a:lnTo>
                    <a:pt x="632" y="819"/>
                  </a:lnTo>
                  <a:lnTo>
                    <a:pt x="763" y="676"/>
                  </a:lnTo>
                  <a:cubicBezTo>
                    <a:pt x="751" y="616"/>
                    <a:pt x="739" y="557"/>
                    <a:pt x="703" y="521"/>
                  </a:cubicBezTo>
                  <a:lnTo>
                    <a:pt x="703" y="521"/>
                  </a:lnTo>
                  <a:cubicBezTo>
                    <a:pt x="739" y="557"/>
                    <a:pt x="775" y="593"/>
                    <a:pt x="810" y="640"/>
                  </a:cubicBezTo>
                  <a:cubicBezTo>
                    <a:pt x="870" y="581"/>
                    <a:pt x="906" y="533"/>
                    <a:pt x="929" y="485"/>
                  </a:cubicBezTo>
                  <a:cubicBezTo>
                    <a:pt x="965" y="402"/>
                    <a:pt x="870" y="426"/>
                    <a:pt x="846" y="378"/>
                  </a:cubicBezTo>
                  <a:cubicBezTo>
                    <a:pt x="846" y="223"/>
                    <a:pt x="715" y="188"/>
                    <a:pt x="656" y="69"/>
                  </a:cubicBezTo>
                  <a:cubicBezTo>
                    <a:pt x="625" y="15"/>
                    <a:pt x="574" y="1"/>
                    <a:pt x="516" y="1"/>
                  </a:cubicBezTo>
                  <a:close/>
                  <a:moveTo>
                    <a:pt x="90" y="1430"/>
                  </a:moveTo>
                  <a:cubicBezTo>
                    <a:pt x="86" y="1435"/>
                    <a:pt x="84" y="1438"/>
                    <a:pt x="84" y="1438"/>
                  </a:cubicBezTo>
                  <a:cubicBezTo>
                    <a:pt x="86" y="1436"/>
                    <a:pt x="88" y="1433"/>
                    <a:pt x="90" y="14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0"/>
            <p:cNvSpPr/>
            <p:nvPr/>
          </p:nvSpPr>
          <p:spPr>
            <a:xfrm>
              <a:off x="4421675" y="4289350"/>
              <a:ext cx="40500" cy="27300"/>
            </a:xfrm>
            <a:custGeom>
              <a:rect b="b" l="l" r="r" t="t"/>
              <a:pathLst>
                <a:path extrusionOk="0" h="1092" w="1620">
                  <a:moveTo>
                    <a:pt x="1215" y="846"/>
                  </a:moveTo>
                  <a:cubicBezTo>
                    <a:pt x="1143" y="870"/>
                    <a:pt x="1084" y="881"/>
                    <a:pt x="1024" y="905"/>
                  </a:cubicBezTo>
                  <a:cubicBezTo>
                    <a:pt x="1072" y="881"/>
                    <a:pt x="1120" y="846"/>
                    <a:pt x="1215" y="846"/>
                  </a:cubicBezTo>
                  <a:close/>
                  <a:moveTo>
                    <a:pt x="322" y="0"/>
                  </a:moveTo>
                  <a:lnTo>
                    <a:pt x="310" y="12"/>
                  </a:lnTo>
                  <a:cubicBezTo>
                    <a:pt x="238" y="131"/>
                    <a:pt x="227" y="286"/>
                    <a:pt x="108" y="369"/>
                  </a:cubicBezTo>
                  <a:cubicBezTo>
                    <a:pt x="191" y="334"/>
                    <a:pt x="262" y="274"/>
                    <a:pt x="286" y="179"/>
                  </a:cubicBezTo>
                  <a:cubicBezTo>
                    <a:pt x="310" y="191"/>
                    <a:pt x="322" y="215"/>
                    <a:pt x="346" y="215"/>
                  </a:cubicBezTo>
                  <a:cubicBezTo>
                    <a:pt x="429" y="369"/>
                    <a:pt x="179" y="334"/>
                    <a:pt x="203" y="453"/>
                  </a:cubicBezTo>
                  <a:cubicBezTo>
                    <a:pt x="179" y="429"/>
                    <a:pt x="131" y="405"/>
                    <a:pt x="108" y="393"/>
                  </a:cubicBezTo>
                  <a:cubicBezTo>
                    <a:pt x="72" y="417"/>
                    <a:pt x="48" y="429"/>
                    <a:pt x="0" y="453"/>
                  </a:cubicBezTo>
                  <a:cubicBezTo>
                    <a:pt x="0" y="453"/>
                    <a:pt x="48" y="489"/>
                    <a:pt x="108" y="536"/>
                  </a:cubicBezTo>
                  <a:cubicBezTo>
                    <a:pt x="140" y="541"/>
                    <a:pt x="169" y="543"/>
                    <a:pt x="194" y="543"/>
                  </a:cubicBezTo>
                  <a:cubicBezTo>
                    <a:pt x="354" y="543"/>
                    <a:pt x="384" y="457"/>
                    <a:pt x="477" y="405"/>
                  </a:cubicBezTo>
                  <a:lnTo>
                    <a:pt x="477" y="405"/>
                  </a:lnTo>
                  <a:cubicBezTo>
                    <a:pt x="465" y="453"/>
                    <a:pt x="465" y="512"/>
                    <a:pt x="381" y="512"/>
                  </a:cubicBezTo>
                  <a:cubicBezTo>
                    <a:pt x="298" y="536"/>
                    <a:pt x="298" y="596"/>
                    <a:pt x="191" y="596"/>
                  </a:cubicBezTo>
                  <a:lnTo>
                    <a:pt x="179" y="596"/>
                  </a:lnTo>
                  <a:cubicBezTo>
                    <a:pt x="215" y="620"/>
                    <a:pt x="238" y="643"/>
                    <a:pt x="250" y="643"/>
                  </a:cubicBezTo>
                  <a:cubicBezTo>
                    <a:pt x="381" y="727"/>
                    <a:pt x="560" y="834"/>
                    <a:pt x="715" y="893"/>
                  </a:cubicBezTo>
                  <a:cubicBezTo>
                    <a:pt x="727" y="893"/>
                    <a:pt x="727" y="881"/>
                    <a:pt x="727" y="881"/>
                  </a:cubicBezTo>
                  <a:cubicBezTo>
                    <a:pt x="786" y="905"/>
                    <a:pt x="834" y="941"/>
                    <a:pt x="893" y="965"/>
                  </a:cubicBezTo>
                  <a:cubicBezTo>
                    <a:pt x="941" y="953"/>
                    <a:pt x="977" y="929"/>
                    <a:pt x="1024" y="905"/>
                  </a:cubicBezTo>
                  <a:lnTo>
                    <a:pt x="1024" y="905"/>
                  </a:lnTo>
                  <a:cubicBezTo>
                    <a:pt x="977" y="941"/>
                    <a:pt x="965" y="965"/>
                    <a:pt x="941" y="1001"/>
                  </a:cubicBezTo>
                  <a:cubicBezTo>
                    <a:pt x="1000" y="1048"/>
                    <a:pt x="1060" y="1072"/>
                    <a:pt x="1096" y="1084"/>
                  </a:cubicBezTo>
                  <a:cubicBezTo>
                    <a:pt x="1109" y="1090"/>
                    <a:pt x="1118" y="1092"/>
                    <a:pt x="1125" y="1092"/>
                  </a:cubicBezTo>
                  <a:cubicBezTo>
                    <a:pt x="1163" y="1092"/>
                    <a:pt x="1125" y="1024"/>
                    <a:pt x="1155" y="1024"/>
                  </a:cubicBezTo>
                  <a:cubicBezTo>
                    <a:pt x="1310" y="1024"/>
                    <a:pt x="1310" y="953"/>
                    <a:pt x="1429" y="941"/>
                  </a:cubicBezTo>
                  <a:cubicBezTo>
                    <a:pt x="1501" y="941"/>
                    <a:pt x="1501" y="881"/>
                    <a:pt x="1501" y="822"/>
                  </a:cubicBezTo>
                  <a:cubicBezTo>
                    <a:pt x="1489" y="727"/>
                    <a:pt x="1620" y="727"/>
                    <a:pt x="1548" y="631"/>
                  </a:cubicBezTo>
                  <a:cubicBezTo>
                    <a:pt x="1477" y="524"/>
                    <a:pt x="1084" y="310"/>
                    <a:pt x="917" y="286"/>
                  </a:cubicBezTo>
                  <a:cubicBezTo>
                    <a:pt x="893" y="274"/>
                    <a:pt x="846" y="239"/>
                    <a:pt x="822" y="227"/>
                  </a:cubicBezTo>
                  <a:cubicBezTo>
                    <a:pt x="893" y="215"/>
                    <a:pt x="608" y="96"/>
                    <a:pt x="477" y="0"/>
                  </a:cubicBezTo>
                  <a:cubicBezTo>
                    <a:pt x="469" y="8"/>
                    <a:pt x="449" y="19"/>
                    <a:pt x="413" y="19"/>
                  </a:cubicBezTo>
                  <a:cubicBezTo>
                    <a:pt x="389" y="19"/>
                    <a:pt x="359" y="14"/>
                    <a:pt x="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0"/>
            <p:cNvSpPr/>
            <p:nvPr/>
          </p:nvSpPr>
          <p:spPr>
            <a:xfrm>
              <a:off x="3524250" y="4208850"/>
              <a:ext cx="36925" cy="37075"/>
            </a:xfrm>
            <a:custGeom>
              <a:rect b="b" l="l" r="r" t="t"/>
              <a:pathLst>
                <a:path extrusionOk="0" h="1483" w="1477">
                  <a:moveTo>
                    <a:pt x="668" y="0"/>
                  </a:moveTo>
                  <a:cubicBezTo>
                    <a:pt x="563" y="0"/>
                    <a:pt x="475" y="52"/>
                    <a:pt x="405" y="113"/>
                  </a:cubicBezTo>
                  <a:cubicBezTo>
                    <a:pt x="286" y="232"/>
                    <a:pt x="71" y="208"/>
                    <a:pt x="24" y="387"/>
                  </a:cubicBezTo>
                  <a:cubicBezTo>
                    <a:pt x="0" y="542"/>
                    <a:pt x="298" y="875"/>
                    <a:pt x="441" y="958"/>
                  </a:cubicBezTo>
                  <a:cubicBezTo>
                    <a:pt x="464" y="994"/>
                    <a:pt x="488" y="1042"/>
                    <a:pt x="500" y="1065"/>
                  </a:cubicBezTo>
                  <a:cubicBezTo>
                    <a:pt x="498" y="1065"/>
                    <a:pt x="496" y="1065"/>
                    <a:pt x="494" y="1065"/>
                  </a:cubicBezTo>
                  <a:cubicBezTo>
                    <a:pt x="415" y="1065"/>
                    <a:pt x="609" y="1295"/>
                    <a:pt x="679" y="1423"/>
                  </a:cubicBezTo>
                  <a:cubicBezTo>
                    <a:pt x="689" y="1419"/>
                    <a:pt x="700" y="1417"/>
                    <a:pt x="713" y="1417"/>
                  </a:cubicBezTo>
                  <a:cubicBezTo>
                    <a:pt x="743" y="1417"/>
                    <a:pt x="779" y="1431"/>
                    <a:pt x="822" y="1482"/>
                  </a:cubicBezTo>
                  <a:lnTo>
                    <a:pt x="833" y="1470"/>
                  </a:lnTo>
                  <a:cubicBezTo>
                    <a:pt x="932" y="1421"/>
                    <a:pt x="1038" y="1339"/>
                    <a:pt x="1160" y="1339"/>
                  </a:cubicBezTo>
                  <a:cubicBezTo>
                    <a:pt x="1185" y="1339"/>
                    <a:pt x="1211" y="1343"/>
                    <a:pt x="1238" y="1351"/>
                  </a:cubicBezTo>
                  <a:cubicBezTo>
                    <a:pt x="1191" y="1321"/>
                    <a:pt x="1137" y="1306"/>
                    <a:pt x="1086" y="1306"/>
                  </a:cubicBezTo>
                  <a:cubicBezTo>
                    <a:pt x="1036" y="1306"/>
                    <a:pt x="988" y="1321"/>
                    <a:pt x="953" y="1351"/>
                  </a:cubicBezTo>
                  <a:cubicBezTo>
                    <a:pt x="953" y="1339"/>
                    <a:pt x="953" y="1303"/>
                    <a:pt x="941" y="1292"/>
                  </a:cubicBezTo>
                  <a:cubicBezTo>
                    <a:pt x="960" y="1228"/>
                    <a:pt x="991" y="1210"/>
                    <a:pt x="1026" y="1210"/>
                  </a:cubicBezTo>
                  <a:cubicBezTo>
                    <a:pt x="1074" y="1210"/>
                    <a:pt x="1132" y="1246"/>
                    <a:pt x="1181" y="1246"/>
                  </a:cubicBezTo>
                  <a:cubicBezTo>
                    <a:pt x="1202" y="1246"/>
                    <a:pt x="1222" y="1239"/>
                    <a:pt x="1238" y="1220"/>
                  </a:cubicBezTo>
                  <a:cubicBezTo>
                    <a:pt x="1238" y="1244"/>
                    <a:pt x="1250" y="1303"/>
                    <a:pt x="1250" y="1339"/>
                  </a:cubicBezTo>
                  <a:cubicBezTo>
                    <a:pt x="1298" y="1351"/>
                    <a:pt x="1322" y="1363"/>
                    <a:pt x="1357" y="1399"/>
                  </a:cubicBezTo>
                  <a:cubicBezTo>
                    <a:pt x="1357" y="1399"/>
                    <a:pt x="1369" y="1339"/>
                    <a:pt x="1381" y="1256"/>
                  </a:cubicBezTo>
                  <a:cubicBezTo>
                    <a:pt x="1286" y="1042"/>
                    <a:pt x="1131" y="1065"/>
                    <a:pt x="1000" y="1053"/>
                  </a:cubicBezTo>
                  <a:cubicBezTo>
                    <a:pt x="1038" y="1046"/>
                    <a:pt x="1075" y="1024"/>
                    <a:pt x="1113" y="1024"/>
                  </a:cubicBezTo>
                  <a:cubicBezTo>
                    <a:pt x="1135" y="1024"/>
                    <a:pt x="1157" y="1032"/>
                    <a:pt x="1179" y="1053"/>
                  </a:cubicBezTo>
                  <a:cubicBezTo>
                    <a:pt x="1250" y="1113"/>
                    <a:pt x="1322" y="1077"/>
                    <a:pt x="1381" y="1173"/>
                  </a:cubicBezTo>
                  <a:lnTo>
                    <a:pt x="1405" y="1184"/>
                  </a:lnTo>
                  <a:cubicBezTo>
                    <a:pt x="1405" y="1137"/>
                    <a:pt x="1417" y="1113"/>
                    <a:pt x="1429" y="1113"/>
                  </a:cubicBezTo>
                  <a:cubicBezTo>
                    <a:pt x="1441" y="946"/>
                    <a:pt x="1476" y="744"/>
                    <a:pt x="1441" y="577"/>
                  </a:cubicBezTo>
                  <a:lnTo>
                    <a:pt x="1417" y="577"/>
                  </a:lnTo>
                  <a:cubicBezTo>
                    <a:pt x="1393" y="518"/>
                    <a:pt x="1417" y="446"/>
                    <a:pt x="1417" y="387"/>
                  </a:cubicBezTo>
                  <a:cubicBezTo>
                    <a:pt x="1345" y="351"/>
                    <a:pt x="1250" y="327"/>
                    <a:pt x="1179" y="303"/>
                  </a:cubicBezTo>
                  <a:cubicBezTo>
                    <a:pt x="1083" y="291"/>
                    <a:pt x="976" y="280"/>
                    <a:pt x="857" y="220"/>
                  </a:cubicBezTo>
                  <a:lnTo>
                    <a:pt x="857" y="220"/>
                  </a:lnTo>
                  <a:cubicBezTo>
                    <a:pt x="964" y="268"/>
                    <a:pt x="1072" y="280"/>
                    <a:pt x="1179" y="303"/>
                  </a:cubicBezTo>
                  <a:cubicBezTo>
                    <a:pt x="1250" y="303"/>
                    <a:pt x="1345" y="303"/>
                    <a:pt x="1417" y="327"/>
                  </a:cubicBezTo>
                  <a:cubicBezTo>
                    <a:pt x="1417" y="244"/>
                    <a:pt x="1417" y="184"/>
                    <a:pt x="1393" y="149"/>
                  </a:cubicBezTo>
                  <a:cubicBezTo>
                    <a:pt x="1385" y="114"/>
                    <a:pt x="1367" y="105"/>
                    <a:pt x="1345" y="105"/>
                  </a:cubicBezTo>
                  <a:cubicBezTo>
                    <a:pt x="1316" y="105"/>
                    <a:pt x="1280" y="121"/>
                    <a:pt x="1248" y="121"/>
                  </a:cubicBezTo>
                  <a:cubicBezTo>
                    <a:pt x="1236" y="121"/>
                    <a:pt x="1225" y="119"/>
                    <a:pt x="1214" y="113"/>
                  </a:cubicBezTo>
                  <a:cubicBezTo>
                    <a:pt x="1060" y="6"/>
                    <a:pt x="905" y="53"/>
                    <a:pt x="726" y="6"/>
                  </a:cubicBezTo>
                  <a:cubicBezTo>
                    <a:pt x="706" y="2"/>
                    <a:pt x="687" y="0"/>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0"/>
            <p:cNvSpPr/>
            <p:nvPr/>
          </p:nvSpPr>
          <p:spPr>
            <a:xfrm>
              <a:off x="3807000" y="4274725"/>
              <a:ext cx="39925" cy="14050"/>
            </a:xfrm>
            <a:custGeom>
              <a:rect b="b" l="l" r="r" t="t"/>
              <a:pathLst>
                <a:path extrusionOk="0" h="562" w="1597">
                  <a:moveTo>
                    <a:pt x="477" y="85"/>
                  </a:moveTo>
                  <a:lnTo>
                    <a:pt x="477" y="85"/>
                  </a:lnTo>
                  <a:cubicBezTo>
                    <a:pt x="453" y="109"/>
                    <a:pt x="418" y="121"/>
                    <a:pt x="334" y="121"/>
                  </a:cubicBezTo>
                  <a:cubicBezTo>
                    <a:pt x="394" y="109"/>
                    <a:pt x="430" y="97"/>
                    <a:pt x="477" y="85"/>
                  </a:cubicBezTo>
                  <a:close/>
                  <a:moveTo>
                    <a:pt x="318" y="0"/>
                  </a:moveTo>
                  <a:cubicBezTo>
                    <a:pt x="259" y="0"/>
                    <a:pt x="330" y="38"/>
                    <a:pt x="299" y="38"/>
                  </a:cubicBezTo>
                  <a:cubicBezTo>
                    <a:pt x="168" y="38"/>
                    <a:pt x="191" y="85"/>
                    <a:pt x="96" y="97"/>
                  </a:cubicBezTo>
                  <a:cubicBezTo>
                    <a:pt x="37" y="109"/>
                    <a:pt x="49" y="145"/>
                    <a:pt x="72" y="169"/>
                  </a:cubicBezTo>
                  <a:cubicBezTo>
                    <a:pt x="132" y="216"/>
                    <a:pt x="1" y="216"/>
                    <a:pt x="120" y="276"/>
                  </a:cubicBezTo>
                  <a:cubicBezTo>
                    <a:pt x="239" y="335"/>
                    <a:pt x="656" y="407"/>
                    <a:pt x="822" y="419"/>
                  </a:cubicBezTo>
                  <a:cubicBezTo>
                    <a:pt x="846" y="443"/>
                    <a:pt x="906" y="454"/>
                    <a:pt x="942" y="454"/>
                  </a:cubicBezTo>
                  <a:cubicBezTo>
                    <a:pt x="870" y="466"/>
                    <a:pt x="1180" y="526"/>
                    <a:pt x="1323" y="562"/>
                  </a:cubicBezTo>
                  <a:cubicBezTo>
                    <a:pt x="1323" y="544"/>
                    <a:pt x="1348" y="533"/>
                    <a:pt x="1399" y="533"/>
                  </a:cubicBezTo>
                  <a:cubicBezTo>
                    <a:pt x="1418" y="533"/>
                    <a:pt x="1440" y="535"/>
                    <a:pt x="1465" y="538"/>
                  </a:cubicBezTo>
                  <a:lnTo>
                    <a:pt x="1465" y="526"/>
                  </a:lnTo>
                  <a:cubicBezTo>
                    <a:pt x="1477" y="454"/>
                    <a:pt x="1430" y="383"/>
                    <a:pt x="1501" y="323"/>
                  </a:cubicBezTo>
                  <a:lnTo>
                    <a:pt x="1501" y="323"/>
                  </a:lnTo>
                  <a:cubicBezTo>
                    <a:pt x="1430" y="347"/>
                    <a:pt x="1394" y="395"/>
                    <a:pt x="1418" y="443"/>
                  </a:cubicBezTo>
                  <a:cubicBezTo>
                    <a:pt x="1394" y="443"/>
                    <a:pt x="1370" y="419"/>
                    <a:pt x="1358" y="419"/>
                  </a:cubicBezTo>
                  <a:cubicBezTo>
                    <a:pt x="1227" y="335"/>
                    <a:pt x="1465" y="347"/>
                    <a:pt x="1382" y="288"/>
                  </a:cubicBezTo>
                  <a:lnTo>
                    <a:pt x="1382" y="288"/>
                  </a:lnTo>
                  <a:cubicBezTo>
                    <a:pt x="1418" y="300"/>
                    <a:pt x="1477" y="323"/>
                    <a:pt x="1501" y="323"/>
                  </a:cubicBezTo>
                  <a:cubicBezTo>
                    <a:pt x="1525" y="300"/>
                    <a:pt x="1549" y="300"/>
                    <a:pt x="1584" y="288"/>
                  </a:cubicBezTo>
                  <a:cubicBezTo>
                    <a:pt x="1596" y="288"/>
                    <a:pt x="1537" y="264"/>
                    <a:pt x="1465" y="240"/>
                  </a:cubicBezTo>
                  <a:cubicBezTo>
                    <a:pt x="1239" y="240"/>
                    <a:pt x="1239" y="300"/>
                    <a:pt x="1180" y="335"/>
                  </a:cubicBezTo>
                  <a:cubicBezTo>
                    <a:pt x="1180" y="323"/>
                    <a:pt x="1168" y="276"/>
                    <a:pt x="1227" y="276"/>
                  </a:cubicBezTo>
                  <a:cubicBezTo>
                    <a:pt x="1287" y="264"/>
                    <a:pt x="1251" y="216"/>
                    <a:pt x="1358" y="216"/>
                  </a:cubicBezTo>
                  <a:lnTo>
                    <a:pt x="1370" y="216"/>
                  </a:lnTo>
                  <a:cubicBezTo>
                    <a:pt x="1346" y="204"/>
                    <a:pt x="1311" y="192"/>
                    <a:pt x="1299" y="181"/>
                  </a:cubicBezTo>
                  <a:cubicBezTo>
                    <a:pt x="1144" y="145"/>
                    <a:pt x="930" y="85"/>
                    <a:pt x="775" y="62"/>
                  </a:cubicBezTo>
                  <a:lnTo>
                    <a:pt x="775" y="85"/>
                  </a:lnTo>
                  <a:cubicBezTo>
                    <a:pt x="703" y="62"/>
                    <a:pt x="644" y="50"/>
                    <a:pt x="584" y="38"/>
                  </a:cubicBezTo>
                  <a:cubicBezTo>
                    <a:pt x="537" y="50"/>
                    <a:pt x="513" y="62"/>
                    <a:pt x="477" y="85"/>
                  </a:cubicBezTo>
                  <a:lnTo>
                    <a:pt x="525" y="38"/>
                  </a:lnTo>
                  <a:cubicBezTo>
                    <a:pt x="453" y="26"/>
                    <a:pt x="394" y="2"/>
                    <a:pt x="346" y="2"/>
                  </a:cubicBezTo>
                  <a:cubicBezTo>
                    <a:pt x="334" y="1"/>
                    <a:pt x="325" y="0"/>
                    <a:pt x="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sp>
        <p:nvSpPr>
          <p:cNvPr id="44" name="Google Shape;44;p3"/>
          <p:cNvSpPr txBox="1"/>
          <p:nvPr>
            <p:ph type="title"/>
          </p:nvPr>
        </p:nvSpPr>
        <p:spPr>
          <a:xfrm>
            <a:off x="1963950" y="2981575"/>
            <a:ext cx="5216100" cy="527400"/>
          </a:xfrm>
          <a:prstGeom prst="rect">
            <a:avLst/>
          </a:prstGeom>
        </p:spPr>
        <p:txBody>
          <a:bodyPr anchorCtr="0" anchor="ctr" bIns="91425" lIns="0" spcFirstLastPara="1" rIns="0"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 name="Google Shape;45;p3"/>
          <p:cNvSpPr txBox="1"/>
          <p:nvPr>
            <p:ph idx="1" type="subTitle"/>
          </p:nvPr>
        </p:nvSpPr>
        <p:spPr>
          <a:xfrm>
            <a:off x="1963925" y="3502925"/>
            <a:ext cx="5216100" cy="449700"/>
          </a:xfrm>
          <a:prstGeom prst="rect">
            <a:avLst/>
          </a:prstGeom>
        </p:spPr>
        <p:txBody>
          <a:bodyPr anchorCtr="0" anchor="t" bIns="91425" lIns="0" spcFirstLastPara="1" rIns="0" wrap="square" tIns="91425">
            <a:noAutofit/>
          </a:bodyPr>
          <a:lstStyle>
            <a:lvl1pPr lvl="0" rtl="0" algn="ctr">
              <a:lnSpc>
                <a:spcPct val="100000"/>
              </a:lnSpc>
              <a:spcBef>
                <a:spcPts val="0"/>
              </a:spcBef>
              <a:spcAft>
                <a:spcPts val="0"/>
              </a:spcAft>
              <a:buClr>
                <a:schemeClr val="accent1"/>
              </a:buClr>
              <a:buSzPts val="1800"/>
              <a:buNone/>
              <a:defRPr>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
        <p:nvSpPr>
          <p:cNvPr id="46" name="Google Shape;46;p3"/>
          <p:cNvSpPr txBox="1"/>
          <p:nvPr>
            <p:ph hasCustomPrompt="1" idx="2" type="title"/>
          </p:nvPr>
        </p:nvSpPr>
        <p:spPr>
          <a:xfrm>
            <a:off x="3502350" y="1571875"/>
            <a:ext cx="2139300" cy="11715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lt2"/>
              </a:buClr>
              <a:buSzPts val="13000"/>
              <a:buNone/>
              <a:defRPr sz="13000">
                <a:solidFill>
                  <a:schemeClr val="lt2"/>
                </a:solidFill>
              </a:defRPr>
            </a:lvl1pPr>
            <a:lvl2pPr lvl="1" rtl="0" algn="ctr">
              <a:spcBef>
                <a:spcPts val="0"/>
              </a:spcBef>
              <a:spcAft>
                <a:spcPts val="0"/>
              </a:spcAft>
              <a:buClr>
                <a:schemeClr val="lt2"/>
              </a:buClr>
              <a:buSzPts val="12000"/>
              <a:buNone/>
              <a:defRPr sz="12000">
                <a:solidFill>
                  <a:schemeClr val="lt2"/>
                </a:solidFill>
              </a:defRPr>
            </a:lvl2pPr>
            <a:lvl3pPr lvl="2" rtl="0" algn="ctr">
              <a:spcBef>
                <a:spcPts val="0"/>
              </a:spcBef>
              <a:spcAft>
                <a:spcPts val="0"/>
              </a:spcAft>
              <a:buClr>
                <a:schemeClr val="lt2"/>
              </a:buClr>
              <a:buSzPts val="12000"/>
              <a:buNone/>
              <a:defRPr sz="12000">
                <a:solidFill>
                  <a:schemeClr val="lt2"/>
                </a:solidFill>
              </a:defRPr>
            </a:lvl3pPr>
            <a:lvl4pPr lvl="3" rtl="0" algn="ctr">
              <a:spcBef>
                <a:spcPts val="0"/>
              </a:spcBef>
              <a:spcAft>
                <a:spcPts val="0"/>
              </a:spcAft>
              <a:buClr>
                <a:schemeClr val="lt2"/>
              </a:buClr>
              <a:buSzPts val="12000"/>
              <a:buNone/>
              <a:defRPr sz="12000">
                <a:solidFill>
                  <a:schemeClr val="lt2"/>
                </a:solidFill>
              </a:defRPr>
            </a:lvl4pPr>
            <a:lvl5pPr lvl="4" rtl="0" algn="ctr">
              <a:spcBef>
                <a:spcPts val="0"/>
              </a:spcBef>
              <a:spcAft>
                <a:spcPts val="0"/>
              </a:spcAft>
              <a:buClr>
                <a:schemeClr val="lt2"/>
              </a:buClr>
              <a:buSzPts val="12000"/>
              <a:buNone/>
              <a:defRPr sz="12000">
                <a:solidFill>
                  <a:schemeClr val="lt2"/>
                </a:solidFill>
              </a:defRPr>
            </a:lvl5pPr>
            <a:lvl6pPr lvl="5" rtl="0" algn="ctr">
              <a:spcBef>
                <a:spcPts val="0"/>
              </a:spcBef>
              <a:spcAft>
                <a:spcPts val="0"/>
              </a:spcAft>
              <a:buClr>
                <a:schemeClr val="lt2"/>
              </a:buClr>
              <a:buSzPts val="12000"/>
              <a:buNone/>
              <a:defRPr sz="12000">
                <a:solidFill>
                  <a:schemeClr val="lt2"/>
                </a:solidFill>
              </a:defRPr>
            </a:lvl6pPr>
            <a:lvl7pPr lvl="6" rtl="0" algn="ctr">
              <a:spcBef>
                <a:spcPts val="0"/>
              </a:spcBef>
              <a:spcAft>
                <a:spcPts val="0"/>
              </a:spcAft>
              <a:buClr>
                <a:schemeClr val="lt2"/>
              </a:buClr>
              <a:buSzPts val="12000"/>
              <a:buNone/>
              <a:defRPr sz="12000">
                <a:solidFill>
                  <a:schemeClr val="lt2"/>
                </a:solidFill>
              </a:defRPr>
            </a:lvl7pPr>
            <a:lvl8pPr lvl="7" rtl="0" algn="ctr">
              <a:spcBef>
                <a:spcPts val="0"/>
              </a:spcBef>
              <a:spcAft>
                <a:spcPts val="0"/>
              </a:spcAft>
              <a:buClr>
                <a:schemeClr val="lt2"/>
              </a:buClr>
              <a:buSzPts val="12000"/>
              <a:buNone/>
              <a:defRPr sz="12000">
                <a:solidFill>
                  <a:schemeClr val="lt2"/>
                </a:solidFill>
              </a:defRPr>
            </a:lvl8pPr>
            <a:lvl9pPr lvl="8" rtl="0" algn="ctr">
              <a:spcBef>
                <a:spcPts val="0"/>
              </a:spcBef>
              <a:spcAft>
                <a:spcPts val="0"/>
              </a:spcAft>
              <a:buClr>
                <a:schemeClr val="lt2"/>
              </a:buClr>
              <a:buSzPts val="12000"/>
              <a:buNone/>
              <a:defRPr sz="12000">
                <a:solidFill>
                  <a:schemeClr val="lt2"/>
                </a:solidFill>
              </a:defRPr>
            </a:lvl9pPr>
          </a:lstStyle>
          <a:p>
            <a:r>
              <a:t>xx%</a:t>
            </a:r>
          </a:p>
        </p:txBody>
      </p:sp>
      <p:sp>
        <p:nvSpPr>
          <p:cNvPr id="47" name="Google Shape;47;p3"/>
          <p:cNvSpPr/>
          <p:nvPr/>
        </p:nvSpPr>
        <p:spPr>
          <a:xfrm>
            <a:off x="8729850" y="1709066"/>
            <a:ext cx="792060" cy="956454"/>
          </a:xfrm>
          <a:custGeom>
            <a:rect b="b" l="l" r="r" t="t"/>
            <a:pathLst>
              <a:path extrusionOk="0" h="31272" w="25897">
                <a:moveTo>
                  <a:pt x="15896" y="3855"/>
                </a:moveTo>
                <a:cubicBezTo>
                  <a:pt x="15931" y="3903"/>
                  <a:pt x="15955" y="3927"/>
                  <a:pt x="15967" y="3963"/>
                </a:cubicBezTo>
                <a:cubicBezTo>
                  <a:pt x="15943" y="3939"/>
                  <a:pt x="15907" y="3927"/>
                  <a:pt x="15872" y="3915"/>
                </a:cubicBezTo>
                <a:lnTo>
                  <a:pt x="15896" y="3855"/>
                </a:lnTo>
                <a:close/>
                <a:moveTo>
                  <a:pt x="17324" y="5356"/>
                </a:moveTo>
                <a:lnTo>
                  <a:pt x="17324" y="5356"/>
                </a:lnTo>
                <a:cubicBezTo>
                  <a:pt x="17896" y="5772"/>
                  <a:pt x="18515" y="6058"/>
                  <a:pt x="19182" y="6177"/>
                </a:cubicBezTo>
                <a:cubicBezTo>
                  <a:pt x="19170" y="6201"/>
                  <a:pt x="19170" y="6249"/>
                  <a:pt x="19158" y="6284"/>
                </a:cubicBezTo>
                <a:cubicBezTo>
                  <a:pt x="18956" y="6405"/>
                  <a:pt x="18720" y="6509"/>
                  <a:pt x="18515" y="6509"/>
                </a:cubicBezTo>
                <a:cubicBezTo>
                  <a:pt x="18478" y="6509"/>
                  <a:pt x="18442" y="6506"/>
                  <a:pt x="18408" y="6499"/>
                </a:cubicBezTo>
                <a:cubicBezTo>
                  <a:pt x="18051" y="6439"/>
                  <a:pt x="17717" y="5927"/>
                  <a:pt x="17372" y="5427"/>
                </a:cubicBezTo>
                <a:cubicBezTo>
                  <a:pt x="17360" y="5403"/>
                  <a:pt x="17336" y="5391"/>
                  <a:pt x="17324" y="5356"/>
                </a:cubicBezTo>
                <a:close/>
                <a:moveTo>
                  <a:pt x="14705" y="1653"/>
                </a:moveTo>
                <a:cubicBezTo>
                  <a:pt x="14824" y="1986"/>
                  <a:pt x="14979" y="2284"/>
                  <a:pt x="15157" y="2581"/>
                </a:cubicBezTo>
                <a:lnTo>
                  <a:pt x="14217" y="4129"/>
                </a:lnTo>
                <a:cubicBezTo>
                  <a:pt x="14086" y="4355"/>
                  <a:pt x="14098" y="4653"/>
                  <a:pt x="14264" y="4867"/>
                </a:cubicBezTo>
                <a:cubicBezTo>
                  <a:pt x="14387" y="5027"/>
                  <a:pt x="14583" y="5128"/>
                  <a:pt x="14789" y="5128"/>
                </a:cubicBezTo>
                <a:cubicBezTo>
                  <a:pt x="14844" y="5128"/>
                  <a:pt x="14900" y="5121"/>
                  <a:pt x="14955" y="5106"/>
                </a:cubicBezTo>
                <a:cubicBezTo>
                  <a:pt x="15024" y="5088"/>
                  <a:pt x="15088" y="5079"/>
                  <a:pt x="15150" y="5079"/>
                </a:cubicBezTo>
                <a:cubicBezTo>
                  <a:pt x="15508" y="5079"/>
                  <a:pt x="15785" y="5386"/>
                  <a:pt x="16312" y="6177"/>
                </a:cubicBezTo>
                <a:cubicBezTo>
                  <a:pt x="16777" y="6868"/>
                  <a:pt x="17312" y="7642"/>
                  <a:pt x="18205" y="7808"/>
                </a:cubicBezTo>
                <a:cubicBezTo>
                  <a:pt x="18314" y="7827"/>
                  <a:pt x="18423" y="7837"/>
                  <a:pt x="18533" y="7837"/>
                </a:cubicBezTo>
                <a:cubicBezTo>
                  <a:pt x="19043" y="7837"/>
                  <a:pt x="19581" y="7632"/>
                  <a:pt x="20158" y="7201"/>
                </a:cubicBezTo>
                <a:cubicBezTo>
                  <a:pt x="20301" y="7082"/>
                  <a:pt x="20408" y="6915"/>
                  <a:pt x="20420" y="6725"/>
                </a:cubicBezTo>
                <a:cubicBezTo>
                  <a:pt x="20432" y="6558"/>
                  <a:pt x="20539" y="6260"/>
                  <a:pt x="20634" y="6022"/>
                </a:cubicBezTo>
                <a:lnTo>
                  <a:pt x="20670" y="5903"/>
                </a:lnTo>
                <a:cubicBezTo>
                  <a:pt x="20706" y="5844"/>
                  <a:pt x="20718" y="5784"/>
                  <a:pt x="20729" y="5725"/>
                </a:cubicBezTo>
                <a:cubicBezTo>
                  <a:pt x="20765" y="5653"/>
                  <a:pt x="20777" y="5594"/>
                  <a:pt x="20789" y="5522"/>
                </a:cubicBezTo>
                <a:cubicBezTo>
                  <a:pt x="21134" y="5558"/>
                  <a:pt x="21491" y="5606"/>
                  <a:pt x="21837" y="5641"/>
                </a:cubicBezTo>
                <a:cubicBezTo>
                  <a:pt x="22218" y="5689"/>
                  <a:pt x="22611" y="5725"/>
                  <a:pt x="22980" y="5772"/>
                </a:cubicBezTo>
                <a:cubicBezTo>
                  <a:pt x="23194" y="6891"/>
                  <a:pt x="23527" y="7630"/>
                  <a:pt x="24028" y="7975"/>
                </a:cubicBezTo>
                <a:cubicBezTo>
                  <a:pt x="23968" y="8725"/>
                  <a:pt x="23932" y="9594"/>
                  <a:pt x="23908" y="10463"/>
                </a:cubicBezTo>
                <a:cubicBezTo>
                  <a:pt x="23861" y="11666"/>
                  <a:pt x="23801" y="13380"/>
                  <a:pt x="23623" y="14107"/>
                </a:cubicBezTo>
                <a:cubicBezTo>
                  <a:pt x="23581" y="14098"/>
                  <a:pt x="23538" y="14094"/>
                  <a:pt x="23496" y="14094"/>
                </a:cubicBezTo>
                <a:cubicBezTo>
                  <a:pt x="23419" y="14094"/>
                  <a:pt x="23342" y="14107"/>
                  <a:pt x="23266" y="14130"/>
                </a:cubicBezTo>
                <a:cubicBezTo>
                  <a:pt x="23027" y="14226"/>
                  <a:pt x="22861" y="14452"/>
                  <a:pt x="22849" y="14690"/>
                </a:cubicBezTo>
                <a:lnTo>
                  <a:pt x="22658" y="16917"/>
                </a:lnTo>
                <a:cubicBezTo>
                  <a:pt x="22634" y="17024"/>
                  <a:pt x="22658" y="17107"/>
                  <a:pt x="22694" y="17202"/>
                </a:cubicBezTo>
                <a:cubicBezTo>
                  <a:pt x="23766" y="20012"/>
                  <a:pt x="24349" y="27561"/>
                  <a:pt x="22551" y="29311"/>
                </a:cubicBezTo>
                <a:cubicBezTo>
                  <a:pt x="21979" y="29786"/>
                  <a:pt x="21406" y="29967"/>
                  <a:pt x="20763" y="29967"/>
                </a:cubicBezTo>
                <a:cubicBezTo>
                  <a:pt x="20067" y="29967"/>
                  <a:pt x="19288" y="29756"/>
                  <a:pt x="18336" y="29478"/>
                </a:cubicBezTo>
                <a:cubicBezTo>
                  <a:pt x="17381" y="29192"/>
                  <a:pt x="16378" y="28915"/>
                  <a:pt x="15379" y="28915"/>
                </a:cubicBezTo>
                <a:cubicBezTo>
                  <a:pt x="15170" y="28915"/>
                  <a:pt x="14961" y="28927"/>
                  <a:pt x="14753" y="28954"/>
                </a:cubicBezTo>
                <a:cubicBezTo>
                  <a:pt x="14599" y="28957"/>
                  <a:pt x="14448" y="28959"/>
                  <a:pt x="14300" y="28959"/>
                </a:cubicBezTo>
                <a:cubicBezTo>
                  <a:pt x="12197" y="28959"/>
                  <a:pt x="10566" y="28620"/>
                  <a:pt x="9454" y="27275"/>
                </a:cubicBezTo>
                <a:cubicBezTo>
                  <a:pt x="8680" y="26215"/>
                  <a:pt x="7740" y="25441"/>
                  <a:pt x="6847" y="24691"/>
                </a:cubicBezTo>
                <a:cubicBezTo>
                  <a:pt x="5513" y="23560"/>
                  <a:pt x="4239" y="22501"/>
                  <a:pt x="3668" y="20607"/>
                </a:cubicBezTo>
                <a:cubicBezTo>
                  <a:pt x="3644" y="20584"/>
                  <a:pt x="3632" y="20536"/>
                  <a:pt x="3620" y="20500"/>
                </a:cubicBezTo>
                <a:cubicBezTo>
                  <a:pt x="3323" y="19893"/>
                  <a:pt x="2656" y="19643"/>
                  <a:pt x="2120" y="19453"/>
                </a:cubicBezTo>
                <a:cubicBezTo>
                  <a:pt x="1882" y="19357"/>
                  <a:pt x="1441" y="19191"/>
                  <a:pt x="1382" y="19095"/>
                </a:cubicBezTo>
                <a:cubicBezTo>
                  <a:pt x="1370" y="19072"/>
                  <a:pt x="1370" y="18988"/>
                  <a:pt x="1465" y="18714"/>
                </a:cubicBezTo>
                <a:cubicBezTo>
                  <a:pt x="1620" y="18119"/>
                  <a:pt x="2120" y="17428"/>
                  <a:pt x="2680" y="16726"/>
                </a:cubicBezTo>
                <a:cubicBezTo>
                  <a:pt x="3275" y="17298"/>
                  <a:pt x="3882" y="17809"/>
                  <a:pt x="4501" y="18321"/>
                </a:cubicBezTo>
                <a:cubicBezTo>
                  <a:pt x="4799" y="18571"/>
                  <a:pt x="5097" y="18810"/>
                  <a:pt x="5370" y="19060"/>
                </a:cubicBezTo>
                <a:lnTo>
                  <a:pt x="6073" y="19929"/>
                </a:lnTo>
                <a:cubicBezTo>
                  <a:pt x="7013" y="21072"/>
                  <a:pt x="7978" y="22262"/>
                  <a:pt x="8942" y="23632"/>
                </a:cubicBezTo>
                <a:cubicBezTo>
                  <a:pt x="9070" y="23813"/>
                  <a:pt x="9270" y="23908"/>
                  <a:pt x="9472" y="23908"/>
                </a:cubicBezTo>
                <a:cubicBezTo>
                  <a:pt x="9589" y="23908"/>
                  <a:pt x="9707" y="23876"/>
                  <a:pt x="9811" y="23810"/>
                </a:cubicBezTo>
                <a:cubicBezTo>
                  <a:pt x="10109" y="23632"/>
                  <a:pt x="10216" y="23263"/>
                  <a:pt x="10061" y="22965"/>
                </a:cubicBezTo>
                <a:cubicBezTo>
                  <a:pt x="8930" y="20631"/>
                  <a:pt x="7537" y="19214"/>
                  <a:pt x="6311" y="18143"/>
                </a:cubicBezTo>
                <a:cubicBezTo>
                  <a:pt x="5359" y="16952"/>
                  <a:pt x="4656" y="15964"/>
                  <a:pt x="4096" y="15012"/>
                </a:cubicBezTo>
                <a:cubicBezTo>
                  <a:pt x="4716" y="14273"/>
                  <a:pt x="5406" y="13440"/>
                  <a:pt x="5966" y="12606"/>
                </a:cubicBezTo>
                <a:cubicBezTo>
                  <a:pt x="6168" y="12321"/>
                  <a:pt x="6109" y="11940"/>
                  <a:pt x="5835" y="11725"/>
                </a:cubicBezTo>
                <a:lnTo>
                  <a:pt x="5787" y="11702"/>
                </a:lnTo>
                <a:cubicBezTo>
                  <a:pt x="7061" y="9225"/>
                  <a:pt x="9692" y="6534"/>
                  <a:pt x="11300" y="4891"/>
                </a:cubicBezTo>
                <a:lnTo>
                  <a:pt x="11550" y="4653"/>
                </a:lnTo>
                <a:cubicBezTo>
                  <a:pt x="11740" y="5427"/>
                  <a:pt x="12157" y="5939"/>
                  <a:pt x="12550" y="6403"/>
                </a:cubicBezTo>
                <a:cubicBezTo>
                  <a:pt x="12859" y="6772"/>
                  <a:pt x="13157" y="7118"/>
                  <a:pt x="13371" y="7630"/>
                </a:cubicBezTo>
                <a:cubicBezTo>
                  <a:pt x="13741" y="9118"/>
                  <a:pt x="14979" y="9475"/>
                  <a:pt x="15788" y="9713"/>
                </a:cubicBezTo>
                <a:cubicBezTo>
                  <a:pt x="15991" y="9773"/>
                  <a:pt x="16169" y="9820"/>
                  <a:pt x="16348" y="9892"/>
                </a:cubicBezTo>
                <a:cubicBezTo>
                  <a:pt x="16420" y="9920"/>
                  <a:pt x="16495" y="9933"/>
                  <a:pt x="16571" y="9933"/>
                </a:cubicBezTo>
                <a:cubicBezTo>
                  <a:pt x="16786" y="9933"/>
                  <a:pt x="17002" y="9826"/>
                  <a:pt x="17134" y="9642"/>
                </a:cubicBezTo>
                <a:cubicBezTo>
                  <a:pt x="17300" y="9392"/>
                  <a:pt x="17265" y="9046"/>
                  <a:pt x="17039" y="8820"/>
                </a:cubicBezTo>
                <a:cubicBezTo>
                  <a:pt x="16717" y="8499"/>
                  <a:pt x="16360" y="8189"/>
                  <a:pt x="16015" y="7868"/>
                </a:cubicBezTo>
                <a:cubicBezTo>
                  <a:pt x="14538" y="6582"/>
                  <a:pt x="13252" y="5463"/>
                  <a:pt x="13788" y="2498"/>
                </a:cubicBezTo>
                <a:cubicBezTo>
                  <a:pt x="14038" y="2260"/>
                  <a:pt x="14395" y="1915"/>
                  <a:pt x="14705" y="1653"/>
                </a:cubicBezTo>
                <a:close/>
                <a:moveTo>
                  <a:pt x="15076" y="0"/>
                </a:moveTo>
                <a:cubicBezTo>
                  <a:pt x="14538" y="0"/>
                  <a:pt x="13881" y="618"/>
                  <a:pt x="12740" y="1712"/>
                </a:cubicBezTo>
                <a:cubicBezTo>
                  <a:pt x="12633" y="1796"/>
                  <a:pt x="12574" y="1915"/>
                  <a:pt x="12550" y="2058"/>
                </a:cubicBezTo>
                <a:lnTo>
                  <a:pt x="12455" y="2546"/>
                </a:lnTo>
                <a:cubicBezTo>
                  <a:pt x="12371" y="2508"/>
                  <a:pt x="12283" y="2490"/>
                  <a:pt x="12195" y="2490"/>
                </a:cubicBezTo>
                <a:cubicBezTo>
                  <a:pt x="12033" y="2490"/>
                  <a:pt x="11872" y="2553"/>
                  <a:pt x="11740" y="2677"/>
                </a:cubicBezTo>
                <a:lnTo>
                  <a:pt x="10395" y="3986"/>
                </a:lnTo>
                <a:cubicBezTo>
                  <a:pt x="8502" y="5927"/>
                  <a:pt x="5644" y="8844"/>
                  <a:pt x="4394" y="11654"/>
                </a:cubicBezTo>
                <a:cubicBezTo>
                  <a:pt x="4275" y="11904"/>
                  <a:pt x="4346" y="12214"/>
                  <a:pt x="4537" y="12392"/>
                </a:cubicBezTo>
                <a:cubicBezTo>
                  <a:pt x="3989" y="13142"/>
                  <a:pt x="3370" y="13880"/>
                  <a:pt x="2811" y="14535"/>
                </a:cubicBezTo>
                <a:cubicBezTo>
                  <a:pt x="2680" y="14702"/>
                  <a:pt x="2620" y="14928"/>
                  <a:pt x="2680" y="15119"/>
                </a:cubicBezTo>
                <a:lnTo>
                  <a:pt x="2596" y="15119"/>
                </a:lnTo>
                <a:cubicBezTo>
                  <a:pt x="2418" y="15119"/>
                  <a:pt x="2239" y="15214"/>
                  <a:pt x="2120" y="15357"/>
                </a:cubicBezTo>
                <a:cubicBezTo>
                  <a:pt x="1287" y="16357"/>
                  <a:pt x="429" y="17417"/>
                  <a:pt x="191" y="18345"/>
                </a:cubicBezTo>
                <a:cubicBezTo>
                  <a:pt x="1" y="18845"/>
                  <a:pt x="1" y="19286"/>
                  <a:pt x="167" y="19655"/>
                </a:cubicBezTo>
                <a:cubicBezTo>
                  <a:pt x="453" y="20274"/>
                  <a:pt x="1072" y="20512"/>
                  <a:pt x="1644" y="20715"/>
                </a:cubicBezTo>
                <a:cubicBezTo>
                  <a:pt x="1918" y="20822"/>
                  <a:pt x="2299" y="20953"/>
                  <a:pt x="2394" y="21084"/>
                </a:cubicBezTo>
                <a:cubicBezTo>
                  <a:pt x="3096" y="23310"/>
                  <a:pt x="4561" y="24525"/>
                  <a:pt x="5966" y="25715"/>
                </a:cubicBezTo>
                <a:cubicBezTo>
                  <a:pt x="6799" y="26418"/>
                  <a:pt x="7668" y="27144"/>
                  <a:pt x="8383" y="28096"/>
                </a:cubicBezTo>
                <a:cubicBezTo>
                  <a:pt x="9921" y="29961"/>
                  <a:pt x="12128" y="30278"/>
                  <a:pt x="14402" y="30278"/>
                </a:cubicBezTo>
                <a:cubicBezTo>
                  <a:pt x="14538" y="30278"/>
                  <a:pt x="14675" y="30277"/>
                  <a:pt x="14812" y="30275"/>
                </a:cubicBezTo>
                <a:cubicBezTo>
                  <a:pt x="14991" y="30250"/>
                  <a:pt x="15171" y="30239"/>
                  <a:pt x="15351" y="30239"/>
                </a:cubicBezTo>
                <a:cubicBezTo>
                  <a:pt x="16188" y="30239"/>
                  <a:pt x="17040" y="30487"/>
                  <a:pt x="17932" y="30752"/>
                </a:cubicBezTo>
                <a:cubicBezTo>
                  <a:pt x="18805" y="31002"/>
                  <a:pt x="19739" y="31271"/>
                  <a:pt x="20689" y="31271"/>
                </a:cubicBezTo>
                <a:cubicBezTo>
                  <a:pt x="21589" y="31271"/>
                  <a:pt x="22504" y="31029"/>
                  <a:pt x="23396" y="30299"/>
                </a:cubicBezTo>
                <a:cubicBezTo>
                  <a:pt x="25897" y="27906"/>
                  <a:pt x="25016" y="19857"/>
                  <a:pt x="23968" y="16893"/>
                </a:cubicBezTo>
                <a:lnTo>
                  <a:pt x="24087" y="15535"/>
                </a:lnTo>
                <a:cubicBezTo>
                  <a:pt x="24099" y="15535"/>
                  <a:pt x="24123" y="15523"/>
                  <a:pt x="24147" y="15523"/>
                </a:cubicBezTo>
                <a:cubicBezTo>
                  <a:pt x="24980" y="15178"/>
                  <a:pt x="25099" y="13880"/>
                  <a:pt x="25218" y="10523"/>
                </a:cubicBezTo>
                <a:cubicBezTo>
                  <a:pt x="25242" y="9499"/>
                  <a:pt x="25290" y="8427"/>
                  <a:pt x="25373" y="7630"/>
                </a:cubicBezTo>
                <a:cubicBezTo>
                  <a:pt x="25397" y="7511"/>
                  <a:pt x="25373" y="7392"/>
                  <a:pt x="25337" y="7272"/>
                </a:cubicBezTo>
                <a:cubicBezTo>
                  <a:pt x="25301" y="7213"/>
                  <a:pt x="25278" y="7177"/>
                  <a:pt x="25242" y="7130"/>
                </a:cubicBezTo>
                <a:cubicBezTo>
                  <a:pt x="25123" y="6999"/>
                  <a:pt x="24956" y="6903"/>
                  <a:pt x="24778" y="6903"/>
                </a:cubicBezTo>
                <a:cubicBezTo>
                  <a:pt x="24778" y="6903"/>
                  <a:pt x="24409" y="6677"/>
                  <a:pt x="24206" y="5117"/>
                </a:cubicBezTo>
                <a:cubicBezTo>
                  <a:pt x="24170" y="4820"/>
                  <a:pt x="23932" y="4594"/>
                  <a:pt x="23647" y="4558"/>
                </a:cubicBezTo>
                <a:lnTo>
                  <a:pt x="23206" y="4474"/>
                </a:lnTo>
                <a:cubicBezTo>
                  <a:pt x="22801" y="4415"/>
                  <a:pt x="22384" y="4379"/>
                  <a:pt x="21968" y="4332"/>
                </a:cubicBezTo>
                <a:cubicBezTo>
                  <a:pt x="19896" y="4105"/>
                  <a:pt x="17777" y="3867"/>
                  <a:pt x="16491" y="2212"/>
                </a:cubicBezTo>
                <a:lnTo>
                  <a:pt x="16479" y="2200"/>
                </a:lnTo>
                <a:lnTo>
                  <a:pt x="16467" y="2189"/>
                </a:lnTo>
                <a:cubicBezTo>
                  <a:pt x="16110" y="1700"/>
                  <a:pt x="15884" y="1165"/>
                  <a:pt x="15776" y="569"/>
                </a:cubicBezTo>
                <a:cubicBezTo>
                  <a:pt x="15753" y="403"/>
                  <a:pt x="15657" y="248"/>
                  <a:pt x="15515" y="153"/>
                </a:cubicBezTo>
                <a:cubicBezTo>
                  <a:pt x="15372" y="50"/>
                  <a:pt x="15229" y="0"/>
                  <a:pt x="15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7327857" y="3587388"/>
            <a:ext cx="2837890" cy="3806150"/>
          </a:xfrm>
          <a:custGeom>
            <a:rect b="b" l="l" r="r" t="t"/>
            <a:pathLst>
              <a:path extrusionOk="0" h="124445" w="92787">
                <a:moveTo>
                  <a:pt x="49650" y="2497"/>
                </a:moveTo>
                <a:lnTo>
                  <a:pt x="50126" y="2712"/>
                </a:lnTo>
                <a:cubicBezTo>
                  <a:pt x="50066" y="2695"/>
                  <a:pt x="50006" y="2687"/>
                  <a:pt x="49947" y="2687"/>
                </a:cubicBezTo>
                <a:cubicBezTo>
                  <a:pt x="49711" y="2687"/>
                  <a:pt x="49488" y="2816"/>
                  <a:pt x="49364" y="3045"/>
                </a:cubicBezTo>
                <a:lnTo>
                  <a:pt x="41411" y="17809"/>
                </a:lnTo>
                <a:lnTo>
                  <a:pt x="49650" y="2497"/>
                </a:lnTo>
                <a:close/>
                <a:moveTo>
                  <a:pt x="29302" y="38847"/>
                </a:moveTo>
                <a:lnTo>
                  <a:pt x="29588" y="39002"/>
                </a:lnTo>
                <a:cubicBezTo>
                  <a:pt x="29683" y="39049"/>
                  <a:pt x="29754" y="39073"/>
                  <a:pt x="29862" y="39073"/>
                </a:cubicBezTo>
                <a:cubicBezTo>
                  <a:pt x="28457" y="41633"/>
                  <a:pt x="27123" y="44074"/>
                  <a:pt x="25825" y="46408"/>
                </a:cubicBezTo>
                <a:cubicBezTo>
                  <a:pt x="19563" y="57766"/>
                  <a:pt x="13871" y="67851"/>
                  <a:pt x="8609" y="76995"/>
                </a:cubicBezTo>
                <a:cubicBezTo>
                  <a:pt x="9228" y="75661"/>
                  <a:pt x="9883" y="74351"/>
                  <a:pt x="10585" y="73042"/>
                </a:cubicBezTo>
                <a:cubicBezTo>
                  <a:pt x="16681" y="62028"/>
                  <a:pt x="22801" y="50837"/>
                  <a:pt x="29302" y="38847"/>
                </a:cubicBezTo>
                <a:close/>
                <a:moveTo>
                  <a:pt x="50364" y="4605"/>
                </a:moveTo>
                <a:lnTo>
                  <a:pt x="82166" y="20202"/>
                </a:lnTo>
                <a:cubicBezTo>
                  <a:pt x="82275" y="20272"/>
                  <a:pt x="82389" y="20304"/>
                  <a:pt x="82499" y="20304"/>
                </a:cubicBezTo>
                <a:cubicBezTo>
                  <a:pt x="82725" y="20304"/>
                  <a:pt x="82935" y="20168"/>
                  <a:pt x="83047" y="19952"/>
                </a:cubicBezTo>
                <a:cubicBezTo>
                  <a:pt x="83130" y="19761"/>
                  <a:pt x="83130" y="19547"/>
                  <a:pt x="83047" y="19368"/>
                </a:cubicBezTo>
                <a:lnTo>
                  <a:pt x="83047" y="19368"/>
                </a:lnTo>
                <a:lnTo>
                  <a:pt x="89607" y="22631"/>
                </a:lnTo>
                <a:lnTo>
                  <a:pt x="83987" y="33287"/>
                </a:lnTo>
                <a:lnTo>
                  <a:pt x="80058" y="40871"/>
                </a:lnTo>
                <a:cubicBezTo>
                  <a:pt x="77272" y="46312"/>
                  <a:pt x="74736" y="51384"/>
                  <a:pt x="72331" y="56373"/>
                </a:cubicBezTo>
                <a:cubicBezTo>
                  <a:pt x="72283" y="56456"/>
                  <a:pt x="72272" y="56564"/>
                  <a:pt x="72272" y="56647"/>
                </a:cubicBezTo>
                <a:cubicBezTo>
                  <a:pt x="72272" y="56873"/>
                  <a:pt x="72391" y="57099"/>
                  <a:pt x="72593" y="57218"/>
                </a:cubicBezTo>
                <a:cubicBezTo>
                  <a:pt x="72653" y="57242"/>
                  <a:pt x="72736" y="57278"/>
                  <a:pt x="72807" y="57290"/>
                </a:cubicBezTo>
                <a:lnTo>
                  <a:pt x="44411" y="111618"/>
                </a:lnTo>
                <a:lnTo>
                  <a:pt x="38505" y="122845"/>
                </a:lnTo>
                <a:lnTo>
                  <a:pt x="35719" y="121405"/>
                </a:lnTo>
                <a:lnTo>
                  <a:pt x="31219" y="118881"/>
                </a:lnTo>
                <a:lnTo>
                  <a:pt x="26135" y="115940"/>
                </a:lnTo>
                <a:cubicBezTo>
                  <a:pt x="24063" y="114737"/>
                  <a:pt x="21896" y="113499"/>
                  <a:pt x="19658" y="112273"/>
                </a:cubicBezTo>
                <a:cubicBezTo>
                  <a:pt x="15836" y="110142"/>
                  <a:pt x="11847" y="108010"/>
                  <a:pt x="7490" y="105748"/>
                </a:cubicBezTo>
                <a:cubicBezTo>
                  <a:pt x="7621" y="105379"/>
                  <a:pt x="7561" y="104962"/>
                  <a:pt x="7502" y="104617"/>
                </a:cubicBezTo>
                <a:cubicBezTo>
                  <a:pt x="7490" y="104510"/>
                  <a:pt x="7454" y="104367"/>
                  <a:pt x="7454" y="104248"/>
                </a:cubicBezTo>
                <a:cubicBezTo>
                  <a:pt x="7469" y="104247"/>
                  <a:pt x="7485" y="104247"/>
                  <a:pt x="7501" y="104247"/>
                </a:cubicBezTo>
                <a:cubicBezTo>
                  <a:pt x="8206" y="104247"/>
                  <a:pt x="10568" y="105016"/>
                  <a:pt x="18384" y="109296"/>
                </a:cubicBezTo>
                <a:cubicBezTo>
                  <a:pt x="18467" y="109345"/>
                  <a:pt x="18567" y="109369"/>
                  <a:pt x="18668" y="109369"/>
                </a:cubicBezTo>
                <a:cubicBezTo>
                  <a:pt x="18741" y="109369"/>
                  <a:pt x="18814" y="109357"/>
                  <a:pt x="18884" y="109332"/>
                </a:cubicBezTo>
                <a:cubicBezTo>
                  <a:pt x="19051" y="109272"/>
                  <a:pt x="19194" y="109177"/>
                  <a:pt x="19277" y="109010"/>
                </a:cubicBezTo>
                <a:lnTo>
                  <a:pt x="19717" y="108141"/>
                </a:lnTo>
                <a:cubicBezTo>
                  <a:pt x="19884" y="107832"/>
                  <a:pt x="19765" y="107463"/>
                  <a:pt x="19467" y="107284"/>
                </a:cubicBezTo>
                <a:cubicBezTo>
                  <a:pt x="17967" y="106391"/>
                  <a:pt x="16515" y="105498"/>
                  <a:pt x="15110" y="104605"/>
                </a:cubicBezTo>
                <a:lnTo>
                  <a:pt x="3680" y="98712"/>
                </a:lnTo>
                <a:lnTo>
                  <a:pt x="4525" y="97104"/>
                </a:lnTo>
                <a:cubicBezTo>
                  <a:pt x="4632" y="96890"/>
                  <a:pt x="4632" y="96640"/>
                  <a:pt x="4489" y="96449"/>
                </a:cubicBezTo>
                <a:lnTo>
                  <a:pt x="4454" y="96354"/>
                </a:lnTo>
                <a:cubicBezTo>
                  <a:pt x="4346" y="96164"/>
                  <a:pt x="4156" y="96045"/>
                  <a:pt x="3942" y="96033"/>
                </a:cubicBezTo>
                <a:cubicBezTo>
                  <a:pt x="3913" y="96028"/>
                  <a:pt x="3884" y="96025"/>
                  <a:pt x="3856" y="96025"/>
                </a:cubicBezTo>
                <a:cubicBezTo>
                  <a:pt x="3680" y="96025"/>
                  <a:pt x="3505" y="96116"/>
                  <a:pt x="3382" y="96259"/>
                </a:cubicBezTo>
                <a:cubicBezTo>
                  <a:pt x="2465" y="97283"/>
                  <a:pt x="1989" y="97580"/>
                  <a:pt x="1798" y="97664"/>
                </a:cubicBezTo>
                <a:cubicBezTo>
                  <a:pt x="1727" y="97390"/>
                  <a:pt x="1620" y="96437"/>
                  <a:pt x="2334" y="93640"/>
                </a:cubicBezTo>
                <a:cubicBezTo>
                  <a:pt x="2691" y="92449"/>
                  <a:pt x="3108" y="91103"/>
                  <a:pt x="3584" y="89651"/>
                </a:cubicBezTo>
                <a:lnTo>
                  <a:pt x="5382" y="86567"/>
                </a:lnTo>
                <a:cubicBezTo>
                  <a:pt x="11800" y="75387"/>
                  <a:pt x="17872" y="64184"/>
                  <a:pt x="24289" y="52301"/>
                </a:cubicBezTo>
                <a:cubicBezTo>
                  <a:pt x="28921" y="43752"/>
                  <a:pt x="33707" y="34906"/>
                  <a:pt x="38779" y="25774"/>
                </a:cubicBezTo>
                <a:cubicBezTo>
                  <a:pt x="40434" y="22869"/>
                  <a:pt x="42196" y="19702"/>
                  <a:pt x="44042" y="16344"/>
                </a:cubicBezTo>
                <a:lnTo>
                  <a:pt x="50364" y="4605"/>
                </a:lnTo>
                <a:close/>
                <a:moveTo>
                  <a:pt x="49060" y="1"/>
                </a:moveTo>
                <a:cubicBezTo>
                  <a:pt x="48827" y="1"/>
                  <a:pt x="48619" y="123"/>
                  <a:pt x="48507" y="330"/>
                </a:cubicBezTo>
                <a:lnTo>
                  <a:pt x="37684" y="20559"/>
                </a:lnTo>
                <a:lnTo>
                  <a:pt x="29171" y="36335"/>
                </a:lnTo>
                <a:cubicBezTo>
                  <a:pt x="28992" y="36644"/>
                  <a:pt x="29111" y="37049"/>
                  <a:pt x="29445" y="37228"/>
                </a:cubicBezTo>
                <a:cubicBezTo>
                  <a:pt x="29528" y="37275"/>
                  <a:pt x="29623" y="37299"/>
                  <a:pt x="29719" y="37299"/>
                </a:cubicBezTo>
                <a:cubicBezTo>
                  <a:pt x="29695" y="37383"/>
                  <a:pt x="29647" y="37454"/>
                  <a:pt x="29623" y="37525"/>
                </a:cubicBezTo>
                <a:lnTo>
                  <a:pt x="29361" y="37395"/>
                </a:lnTo>
                <a:cubicBezTo>
                  <a:pt x="29266" y="37343"/>
                  <a:pt x="29162" y="37319"/>
                  <a:pt x="29059" y="37319"/>
                </a:cubicBezTo>
                <a:cubicBezTo>
                  <a:pt x="28826" y="37319"/>
                  <a:pt x="28596" y="37442"/>
                  <a:pt x="28480" y="37656"/>
                </a:cubicBezTo>
                <a:cubicBezTo>
                  <a:pt x="21872" y="49848"/>
                  <a:pt x="15657" y="61219"/>
                  <a:pt x="9454" y="72423"/>
                </a:cubicBezTo>
                <a:cubicBezTo>
                  <a:pt x="7192" y="76697"/>
                  <a:pt x="5263" y="81019"/>
                  <a:pt x="3596" y="85627"/>
                </a:cubicBezTo>
                <a:cubicBezTo>
                  <a:pt x="3477" y="85936"/>
                  <a:pt x="3632" y="86293"/>
                  <a:pt x="3942" y="86448"/>
                </a:cubicBezTo>
                <a:cubicBezTo>
                  <a:pt x="3954" y="86448"/>
                  <a:pt x="3954" y="86460"/>
                  <a:pt x="3977" y="86460"/>
                </a:cubicBezTo>
                <a:lnTo>
                  <a:pt x="2441" y="89079"/>
                </a:lnTo>
                <a:cubicBezTo>
                  <a:pt x="2406" y="89127"/>
                  <a:pt x="2394" y="89163"/>
                  <a:pt x="2382" y="89210"/>
                </a:cubicBezTo>
                <a:cubicBezTo>
                  <a:pt x="1894" y="90711"/>
                  <a:pt x="1477" y="92092"/>
                  <a:pt x="1096" y="93294"/>
                </a:cubicBezTo>
                <a:cubicBezTo>
                  <a:pt x="1096" y="93306"/>
                  <a:pt x="1072" y="93378"/>
                  <a:pt x="1072" y="93401"/>
                </a:cubicBezTo>
                <a:cubicBezTo>
                  <a:pt x="1" y="97652"/>
                  <a:pt x="525" y="98581"/>
                  <a:pt x="1191" y="98938"/>
                </a:cubicBezTo>
                <a:cubicBezTo>
                  <a:pt x="1358" y="99025"/>
                  <a:pt x="1532" y="99063"/>
                  <a:pt x="1712" y="99063"/>
                </a:cubicBezTo>
                <a:cubicBezTo>
                  <a:pt x="1853" y="99063"/>
                  <a:pt x="1997" y="99039"/>
                  <a:pt x="2144" y="98997"/>
                </a:cubicBezTo>
                <a:cubicBezTo>
                  <a:pt x="2144" y="99081"/>
                  <a:pt x="2144" y="99152"/>
                  <a:pt x="2168" y="99247"/>
                </a:cubicBezTo>
                <a:cubicBezTo>
                  <a:pt x="2239" y="99414"/>
                  <a:pt x="2334" y="99557"/>
                  <a:pt x="2501" y="99628"/>
                </a:cubicBezTo>
                <a:lnTo>
                  <a:pt x="12859" y="104974"/>
                </a:lnTo>
                <a:cubicBezTo>
                  <a:pt x="9706" y="103441"/>
                  <a:pt x="8239" y="102996"/>
                  <a:pt x="7436" y="102996"/>
                </a:cubicBezTo>
                <a:cubicBezTo>
                  <a:pt x="7048" y="102996"/>
                  <a:pt x="6815" y="103100"/>
                  <a:pt x="6621" y="103236"/>
                </a:cubicBezTo>
                <a:cubicBezTo>
                  <a:pt x="6013" y="103665"/>
                  <a:pt x="6144" y="104391"/>
                  <a:pt x="6216" y="104891"/>
                </a:cubicBezTo>
                <a:cubicBezTo>
                  <a:pt x="6240" y="104986"/>
                  <a:pt x="6263" y="105141"/>
                  <a:pt x="6263" y="105248"/>
                </a:cubicBezTo>
                <a:lnTo>
                  <a:pt x="6251" y="105248"/>
                </a:lnTo>
                <a:cubicBezTo>
                  <a:pt x="5942" y="105248"/>
                  <a:pt x="5668" y="105439"/>
                  <a:pt x="5597" y="105736"/>
                </a:cubicBezTo>
                <a:cubicBezTo>
                  <a:pt x="5525" y="106034"/>
                  <a:pt x="5656" y="106343"/>
                  <a:pt x="5942" y="106474"/>
                </a:cubicBezTo>
                <a:cubicBezTo>
                  <a:pt x="10657" y="108915"/>
                  <a:pt x="14943" y="111201"/>
                  <a:pt x="19039" y="113475"/>
                </a:cubicBezTo>
                <a:cubicBezTo>
                  <a:pt x="21253" y="114714"/>
                  <a:pt x="23420" y="115940"/>
                  <a:pt x="25492" y="117131"/>
                </a:cubicBezTo>
                <a:lnTo>
                  <a:pt x="27695" y="118428"/>
                </a:lnTo>
                <a:lnTo>
                  <a:pt x="35124" y="122631"/>
                </a:lnTo>
                <a:lnTo>
                  <a:pt x="38517" y="124369"/>
                </a:lnTo>
                <a:cubicBezTo>
                  <a:pt x="38615" y="124420"/>
                  <a:pt x="38719" y="124444"/>
                  <a:pt x="38821" y="124444"/>
                </a:cubicBezTo>
                <a:cubicBezTo>
                  <a:pt x="39056" y="124444"/>
                  <a:pt x="39282" y="124316"/>
                  <a:pt x="39398" y="124084"/>
                </a:cubicBezTo>
                <a:lnTo>
                  <a:pt x="45602" y="112273"/>
                </a:lnTo>
                <a:lnTo>
                  <a:pt x="92703" y="22166"/>
                </a:lnTo>
                <a:cubicBezTo>
                  <a:pt x="92750" y="22083"/>
                  <a:pt x="92786" y="21976"/>
                  <a:pt x="92786" y="21869"/>
                </a:cubicBezTo>
                <a:cubicBezTo>
                  <a:pt x="92786" y="21797"/>
                  <a:pt x="92762" y="21738"/>
                  <a:pt x="92750" y="21666"/>
                </a:cubicBezTo>
                <a:cubicBezTo>
                  <a:pt x="92691" y="21500"/>
                  <a:pt x="92572" y="21345"/>
                  <a:pt x="92429" y="21273"/>
                </a:cubicBezTo>
                <a:lnTo>
                  <a:pt x="49412" y="92"/>
                </a:lnTo>
                <a:cubicBezTo>
                  <a:pt x="49294" y="30"/>
                  <a:pt x="49174" y="1"/>
                  <a:pt x="490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3502348" y="-2835375"/>
            <a:ext cx="2762712" cy="3768990"/>
          </a:xfrm>
          <a:custGeom>
            <a:rect b="b" l="l" r="r" t="t"/>
            <a:pathLst>
              <a:path extrusionOk="0" h="123230" w="90329">
                <a:moveTo>
                  <a:pt x="52019" y="0"/>
                </a:moveTo>
                <a:lnTo>
                  <a:pt x="45959" y="11883"/>
                </a:lnTo>
                <a:cubicBezTo>
                  <a:pt x="30278" y="42839"/>
                  <a:pt x="15110" y="72771"/>
                  <a:pt x="1" y="102585"/>
                </a:cubicBezTo>
                <a:cubicBezTo>
                  <a:pt x="14431" y="109454"/>
                  <a:pt x="28826" y="116336"/>
                  <a:pt x="43268" y="123230"/>
                </a:cubicBezTo>
                <a:cubicBezTo>
                  <a:pt x="46816" y="116396"/>
                  <a:pt x="50340" y="109609"/>
                  <a:pt x="53865" y="102811"/>
                </a:cubicBezTo>
                <a:cubicBezTo>
                  <a:pt x="56639" y="97536"/>
                  <a:pt x="59401" y="92238"/>
                  <a:pt x="62175" y="86928"/>
                </a:cubicBezTo>
                <a:lnTo>
                  <a:pt x="62175" y="86928"/>
                </a:lnTo>
                <a:cubicBezTo>
                  <a:pt x="59330" y="92286"/>
                  <a:pt x="56532" y="97572"/>
                  <a:pt x="53734" y="102823"/>
                </a:cubicBezTo>
                <a:cubicBezTo>
                  <a:pt x="52353" y="105454"/>
                  <a:pt x="50960" y="108073"/>
                  <a:pt x="49578" y="110681"/>
                </a:cubicBezTo>
                <a:cubicBezTo>
                  <a:pt x="47459" y="114753"/>
                  <a:pt x="45328" y="118825"/>
                  <a:pt x="43209" y="122885"/>
                </a:cubicBezTo>
                <a:cubicBezTo>
                  <a:pt x="36113" y="119444"/>
                  <a:pt x="29028" y="116039"/>
                  <a:pt x="21944" y="112610"/>
                </a:cubicBezTo>
                <a:cubicBezTo>
                  <a:pt x="14812" y="109192"/>
                  <a:pt x="7704" y="105787"/>
                  <a:pt x="549" y="102346"/>
                </a:cubicBezTo>
                <a:cubicBezTo>
                  <a:pt x="3835" y="95869"/>
                  <a:pt x="7157" y="89357"/>
                  <a:pt x="10490" y="82808"/>
                </a:cubicBezTo>
                <a:cubicBezTo>
                  <a:pt x="13026" y="77748"/>
                  <a:pt x="15610" y="72628"/>
                  <a:pt x="18206" y="67473"/>
                </a:cubicBezTo>
                <a:lnTo>
                  <a:pt x="18206" y="67473"/>
                </a:lnTo>
                <a:cubicBezTo>
                  <a:pt x="18220" y="67663"/>
                  <a:pt x="18158" y="68039"/>
                  <a:pt x="18275" y="68039"/>
                </a:cubicBezTo>
                <a:cubicBezTo>
                  <a:pt x="18348" y="68039"/>
                  <a:pt x="18490" y="67892"/>
                  <a:pt x="18765" y="67461"/>
                </a:cubicBezTo>
                <a:lnTo>
                  <a:pt x="18765" y="67461"/>
                </a:lnTo>
                <a:cubicBezTo>
                  <a:pt x="16289" y="72736"/>
                  <a:pt x="13776" y="77915"/>
                  <a:pt x="11228" y="83023"/>
                </a:cubicBezTo>
                <a:cubicBezTo>
                  <a:pt x="9954" y="85594"/>
                  <a:pt x="8669" y="88130"/>
                  <a:pt x="7395" y="90666"/>
                </a:cubicBezTo>
                <a:cubicBezTo>
                  <a:pt x="5454" y="94441"/>
                  <a:pt x="3525" y="98227"/>
                  <a:pt x="1596" y="101989"/>
                </a:cubicBezTo>
                <a:cubicBezTo>
                  <a:pt x="3978" y="103132"/>
                  <a:pt x="6347" y="104275"/>
                  <a:pt x="8728" y="105430"/>
                </a:cubicBezTo>
                <a:cubicBezTo>
                  <a:pt x="10431" y="106264"/>
                  <a:pt x="12133" y="107073"/>
                  <a:pt x="13836" y="107907"/>
                </a:cubicBezTo>
                <a:cubicBezTo>
                  <a:pt x="16634" y="109276"/>
                  <a:pt x="19432" y="110669"/>
                  <a:pt x="22218" y="112038"/>
                </a:cubicBezTo>
                <a:cubicBezTo>
                  <a:pt x="25004" y="113419"/>
                  <a:pt x="27790" y="114788"/>
                  <a:pt x="30588" y="116170"/>
                </a:cubicBezTo>
                <a:cubicBezTo>
                  <a:pt x="32243" y="116979"/>
                  <a:pt x="33886" y="117789"/>
                  <a:pt x="35529" y="118598"/>
                </a:cubicBezTo>
                <a:cubicBezTo>
                  <a:pt x="38006" y="119801"/>
                  <a:pt x="40482" y="121003"/>
                  <a:pt x="42971" y="122218"/>
                </a:cubicBezTo>
                <a:cubicBezTo>
                  <a:pt x="45078" y="118194"/>
                  <a:pt x="47185" y="114181"/>
                  <a:pt x="49281" y="110145"/>
                </a:cubicBezTo>
                <a:cubicBezTo>
                  <a:pt x="50698" y="107407"/>
                  <a:pt x="52126" y="104668"/>
                  <a:pt x="53555" y="101930"/>
                </a:cubicBezTo>
                <a:cubicBezTo>
                  <a:pt x="56401" y="96417"/>
                  <a:pt x="59211" y="90845"/>
                  <a:pt x="61997" y="85166"/>
                </a:cubicBezTo>
                <a:cubicBezTo>
                  <a:pt x="62199" y="85273"/>
                  <a:pt x="62640" y="85499"/>
                  <a:pt x="62854" y="85618"/>
                </a:cubicBezTo>
                <a:cubicBezTo>
                  <a:pt x="68950" y="74033"/>
                  <a:pt x="75117" y="62401"/>
                  <a:pt x="81452" y="50626"/>
                </a:cubicBezTo>
                <a:cubicBezTo>
                  <a:pt x="83988" y="45685"/>
                  <a:pt x="85762" y="41232"/>
                  <a:pt x="87083" y="37422"/>
                </a:cubicBezTo>
                <a:lnTo>
                  <a:pt x="87083" y="37422"/>
                </a:lnTo>
                <a:cubicBezTo>
                  <a:pt x="79856" y="50090"/>
                  <a:pt x="72617" y="63342"/>
                  <a:pt x="65402" y="76819"/>
                </a:cubicBezTo>
                <a:cubicBezTo>
                  <a:pt x="61782" y="83558"/>
                  <a:pt x="58187" y="90369"/>
                  <a:pt x="54579" y="97203"/>
                </a:cubicBezTo>
                <a:cubicBezTo>
                  <a:pt x="52781" y="100608"/>
                  <a:pt x="50983" y="104025"/>
                  <a:pt x="49197" y="107454"/>
                </a:cubicBezTo>
                <a:cubicBezTo>
                  <a:pt x="46923" y="111800"/>
                  <a:pt x="44637" y="116158"/>
                  <a:pt x="42375" y="120503"/>
                </a:cubicBezTo>
                <a:cubicBezTo>
                  <a:pt x="36517" y="117658"/>
                  <a:pt x="30648" y="114836"/>
                  <a:pt x="24837" y="112002"/>
                </a:cubicBezTo>
                <a:cubicBezTo>
                  <a:pt x="19753" y="109538"/>
                  <a:pt x="14693" y="107061"/>
                  <a:pt x="9681" y="104609"/>
                </a:cubicBezTo>
                <a:lnTo>
                  <a:pt x="9681" y="104609"/>
                </a:lnTo>
                <a:cubicBezTo>
                  <a:pt x="14538" y="106918"/>
                  <a:pt x="19599" y="109312"/>
                  <a:pt x="24742" y="111752"/>
                </a:cubicBezTo>
                <a:cubicBezTo>
                  <a:pt x="30528" y="114503"/>
                  <a:pt x="36410" y="117301"/>
                  <a:pt x="42244" y="120087"/>
                </a:cubicBezTo>
                <a:cubicBezTo>
                  <a:pt x="43530" y="117610"/>
                  <a:pt x="44816" y="115146"/>
                  <a:pt x="46090" y="112693"/>
                </a:cubicBezTo>
                <a:cubicBezTo>
                  <a:pt x="46959" y="111026"/>
                  <a:pt x="47840" y="109359"/>
                  <a:pt x="48709" y="107716"/>
                </a:cubicBezTo>
                <a:cubicBezTo>
                  <a:pt x="50436" y="104489"/>
                  <a:pt x="52138" y="101299"/>
                  <a:pt x="53829" y="98239"/>
                </a:cubicBezTo>
                <a:cubicBezTo>
                  <a:pt x="65592" y="76450"/>
                  <a:pt x="75594" y="56519"/>
                  <a:pt x="86464" y="37041"/>
                </a:cubicBezTo>
                <a:cubicBezTo>
                  <a:pt x="87059" y="35993"/>
                  <a:pt x="87655" y="34945"/>
                  <a:pt x="88262" y="33886"/>
                </a:cubicBezTo>
                <a:cubicBezTo>
                  <a:pt x="88738" y="32350"/>
                  <a:pt x="89143" y="30969"/>
                  <a:pt x="89500" y="29730"/>
                </a:cubicBezTo>
                <a:cubicBezTo>
                  <a:pt x="90148" y="27011"/>
                  <a:pt x="90328" y="24888"/>
                  <a:pt x="89431" y="24888"/>
                </a:cubicBezTo>
                <a:cubicBezTo>
                  <a:pt x="88993" y="24888"/>
                  <a:pt x="88298" y="25395"/>
                  <a:pt x="87274" y="26587"/>
                </a:cubicBezTo>
                <a:cubicBezTo>
                  <a:pt x="87262" y="26551"/>
                  <a:pt x="87238" y="26516"/>
                  <a:pt x="87202" y="26468"/>
                </a:cubicBezTo>
                <a:lnTo>
                  <a:pt x="88333" y="24265"/>
                </a:lnTo>
                <a:lnTo>
                  <a:pt x="76237" y="18229"/>
                </a:lnTo>
                <a:cubicBezTo>
                  <a:pt x="74879" y="17395"/>
                  <a:pt x="73439" y="16526"/>
                  <a:pt x="71891" y="15621"/>
                </a:cubicBezTo>
                <a:cubicBezTo>
                  <a:pt x="71998" y="15395"/>
                  <a:pt x="72212" y="14967"/>
                  <a:pt x="72319" y="14764"/>
                </a:cubicBezTo>
                <a:cubicBezTo>
                  <a:pt x="79558" y="18602"/>
                  <a:pt x="82477" y="19728"/>
                  <a:pt x="83604" y="19728"/>
                </a:cubicBezTo>
                <a:cubicBezTo>
                  <a:pt x="85202" y="19728"/>
                  <a:pt x="83202" y="17467"/>
                  <a:pt x="84802" y="17467"/>
                </a:cubicBezTo>
                <a:cubicBezTo>
                  <a:pt x="84804" y="17467"/>
                  <a:pt x="84807" y="17467"/>
                  <a:pt x="84809" y="17467"/>
                </a:cubicBezTo>
                <a:cubicBezTo>
                  <a:pt x="80368" y="15252"/>
                  <a:pt x="75987" y="12990"/>
                  <a:pt x="71605" y="10633"/>
                </a:cubicBezTo>
                <a:cubicBezTo>
                  <a:pt x="69414" y="9466"/>
                  <a:pt x="67247" y="8275"/>
                  <a:pt x="65092" y="7049"/>
                </a:cubicBezTo>
                <a:cubicBezTo>
                  <a:pt x="63961" y="6406"/>
                  <a:pt x="62830" y="5775"/>
                  <a:pt x="61699" y="5120"/>
                </a:cubicBezTo>
                <a:cubicBezTo>
                  <a:pt x="59615" y="3989"/>
                  <a:pt x="57508" y="2834"/>
                  <a:pt x="55424" y="1703"/>
                </a:cubicBezTo>
                <a:lnTo>
                  <a:pt x="520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6814079" y="4366819"/>
            <a:ext cx="560440" cy="568575"/>
          </a:xfrm>
          <a:custGeom>
            <a:rect b="b" l="l" r="r" t="t"/>
            <a:pathLst>
              <a:path extrusionOk="0" h="18590" w="18324">
                <a:moveTo>
                  <a:pt x="7561" y="3517"/>
                </a:moveTo>
                <a:cubicBezTo>
                  <a:pt x="6870" y="4719"/>
                  <a:pt x="6072" y="5862"/>
                  <a:pt x="4882" y="6910"/>
                </a:cubicBezTo>
                <a:cubicBezTo>
                  <a:pt x="5882" y="5755"/>
                  <a:pt x="6715" y="4624"/>
                  <a:pt x="7561" y="3517"/>
                </a:cubicBezTo>
                <a:close/>
                <a:moveTo>
                  <a:pt x="14371" y="13113"/>
                </a:moveTo>
                <a:cubicBezTo>
                  <a:pt x="14439" y="13139"/>
                  <a:pt x="14504" y="13156"/>
                  <a:pt x="14558" y="13157"/>
                </a:cubicBezTo>
                <a:lnTo>
                  <a:pt x="14558" y="13157"/>
                </a:lnTo>
                <a:cubicBezTo>
                  <a:pt x="14557" y="13157"/>
                  <a:pt x="14556" y="13157"/>
                  <a:pt x="14555" y="13157"/>
                </a:cubicBezTo>
                <a:cubicBezTo>
                  <a:pt x="14503" y="13157"/>
                  <a:pt x="14441" y="13140"/>
                  <a:pt x="14371" y="13113"/>
                </a:cubicBezTo>
                <a:close/>
                <a:moveTo>
                  <a:pt x="7499" y="0"/>
                </a:moveTo>
                <a:cubicBezTo>
                  <a:pt x="6622" y="0"/>
                  <a:pt x="6830" y="1448"/>
                  <a:pt x="6299" y="1933"/>
                </a:cubicBezTo>
                <a:cubicBezTo>
                  <a:pt x="4394" y="3231"/>
                  <a:pt x="3894" y="5386"/>
                  <a:pt x="2441" y="7029"/>
                </a:cubicBezTo>
                <a:cubicBezTo>
                  <a:pt x="1453" y="8255"/>
                  <a:pt x="1346" y="9791"/>
                  <a:pt x="1334" y="11291"/>
                </a:cubicBezTo>
                <a:cubicBezTo>
                  <a:pt x="1488" y="13363"/>
                  <a:pt x="0" y="15399"/>
                  <a:pt x="1048" y="17173"/>
                </a:cubicBezTo>
                <a:cubicBezTo>
                  <a:pt x="1561" y="17914"/>
                  <a:pt x="2788" y="18218"/>
                  <a:pt x="4103" y="18218"/>
                </a:cubicBezTo>
                <a:cubicBezTo>
                  <a:pt x="5536" y="18218"/>
                  <a:pt x="7074" y="17857"/>
                  <a:pt x="7906" y="17304"/>
                </a:cubicBezTo>
                <a:lnTo>
                  <a:pt x="9097" y="17423"/>
                </a:lnTo>
                <a:cubicBezTo>
                  <a:pt x="8418" y="18590"/>
                  <a:pt x="11418" y="18233"/>
                  <a:pt x="12895" y="18495"/>
                </a:cubicBezTo>
                <a:cubicBezTo>
                  <a:pt x="12942" y="17959"/>
                  <a:pt x="13299" y="17447"/>
                  <a:pt x="14252" y="17030"/>
                </a:cubicBezTo>
                <a:cubicBezTo>
                  <a:pt x="14264" y="16887"/>
                  <a:pt x="14311" y="16637"/>
                  <a:pt x="14323" y="16506"/>
                </a:cubicBezTo>
                <a:cubicBezTo>
                  <a:pt x="14752" y="13470"/>
                  <a:pt x="15026" y="10422"/>
                  <a:pt x="16717" y="7815"/>
                </a:cubicBezTo>
                <a:lnTo>
                  <a:pt x="16717" y="7815"/>
                </a:lnTo>
                <a:cubicBezTo>
                  <a:pt x="15443" y="9374"/>
                  <a:pt x="14562" y="11113"/>
                  <a:pt x="14371" y="13113"/>
                </a:cubicBezTo>
                <a:cubicBezTo>
                  <a:pt x="14219" y="13062"/>
                  <a:pt x="14033" y="12986"/>
                  <a:pt x="13871" y="12986"/>
                </a:cubicBezTo>
                <a:cubicBezTo>
                  <a:pt x="13843" y="12986"/>
                  <a:pt x="13815" y="12989"/>
                  <a:pt x="13788" y="12994"/>
                </a:cubicBezTo>
                <a:cubicBezTo>
                  <a:pt x="12847" y="10565"/>
                  <a:pt x="15716" y="9458"/>
                  <a:pt x="15681" y="7291"/>
                </a:cubicBezTo>
                <a:lnTo>
                  <a:pt x="15681" y="7291"/>
                </a:lnTo>
                <a:cubicBezTo>
                  <a:pt x="15943" y="7410"/>
                  <a:pt x="16478" y="7636"/>
                  <a:pt x="16764" y="7755"/>
                </a:cubicBezTo>
                <a:cubicBezTo>
                  <a:pt x="17157" y="7172"/>
                  <a:pt x="17621" y="6612"/>
                  <a:pt x="18193" y="6124"/>
                </a:cubicBezTo>
                <a:cubicBezTo>
                  <a:pt x="18324" y="5862"/>
                  <a:pt x="17931" y="5386"/>
                  <a:pt x="17419" y="4874"/>
                </a:cubicBezTo>
                <a:cubicBezTo>
                  <a:pt x="14573" y="5838"/>
                  <a:pt x="13752" y="8291"/>
                  <a:pt x="12561" y="10375"/>
                </a:cubicBezTo>
                <a:cubicBezTo>
                  <a:pt x="12847" y="9422"/>
                  <a:pt x="12966" y="8220"/>
                  <a:pt x="13895" y="7505"/>
                </a:cubicBezTo>
                <a:cubicBezTo>
                  <a:pt x="14966" y="6422"/>
                  <a:pt x="15240" y="5136"/>
                  <a:pt x="16609" y="4433"/>
                </a:cubicBezTo>
                <a:lnTo>
                  <a:pt x="16871" y="4350"/>
                </a:lnTo>
                <a:cubicBezTo>
                  <a:pt x="16609" y="4124"/>
                  <a:pt x="16347" y="3886"/>
                  <a:pt x="16074" y="3648"/>
                </a:cubicBezTo>
                <a:cubicBezTo>
                  <a:pt x="14907" y="2695"/>
                  <a:pt x="13180" y="1516"/>
                  <a:pt x="11573" y="1374"/>
                </a:cubicBezTo>
                <a:cubicBezTo>
                  <a:pt x="11490" y="1504"/>
                  <a:pt x="11347" y="1790"/>
                  <a:pt x="11347" y="1790"/>
                </a:cubicBezTo>
                <a:cubicBezTo>
                  <a:pt x="10799" y="1564"/>
                  <a:pt x="10263" y="1231"/>
                  <a:pt x="9739" y="921"/>
                </a:cubicBezTo>
                <a:cubicBezTo>
                  <a:pt x="8954" y="1731"/>
                  <a:pt x="8251" y="2600"/>
                  <a:pt x="7561" y="3517"/>
                </a:cubicBezTo>
                <a:cubicBezTo>
                  <a:pt x="8120" y="2540"/>
                  <a:pt x="8632" y="1564"/>
                  <a:pt x="9251" y="623"/>
                </a:cubicBezTo>
                <a:cubicBezTo>
                  <a:pt x="8666" y="286"/>
                  <a:pt x="8145" y="1"/>
                  <a:pt x="7667" y="1"/>
                </a:cubicBezTo>
                <a:cubicBezTo>
                  <a:pt x="7639" y="1"/>
                  <a:pt x="7612" y="2"/>
                  <a:pt x="7584" y="4"/>
                </a:cubicBezTo>
                <a:cubicBezTo>
                  <a:pt x="7555" y="1"/>
                  <a:pt x="7527" y="0"/>
                  <a:pt x="74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704275" y="4484113"/>
            <a:ext cx="1522919" cy="1314696"/>
          </a:xfrm>
          <a:custGeom>
            <a:rect b="b" l="l" r="r" t="t"/>
            <a:pathLst>
              <a:path extrusionOk="0" h="42985" w="49793">
                <a:moveTo>
                  <a:pt x="29016" y="7980"/>
                </a:moveTo>
                <a:lnTo>
                  <a:pt x="29016" y="7980"/>
                </a:lnTo>
                <a:cubicBezTo>
                  <a:pt x="26385" y="9219"/>
                  <a:pt x="23599" y="10207"/>
                  <a:pt x="19813" y="10350"/>
                </a:cubicBezTo>
                <a:cubicBezTo>
                  <a:pt x="23206" y="9647"/>
                  <a:pt x="26147" y="8766"/>
                  <a:pt x="29016" y="7980"/>
                </a:cubicBezTo>
                <a:close/>
                <a:moveTo>
                  <a:pt x="39018" y="37377"/>
                </a:moveTo>
                <a:lnTo>
                  <a:pt x="39018" y="37377"/>
                </a:lnTo>
                <a:cubicBezTo>
                  <a:pt x="39338" y="37658"/>
                  <a:pt x="39594" y="37876"/>
                  <a:pt x="39743" y="37876"/>
                </a:cubicBezTo>
                <a:lnTo>
                  <a:pt x="39743" y="37876"/>
                </a:lnTo>
                <a:cubicBezTo>
                  <a:pt x="39743" y="37876"/>
                  <a:pt x="39743" y="37876"/>
                  <a:pt x="39742" y="37876"/>
                </a:cubicBezTo>
                <a:cubicBezTo>
                  <a:pt x="39591" y="37876"/>
                  <a:pt x="39328" y="37658"/>
                  <a:pt x="39018" y="37377"/>
                </a:cubicBezTo>
                <a:close/>
                <a:moveTo>
                  <a:pt x="31183" y="0"/>
                </a:moveTo>
                <a:cubicBezTo>
                  <a:pt x="29876" y="0"/>
                  <a:pt x="28973" y="2316"/>
                  <a:pt x="27611" y="2372"/>
                </a:cubicBezTo>
                <a:cubicBezTo>
                  <a:pt x="27165" y="2320"/>
                  <a:pt x="26733" y="2296"/>
                  <a:pt x="26314" y="2296"/>
                </a:cubicBezTo>
                <a:cubicBezTo>
                  <a:pt x="21451" y="2296"/>
                  <a:pt x="18318" y="5561"/>
                  <a:pt x="13681" y="6635"/>
                </a:cubicBezTo>
                <a:cubicBezTo>
                  <a:pt x="10026" y="7659"/>
                  <a:pt x="8347" y="10838"/>
                  <a:pt x="7037" y="13993"/>
                </a:cubicBezTo>
                <a:cubicBezTo>
                  <a:pt x="5716" y="18541"/>
                  <a:pt x="1" y="20934"/>
                  <a:pt x="1429" y="25994"/>
                </a:cubicBezTo>
                <a:cubicBezTo>
                  <a:pt x="3120" y="30578"/>
                  <a:pt x="15241" y="34567"/>
                  <a:pt x="20182" y="34805"/>
                </a:cubicBezTo>
                <a:lnTo>
                  <a:pt x="23337" y="36531"/>
                </a:lnTo>
                <a:cubicBezTo>
                  <a:pt x="20741" y="37591"/>
                  <a:pt x="29254" y="40722"/>
                  <a:pt x="33160" y="42985"/>
                </a:cubicBezTo>
                <a:cubicBezTo>
                  <a:pt x="33361" y="42581"/>
                  <a:pt x="33860" y="42312"/>
                  <a:pt x="34771" y="42312"/>
                </a:cubicBezTo>
                <a:cubicBezTo>
                  <a:pt x="35419" y="42312"/>
                  <a:pt x="36277" y="42448"/>
                  <a:pt x="37386" y="42770"/>
                </a:cubicBezTo>
                <a:cubicBezTo>
                  <a:pt x="37470" y="42615"/>
                  <a:pt x="37672" y="42318"/>
                  <a:pt x="37755" y="42175"/>
                </a:cubicBezTo>
                <a:cubicBezTo>
                  <a:pt x="39851" y="38746"/>
                  <a:pt x="41673" y="34353"/>
                  <a:pt x="46078" y="33245"/>
                </a:cubicBezTo>
                <a:lnTo>
                  <a:pt x="46078" y="33245"/>
                </a:lnTo>
                <a:cubicBezTo>
                  <a:pt x="42923" y="33341"/>
                  <a:pt x="40184" y="34662"/>
                  <a:pt x="39018" y="37377"/>
                </a:cubicBezTo>
                <a:cubicBezTo>
                  <a:pt x="38589" y="36984"/>
                  <a:pt x="38065" y="36472"/>
                  <a:pt x="37636" y="36234"/>
                </a:cubicBezTo>
                <a:cubicBezTo>
                  <a:pt x="36434" y="30769"/>
                  <a:pt x="43542" y="33983"/>
                  <a:pt x="44113" y="30304"/>
                </a:cubicBezTo>
                <a:cubicBezTo>
                  <a:pt x="44637" y="31031"/>
                  <a:pt x="45661" y="32483"/>
                  <a:pt x="46185" y="33221"/>
                </a:cubicBezTo>
                <a:cubicBezTo>
                  <a:pt x="46673" y="33121"/>
                  <a:pt x="47190" y="33062"/>
                  <a:pt x="47734" y="33062"/>
                </a:cubicBezTo>
                <a:cubicBezTo>
                  <a:pt x="48290" y="33062"/>
                  <a:pt x="48874" y="33124"/>
                  <a:pt x="49483" y="33269"/>
                </a:cubicBezTo>
                <a:cubicBezTo>
                  <a:pt x="49793" y="33079"/>
                  <a:pt x="49245" y="31436"/>
                  <a:pt x="48519" y="29423"/>
                </a:cubicBezTo>
                <a:cubicBezTo>
                  <a:pt x="46404" y="27941"/>
                  <a:pt x="44628" y="27416"/>
                  <a:pt x="43042" y="27416"/>
                </a:cubicBezTo>
                <a:cubicBezTo>
                  <a:pt x="40333" y="27416"/>
                  <a:pt x="38177" y="28948"/>
                  <a:pt x="35827" y="29864"/>
                </a:cubicBezTo>
                <a:cubicBezTo>
                  <a:pt x="36845" y="28824"/>
                  <a:pt x="37671" y="27157"/>
                  <a:pt x="39563" y="27157"/>
                </a:cubicBezTo>
                <a:cubicBezTo>
                  <a:pt x="39773" y="27157"/>
                  <a:pt x="39995" y="27177"/>
                  <a:pt x="40232" y="27221"/>
                </a:cubicBezTo>
                <a:cubicBezTo>
                  <a:pt x="40305" y="27223"/>
                  <a:pt x="40376" y="27224"/>
                  <a:pt x="40447" y="27224"/>
                </a:cubicBezTo>
                <a:cubicBezTo>
                  <a:pt x="42321" y="27224"/>
                  <a:pt x="43490" y="26391"/>
                  <a:pt x="45010" y="26391"/>
                </a:cubicBezTo>
                <a:cubicBezTo>
                  <a:pt x="45657" y="26391"/>
                  <a:pt x="46366" y="26542"/>
                  <a:pt x="47221" y="26971"/>
                </a:cubicBezTo>
                <a:lnTo>
                  <a:pt x="47745" y="27328"/>
                </a:lnTo>
                <a:cubicBezTo>
                  <a:pt x="47388" y="26363"/>
                  <a:pt x="47019" y="25387"/>
                  <a:pt x="46733" y="24542"/>
                </a:cubicBezTo>
                <a:cubicBezTo>
                  <a:pt x="45054" y="20351"/>
                  <a:pt x="42637" y="14505"/>
                  <a:pt x="39494" y="11064"/>
                </a:cubicBezTo>
                <a:cubicBezTo>
                  <a:pt x="39232" y="11207"/>
                  <a:pt x="38684" y="11493"/>
                  <a:pt x="38684" y="11493"/>
                </a:cubicBezTo>
                <a:cubicBezTo>
                  <a:pt x="37708" y="9981"/>
                  <a:pt x="36862" y="8266"/>
                  <a:pt x="36065" y="6611"/>
                </a:cubicBezTo>
                <a:cubicBezTo>
                  <a:pt x="33684" y="6825"/>
                  <a:pt x="31362" y="7349"/>
                  <a:pt x="29016" y="7980"/>
                </a:cubicBezTo>
                <a:cubicBezTo>
                  <a:pt x="31100" y="7004"/>
                  <a:pt x="33124" y="5885"/>
                  <a:pt x="35303" y="5063"/>
                </a:cubicBezTo>
                <a:cubicBezTo>
                  <a:pt x="34362" y="3146"/>
                  <a:pt x="33445" y="1468"/>
                  <a:pt x="32338" y="587"/>
                </a:cubicBezTo>
                <a:cubicBezTo>
                  <a:pt x="31913" y="167"/>
                  <a:pt x="31534" y="0"/>
                  <a:pt x="31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199211" y="752365"/>
            <a:ext cx="806251" cy="813408"/>
          </a:xfrm>
          <a:custGeom>
            <a:rect b="b" l="l" r="r" t="t"/>
            <a:pathLst>
              <a:path extrusionOk="0" h="26595" w="26361">
                <a:moveTo>
                  <a:pt x="19169" y="16788"/>
                </a:moveTo>
                <a:cubicBezTo>
                  <a:pt x="17748" y="18374"/>
                  <a:pt x="16523" y="19960"/>
                  <a:pt x="15302" y="21500"/>
                </a:cubicBezTo>
                <a:lnTo>
                  <a:pt x="15302" y="21500"/>
                </a:lnTo>
                <a:cubicBezTo>
                  <a:pt x="16316" y="19820"/>
                  <a:pt x="17452" y="18223"/>
                  <a:pt x="19169" y="16788"/>
                </a:cubicBezTo>
                <a:close/>
                <a:moveTo>
                  <a:pt x="8049" y="12"/>
                </a:moveTo>
                <a:cubicBezTo>
                  <a:pt x="7977" y="786"/>
                  <a:pt x="7442" y="1524"/>
                  <a:pt x="6096" y="2096"/>
                </a:cubicBezTo>
                <a:cubicBezTo>
                  <a:pt x="6060" y="2274"/>
                  <a:pt x="6001" y="2643"/>
                  <a:pt x="5977" y="2834"/>
                </a:cubicBezTo>
                <a:cubicBezTo>
                  <a:pt x="5287" y="7168"/>
                  <a:pt x="4822" y="11525"/>
                  <a:pt x="2346" y="15204"/>
                </a:cubicBezTo>
                <a:cubicBezTo>
                  <a:pt x="4227" y="12990"/>
                  <a:pt x="5513" y="10549"/>
                  <a:pt x="5834" y="7692"/>
                </a:cubicBezTo>
                <a:cubicBezTo>
                  <a:pt x="5723" y="7653"/>
                  <a:pt x="5625" y="7624"/>
                  <a:pt x="5548" y="7623"/>
                </a:cubicBezTo>
                <a:lnTo>
                  <a:pt x="5548" y="7623"/>
                </a:lnTo>
                <a:cubicBezTo>
                  <a:pt x="5549" y="7623"/>
                  <a:pt x="5551" y="7623"/>
                  <a:pt x="5552" y="7623"/>
                </a:cubicBezTo>
                <a:cubicBezTo>
                  <a:pt x="5632" y="7623"/>
                  <a:pt x="5732" y="7652"/>
                  <a:pt x="5834" y="7692"/>
                </a:cubicBezTo>
                <a:cubicBezTo>
                  <a:pt x="6073" y="7764"/>
                  <a:pt x="6338" y="7891"/>
                  <a:pt x="6568" y="7891"/>
                </a:cubicBezTo>
                <a:cubicBezTo>
                  <a:pt x="6602" y="7891"/>
                  <a:pt x="6635" y="7888"/>
                  <a:pt x="6668" y="7882"/>
                </a:cubicBezTo>
                <a:lnTo>
                  <a:pt x="6668" y="7882"/>
                </a:lnTo>
                <a:cubicBezTo>
                  <a:pt x="7954" y="11359"/>
                  <a:pt x="3810" y="12895"/>
                  <a:pt x="3834" y="15978"/>
                </a:cubicBezTo>
                <a:cubicBezTo>
                  <a:pt x="3441" y="15812"/>
                  <a:pt x="2667" y="15478"/>
                  <a:pt x="2286" y="15300"/>
                </a:cubicBezTo>
                <a:cubicBezTo>
                  <a:pt x="1703" y="16133"/>
                  <a:pt x="1012" y="16919"/>
                  <a:pt x="191" y="17621"/>
                </a:cubicBezTo>
                <a:cubicBezTo>
                  <a:pt x="0" y="17990"/>
                  <a:pt x="536" y="18669"/>
                  <a:pt x="1262" y="19431"/>
                </a:cubicBezTo>
                <a:cubicBezTo>
                  <a:pt x="5346" y="18121"/>
                  <a:pt x="6584" y="14645"/>
                  <a:pt x="8335" y="11680"/>
                </a:cubicBezTo>
                <a:lnTo>
                  <a:pt x="8335" y="11680"/>
                </a:lnTo>
                <a:cubicBezTo>
                  <a:pt x="7906" y="13049"/>
                  <a:pt x="7715" y="14764"/>
                  <a:pt x="6370" y="15752"/>
                </a:cubicBezTo>
                <a:cubicBezTo>
                  <a:pt x="4810" y="17288"/>
                  <a:pt x="4382" y="19121"/>
                  <a:pt x="2405" y="20074"/>
                </a:cubicBezTo>
                <a:lnTo>
                  <a:pt x="2024" y="20193"/>
                </a:lnTo>
                <a:cubicBezTo>
                  <a:pt x="2405" y="20538"/>
                  <a:pt x="2762" y="20872"/>
                  <a:pt x="3072" y="21193"/>
                </a:cubicBezTo>
                <a:cubicBezTo>
                  <a:pt x="4727" y="22574"/>
                  <a:pt x="7180" y="24301"/>
                  <a:pt x="9466" y="24551"/>
                </a:cubicBezTo>
                <a:cubicBezTo>
                  <a:pt x="9585" y="24360"/>
                  <a:pt x="9811" y="23955"/>
                  <a:pt x="9811" y="23955"/>
                </a:cubicBezTo>
                <a:cubicBezTo>
                  <a:pt x="10585" y="24265"/>
                  <a:pt x="11359" y="24765"/>
                  <a:pt x="12085" y="25217"/>
                </a:cubicBezTo>
                <a:cubicBezTo>
                  <a:pt x="13221" y="24093"/>
                  <a:pt x="14231" y="22876"/>
                  <a:pt x="15216" y="21623"/>
                </a:cubicBezTo>
                <a:lnTo>
                  <a:pt x="15216" y="21623"/>
                </a:lnTo>
                <a:cubicBezTo>
                  <a:pt x="14420" y="22973"/>
                  <a:pt x="13667" y="24344"/>
                  <a:pt x="12787" y="25658"/>
                </a:cubicBezTo>
                <a:cubicBezTo>
                  <a:pt x="13600" y="26173"/>
                  <a:pt x="14379" y="26589"/>
                  <a:pt x="15073" y="26589"/>
                </a:cubicBezTo>
                <a:cubicBezTo>
                  <a:pt x="15101" y="26589"/>
                  <a:pt x="15129" y="26588"/>
                  <a:pt x="15157" y="26587"/>
                </a:cubicBezTo>
                <a:cubicBezTo>
                  <a:pt x="15203" y="26592"/>
                  <a:pt x="15248" y="26595"/>
                  <a:pt x="15291" y="26595"/>
                </a:cubicBezTo>
                <a:cubicBezTo>
                  <a:pt x="16507" y="26595"/>
                  <a:pt x="16256" y="24538"/>
                  <a:pt x="17026" y="23848"/>
                </a:cubicBezTo>
                <a:cubicBezTo>
                  <a:pt x="19800" y="22050"/>
                  <a:pt x="20574" y="18991"/>
                  <a:pt x="22670" y="16669"/>
                </a:cubicBezTo>
                <a:cubicBezTo>
                  <a:pt x="24134" y="14919"/>
                  <a:pt x="24313" y="12740"/>
                  <a:pt x="24372" y="10597"/>
                </a:cubicBezTo>
                <a:cubicBezTo>
                  <a:pt x="24206" y="7632"/>
                  <a:pt x="26361" y="4763"/>
                  <a:pt x="24920" y="2203"/>
                </a:cubicBezTo>
                <a:cubicBezTo>
                  <a:pt x="24183" y="1073"/>
                  <a:pt x="22312" y="606"/>
                  <a:pt x="20338" y="606"/>
                </a:cubicBezTo>
                <a:cubicBezTo>
                  <a:pt x="18357" y="606"/>
                  <a:pt x="16272" y="1076"/>
                  <a:pt x="15121" y="1822"/>
                </a:cubicBezTo>
                <a:cubicBezTo>
                  <a:pt x="14704" y="1786"/>
                  <a:pt x="13859" y="1679"/>
                  <a:pt x="13442" y="1631"/>
                </a:cubicBezTo>
                <a:cubicBezTo>
                  <a:pt x="14466" y="0"/>
                  <a:pt x="10156" y="429"/>
                  <a:pt x="8049"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 name="Google Shape;53;p3"/>
          <p:cNvGrpSpPr/>
          <p:nvPr/>
        </p:nvGrpSpPr>
        <p:grpSpPr>
          <a:xfrm>
            <a:off x="3580794" y="4505256"/>
            <a:ext cx="1982397" cy="748126"/>
            <a:chOff x="3019125" y="4208850"/>
            <a:chExt cx="1462700" cy="552000"/>
          </a:xfrm>
        </p:grpSpPr>
        <p:sp>
          <p:nvSpPr>
            <p:cNvPr id="54" name="Google Shape;54;p3"/>
            <p:cNvSpPr/>
            <p:nvPr/>
          </p:nvSpPr>
          <p:spPr>
            <a:xfrm>
              <a:off x="3019125" y="4334825"/>
              <a:ext cx="45250" cy="40275"/>
            </a:xfrm>
            <a:custGeom>
              <a:rect b="b" l="l" r="r" t="t"/>
              <a:pathLst>
                <a:path extrusionOk="0" h="1611" w="1810">
                  <a:moveTo>
                    <a:pt x="1143" y="313"/>
                  </a:moveTo>
                  <a:lnTo>
                    <a:pt x="1143" y="313"/>
                  </a:lnTo>
                  <a:cubicBezTo>
                    <a:pt x="1286" y="408"/>
                    <a:pt x="1393" y="467"/>
                    <a:pt x="1488" y="527"/>
                  </a:cubicBezTo>
                  <a:cubicBezTo>
                    <a:pt x="1369" y="479"/>
                    <a:pt x="1262" y="420"/>
                    <a:pt x="1143" y="313"/>
                  </a:cubicBezTo>
                  <a:close/>
                  <a:moveTo>
                    <a:pt x="834" y="1396"/>
                  </a:moveTo>
                  <a:cubicBezTo>
                    <a:pt x="834" y="1420"/>
                    <a:pt x="845" y="1432"/>
                    <a:pt x="845" y="1432"/>
                  </a:cubicBezTo>
                  <a:cubicBezTo>
                    <a:pt x="834" y="1432"/>
                    <a:pt x="834" y="1420"/>
                    <a:pt x="834" y="1396"/>
                  </a:cubicBezTo>
                  <a:close/>
                  <a:moveTo>
                    <a:pt x="898" y="1"/>
                  </a:moveTo>
                  <a:cubicBezTo>
                    <a:pt x="814" y="1"/>
                    <a:pt x="729" y="24"/>
                    <a:pt x="655" y="51"/>
                  </a:cubicBezTo>
                  <a:cubicBezTo>
                    <a:pt x="476" y="122"/>
                    <a:pt x="214" y="51"/>
                    <a:pt x="95" y="229"/>
                  </a:cubicBezTo>
                  <a:cubicBezTo>
                    <a:pt x="0" y="384"/>
                    <a:pt x="238" y="765"/>
                    <a:pt x="369" y="884"/>
                  </a:cubicBezTo>
                  <a:cubicBezTo>
                    <a:pt x="381" y="908"/>
                    <a:pt x="393" y="967"/>
                    <a:pt x="417" y="1003"/>
                  </a:cubicBezTo>
                  <a:cubicBezTo>
                    <a:pt x="411" y="1001"/>
                    <a:pt x="405" y="1000"/>
                    <a:pt x="401" y="1000"/>
                  </a:cubicBezTo>
                  <a:cubicBezTo>
                    <a:pt x="326" y="1000"/>
                    <a:pt x="455" y="1261"/>
                    <a:pt x="500" y="1396"/>
                  </a:cubicBezTo>
                  <a:cubicBezTo>
                    <a:pt x="505" y="1395"/>
                    <a:pt x="509" y="1394"/>
                    <a:pt x="514" y="1394"/>
                  </a:cubicBezTo>
                  <a:cubicBezTo>
                    <a:pt x="545" y="1394"/>
                    <a:pt x="578" y="1429"/>
                    <a:pt x="619" y="1491"/>
                  </a:cubicBezTo>
                  <a:lnTo>
                    <a:pt x="655" y="1491"/>
                  </a:lnTo>
                  <a:cubicBezTo>
                    <a:pt x="737" y="1471"/>
                    <a:pt x="835" y="1442"/>
                    <a:pt x="933" y="1442"/>
                  </a:cubicBezTo>
                  <a:cubicBezTo>
                    <a:pt x="1005" y="1442"/>
                    <a:pt x="1077" y="1458"/>
                    <a:pt x="1143" y="1503"/>
                  </a:cubicBezTo>
                  <a:cubicBezTo>
                    <a:pt x="1084" y="1434"/>
                    <a:pt x="993" y="1390"/>
                    <a:pt x="896" y="1390"/>
                  </a:cubicBezTo>
                  <a:cubicBezTo>
                    <a:pt x="875" y="1390"/>
                    <a:pt x="854" y="1392"/>
                    <a:pt x="834" y="1396"/>
                  </a:cubicBezTo>
                  <a:lnTo>
                    <a:pt x="834" y="1337"/>
                  </a:lnTo>
                  <a:cubicBezTo>
                    <a:pt x="863" y="1301"/>
                    <a:pt x="893" y="1286"/>
                    <a:pt x="923" y="1286"/>
                  </a:cubicBezTo>
                  <a:cubicBezTo>
                    <a:pt x="953" y="1286"/>
                    <a:pt x="982" y="1301"/>
                    <a:pt x="1012" y="1325"/>
                  </a:cubicBezTo>
                  <a:cubicBezTo>
                    <a:pt x="1059" y="1353"/>
                    <a:pt x="1091" y="1395"/>
                    <a:pt x="1142" y="1395"/>
                  </a:cubicBezTo>
                  <a:cubicBezTo>
                    <a:pt x="1157" y="1395"/>
                    <a:pt x="1173" y="1392"/>
                    <a:pt x="1191" y="1384"/>
                  </a:cubicBezTo>
                  <a:lnTo>
                    <a:pt x="1191" y="1384"/>
                  </a:lnTo>
                  <a:cubicBezTo>
                    <a:pt x="1191" y="1420"/>
                    <a:pt x="1167" y="1479"/>
                    <a:pt x="1155" y="1503"/>
                  </a:cubicBezTo>
                  <a:cubicBezTo>
                    <a:pt x="1191" y="1539"/>
                    <a:pt x="1215" y="1563"/>
                    <a:pt x="1226" y="1610"/>
                  </a:cubicBezTo>
                  <a:cubicBezTo>
                    <a:pt x="1250" y="1610"/>
                    <a:pt x="1274" y="1563"/>
                    <a:pt x="1322" y="1503"/>
                  </a:cubicBezTo>
                  <a:cubicBezTo>
                    <a:pt x="1286" y="1253"/>
                    <a:pt x="1107" y="1206"/>
                    <a:pt x="965" y="1146"/>
                  </a:cubicBezTo>
                  <a:cubicBezTo>
                    <a:pt x="982" y="1146"/>
                    <a:pt x="1002" y="1145"/>
                    <a:pt x="1021" y="1145"/>
                  </a:cubicBezTo>
                  <a:cubicBezTo>
                    <a:pt x="1080" y="1145"/>
                    <a:pt x="1140" y="1152"/>
                    <a:pt x="1167" y="1206"/>
                  </a:cubicBezTo>
                  <a:cubicBezTo>
                    <a:pt x="1250" y="1301"/>
                    <a:pt x="1334" y="1301"/>
                    <a:pt x="1369" y="1420"/>
                  </a:cubicBezTo>
                  <a:lnTo>
                    <a:pt x="1369" y="1444"/>
                  </a:lnTo>
                  <a:cubicBezTo>
                    <a:pt x="1381" y="1420"/>
                    <a:pt x="1405" y="1396"/>
                    <a:pt x="1429" y="1384"/>
                  </a:cubicBezTo>
                  <a:cubicBezTo>
                    <a:pt x="1512" y="1253"/>
                    <a:pt x="1631" y="1075"/>
                    <a:pt x="1667" y="908"/>
                  </a:cubicBezTo>
                  <a:lnTo>
                    <a:pt x="1631" y="896"/>
                  </a:lnTo>
                  <a:lnTo>
                    <a:pt x="1727" y="717"/>
                  </a:lnTo>
                  <a:cubicBezTo>
                    <a:pt x="1643" y="646"/>
                    <a:pt x="1572" y="586"/>
                    <a:pt x="1488" y="527"/>
                  </a:cubicBezTo>
                  <a:lnTo>
                    <a:pt x="1488" y="527"/>
                  </a:lnTo>
                  <a:cubicBezTo>
                    <a:pt x="1572" y="563"/>
                    <a:pt x="1667" y="598"/>
                    <a:pt x="1750" y="658"/>
                  </a:cubicBezTo>
                  <a:cubicBezTo>
                    <a:pt x="1786" y="586"/>
                    <a:pt x="1810" y="527"/>
                    <a:pt x="1810" y="479"/>
                  </a:cubicBezTo>
                  <a:cubicBezTo>
                    <a:pt x="1810" y="372"/>
                    <a:pt x="1667" y="408"/>
                    <a:pt x="1619" y="360"/>
                  </a:cubicBezTo>
                  <a:cubicBezTo>
                    <a:pt x="1488" y="170"/>
                    <a:pt x="1262" y="146"/>
                    <a:pt x="1084" y="51"/>
                  </a:cubicBezTo>
                  <a:cubicBezTo>
                    <a:pt x="1027" y="14"/>
                    <a:pt x="963" y="1"/>
                    <a:pt x="8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3250700" y="4376150"/>
              <a:ext cx="40800" cy="37950"/>
            </a:xfrm>
            <a:custGeom>
              <a:rect b="b" l="l" r="r" t="t"/>
              <a:pathLst>
                <a:path extrusionOk="0" h="1518" w="1632">
                  <a:moveTo>
                    <a:pt x="1000" y="267"/>
                  </a:moveTo>
                  <a:cubicBezTo>
                    <a:pt x="1107" y="326"/>
                    <a:pt x="1227" y="374"/>
                    <a:pt x="1334" y="410"/>
                  </a:cubicBezTo>
                  <a:cubicBezTo>
                    <a:pt x="1227" y="386"/>
                    <a:pt x="1119" y="350"/>
                    <a:pt x="1000" y="267"/>
                  </a:cubicBezTo>
                  <a:close/>
                  <a:moveTo>
                    <a:pt x="798" y="1"/>
                  </a:moveTo>
                  <a:cubicBezTo>
                    <a:pt x="716" y="1"/>
                    <a:pt x="638" y="29"/>
                    <a:pt x="560" y="53"/>
                  </a:cubicBezTo>
                  <a:cubicBezTo>
                    <a:pt x="393" y="136"/>
                    <a:pt x="179" y="41"/>
                    <a:pt x="84" y="207"/>
                  </a:cubicBezTo>
                  <a:cubicBezTo>
                    <a:pt x="0" y="350"/>
                    <a:pt x="167" y="755"/>
                    <a:pt x="298" y="886"/>
                  </a:cubicBezTo>
                  <a:cubicBezTo>
                    <a:pt x="298" y="922"/>
                    <a:pt x="322" y="981"/>
                    <a:pt x="334" y="1005"/>
                  </a:cubicBezTo>
                  <a:cubicBezTo>
                    <a:pt x="328" y="1003"/>
                    <a:pt x="322" y="1002"/>
                    <a:pt x="318" y="1002"/>
                  </a:cubicBezTo>
                  <a:cubicBezTo>
                    <a:pt x="239" y="1002"/>
                    <a:pt x="347" y="1275"/>
                    <a:pt x="381" y="1410"/>
                  </a:cubicBezTo>
                  <a:cubicBezTo>
                    <a:pt x="388" y="1408"/>
                    <a:pt x="396" y="1406"/>
                    <a:pt x="404" y="1406"/>
                  </a:cubicBezTo>
                  <a:cubicBezTo>
                    <a:pt x="436" y="1406"/>
                    <a:pt x="476" y="1429"/>
                    <a:pt x="524" y="1505"/>
                  </a:cubicBezTo>
                  <a:cubicBezTo>
                    <a:pt x="536" y="1481"/>
                    <a:pt x="548" y="1481"/>
                    <a:pt x="572" y="1481"/>
                  </a:cubicBezTo>
                  <a:cubicBezTo>
                    <a:pt x="719" y="1457"/>
                    <a:pt x="866" y="1410"/>
                    <a:pt x="1017" y="1410"/>
                  </a:cubicBezTo>
                  <a:cubicBezTo>
                    <a:pt x="1086" y="1410"/>
                    <a:pt x="1156" y="1420"/>
                    <a:pt x="1227" y="1446"/>
                  </a:cubicBezTo>
                  <a:cubicBezTo>
                    <a:pt x="1133" y="1391"/>
                    <a:pt x="1044" y="1362"/>
                    <a:pt x="954" y="1362"/>
                  </a:cubicBezTo>
                  <a:cubicBezTo>
                    <a:pt x="906" y="1362"/>
                    <a:pt x="859" y="1370"/>
                    <a:pt x="810" y="1386"/>
                  </a:cubicBezTo>
                  <a:lnTo>
                    <a:pt x="810" y="1327"/>
                  </a:lnTo>
                  <a:cubicBezTo>
                    <a:pt x="848" y="1282"/>
                    <a:pt x="888" y="1266"/>
                    <a:pt x="928" y="1266"/>
                  </a:cubicBezTo>
                  <a:cubicBezTo>
                    <a:pt x="1015" y="1266"/>
                    <a:pt x="1105" y="1340"/>
                    <a:pt x="1191" y="1340"/>
                  </a:cubicBezTo>
                  <a:cubicBezTo>
                    <a:pt x="1211" y="1340"/>
                    <a:pt x="1231" y="1336"/>
                    <a:pt x="1250" y="1327"/>
                  </a:cubicBezTo>
                  <a:lnTo>
                    <a:pt x="1250" y="1327"/>
                  </a:lnTo>
                  <a:cubicBezTo>
                    <a:pt x="1250" y="1350"/>
                    <a:pt x="1238" y="1410"/>
                    <a:pt x="1238" y="1446"/>
                  </a:cubicBezTo>
                  <a:cubicBezTo>
                    <a:pt x="1298" y="1458"/>
                    <a:pt x="1346" y="1481"/>
                    <a:pt x="1381" y="1517"/>
                  </a:cubicBezTo>
                  <a:cubicBezTo>
                    <a:pt x="1405" y="1517"/>
                    <a:pt x="1429" y="1469"/>
                    <a:pt x="1465" y="1398"/>
                  </a:cubicBezTo>
                  <a:cubicBezTo>
                    <a:pt x="1346" y="1160"/>
                    <a:pt x="1155" y="1160"/>
                    <a:pt x="976" y="1112"/>
                  </a:cubicBezTo>
                  <a:cubicBezTo>
                    <a:pt x="1006" y="1107"/>
                    <a:pt x="1037" y="1103"/>
                    <a:pt x="1069" y="1103"/>
                  </a:cubicBezTo>
                  <a:cubicBezTo>
                    <a:pt x="1116" y="1103"/>
                    <a:pt x="1165" y="1113"/>
                    <a:pt x="1215" y="1148"/>
                  </a:cubicBezTo>
                  <a:cubicBezTo>
                    <a:pt x="1310" y="1219"/>
                    <a:pt x="1417" y="1208"/>
                    <a:pt x="1488" y="1315"/>
                  </a:cubicBezTo>
                  <a:lnTo>
                    <a:pt x="1512" y="1327"/>
                  </a:lnTo>
                  <a:cubicBezTo>
                    <a:pt x="1524" y="1291"/>
                    <a:pt x="1536" y="1255"/>
                    <a:pt x="1512" y="1243"/>
                  </a:cubicBezTo>
                  <a:cubicBezTo>
                    <a:pt x="1548" y="1100"/>
                    <a:pt x="1608" y="886"/>
                    <a:pt x="1596" y="731"/>
                  </a:cubicBezTo>
                  <a:lnTo>
                    <a:pt x="1548" y="731"/>
                  </a:lnTo>
                  <a:cubicBezTo>
                    <a:pt x="1548" y="672"/>
                    <a:pt x="1572" y="588"/>
                    <a:pt x="1584" y="529"/>
                  </a:cubicBezTo>
                  <a:cubicBezTo>
                    <a:pt x="1512" y="493"/>
                    <a:pt x="1417" y="446"/>
                    <a:pt x="1334" y="410"/>
                  </a:cubicBezTo>
                  <a:lnTo>
                    <a:pt x="1334" y="410"/>
                  </a:lnTo>
                  <a:cubicBezTo>
                    <a:pt x="1417" y="434"/>
                    <a:pt x="1512" y="446"/>
                    <a:pt x="1596" y="469"/>
                  </a:cubicBezTo>
                  <a:cubicBezTo>
                    <a:pt x="1608" y="410"/>
                    <a:pt x="1631" y="338"/>
                    <a:pt x="1608" y="291"/>
                  </a:cubicBezTo>
                  <a:cubicBezTo>
                    <a:pt x="1602" y="247"/>
                    <a:pt x="1577" y="238"/>
                    <a:pt x="1545" y="238"/>
                  </a:cubicBezTo>
                  <a:cubicBezTo>
                    <a:pt x="1524" y="238"/>
                    <a:pt x="1501" y="242"/>
                    <a:pt x="1478" y="242"/>
                  </a:cubicBezTo>
                  <a:cubicBezTo>
                    <a:pt x="1460" y="242"/>
                    <a:pt x="1443" y="240"/>
                    <a:pt x="1429" y="231"/>
                  </a:cubicBezTo>
                  <a:cubicBezTo>
                    <a:pt x="1286" y="88"/>
                    <a:pt x="1096" y="112"/>
                    <a:pt x="929" y="29"/>
                  </a:cubicBezTo>
                  <a:cubicBezTo>
                    <a:pt x="884" y="8"/>
                    <a:pt x="840" y="1"/>
                    <a:pt x="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4445175" y="4572750"/>
              <a:ext cx="36650" cy="37200"/>
            </a:xfrm>
            <a:custGeom>
              <a:rect b="b" l="l" r="r" t="t"/>
              <a:pathLst>
                <a:path extrusionOk="0" h="1488" w="1466">
                  <a:moveTo>
                    <a:pt x="650" y="0"/>
                  </a:moveTo>
                  <a:cubicBezTo>
                    <a:pt x="553" y="0"/>
                    <a:pt x="470" y="52"/>
                    <a:pt x="394" y="118"/>
                  </a:cubicBezTo>
                  <a:cubicBezTo>
                    <a:pt x="275" y="237"/>
                    <a:pt x="72" y="202"/>
                    <a:pt x="25" y="380"/>
                  </a:cubicBezTo>
                  <a:cubicBezTo>
                    <a:pt x="1" y="547"/>
                    <a:pt x="299" y="868"/>
                    <a:pt x="441" y="964"/>
                  </a:cubicBezTo>
                  <a:cubicBezTo>
                    <a:pt x="453" y="987"/>
                    <a:pt x="489" y="1035"/>
                    <a:pt x="501" y="1071"/>
                  </a:cubicBezTo>
                  <a:cubicBezTo>
                    <a:pt x="496" y="1070"/>
                    <a:pt x="492" y="1069"/>
                    <a:pt x="488" y="1069"/>
                  </a:cubicBezTo>
                  <a:cubicBezTo>
                    <a:pt x="414" y="1069"/>
                    <a:pt x="612" y="1292"/>
                    <a:pt x="680" y="1428"/>
                  </a:cubicBezTo>
                  <a:cubicBezTo>
                    <a:pt x="692" y="1420"/>
                    <a:pt x="704" y="1414"/>
                    <a:pt x="718" y="1414"/>
                  </a:cubicBezTo>
                  <a:cubicBezTo>
                    <a:pt x="743" y="1414"/>
                    <a:pt x="772" y="1433"/>
                    <a:pt x="811" y="1487"/>
                  </a:cubicBezTo>
                  <a:lnTo>
                    <a:pt x="834" y="1464"/>
                  </a:lnTo>
                  <a:cubicBezTo>
                    <a:pt x="935" y="1413"/>
                    <a:pt x="1045" y="1337"/>
                    <a:pt x="1163" y="1337"/>
                  </a:cubicBezTo>
                  <a:cubicBezTo>
                    <a:pt x="1184" y="1337"/>
                    <a:pt x="1206" y="1339"/>
                    <a:pt x="1227" y="1345"/>
                  </a:cubicBezTo>
                  <a:cubicBezTo>
                    <a:pt x="1186" y="1315"/>
                    <a:pt x="1135" y="1300"/>
                    <a:pt x="1086" y="1300"/>
                  </a:cubicBezTo>
                  <a:cubicBezTo>
                    <a:pt x="1037" y="1300"/>
                    <a:pt x="989" y="1315"/>
                    <a:pt x="953" y="1345"/>
                  </a:cubicBezTo>
                  <a:cubicBezTo>
                    <a:pt x="953" y="1333"/>
                    <a:pt x="953" y="1309"/>
                    <a:pt x="930" y="1285"/>
                  </a:cubicBezTo>
                  <a:cubicBezTo>
                    <a:pt x="949" y="1224"/>
                    <a:pt x="979" y="1206"/>
                    <a:pt x="1014" y="1206"/>
                  </a:cubicBezTo>
                  <a:cubicBezTo>
                    <a:pt x="1064" y="1206"/>
                    <a:pt x="1123" y="1244"/>
                    <a:pt x="1171" y="1244"/>
                  </a:cubicBezTo>
                  <a:cubicBezTo>
                    <a:pt x="1193" y="1244"/>
                    <a:pt x="1212" y="1236"/>
                    <a:pt x="1227" y="1214"/>
                  </a:cubicBezTo>
                  <a:cubicBezTo>
                    <a:pt x="1227" y="1249"/>
                    <a:pt x="1251" y="1309"/>
                    <a:pt x="1251" y="1333"/>
                  </a:cubicBezTo>
                  <a:cubicBezTo>
                    <a:pt x="1287" y="1345"/>
                    <a:pt x="1323" y="1356"/>
                    <a:pt x="1346" y="1392"/>
                  </a:cubicBezTo>
                  <a:cubicBezTo>
                    <a:pt x="1346" y="1392"/>
                    <a:pt x="1370" y="1333"/>
                    <a:pt x="1382" y="1261"/>
                  </a:cubicBezTo>
                  <a:cubicBezTo>
                    <a:pt x="1275" y="1035"/>
                    <a:pt x="1132" y="1071"/>
                    <a:pt x="989" y="1047"/>
                  </a:cubicBezTo>
                  <a:cubicBezTo>
                    <a:pt x="1034" y="1039"/>
                    <a:pt x="1070" y="1018"/>
                    <a:pt x="1105" y="1018"/>
                  </a:cubicBezTo>
                  <a:cubicBezTo>
                    <a:pt x="1126" y="1018"/>
                    <a:pt x="1146" y="1025"/>
                    <a:pt x="1168" y="1047"/>
                  </a:cubicBezTo>
                  <a:cubicBezTo>
                    <a:pt x="1251" y="1106"/>
                    <a:pt x="1323" y="1083"/>
                    <a:pt x="1382" y="1166"/>
                  </a:cubicBezTo>
                  <a:lnTo>
                    <a:pt x="1394" y="1190"/>
                  </a:lnTo>
                  <a:cubicBezTo>
                    <a:pt x="1394" y="1142"/>
                    <a:pt x="1418" y="1106"/>
                    <a:pt x="1430" y="1106"/>
                  </a:cubicBezTo>
                  <a:cubicBezTo>
                    <a:pt x="1442" y="952"/>
                    <a:pt x="1465" y="737"/>
                    <a:pt x="1442" y="571"/>
                  </a:cubicBezTo>
                  <a:lnTo>
                    <a:pt x="1406" y="571"/>
                  </a:lnTo>
                  <a:cubicBezTo>
                    <a:pt x="1394" y="511"/>
                    <a:pt x="1406" y="440"/>
                    <a:pt x="1406" y="380"/>
                  </a:cubicBezTo>
                  <a:cubicBezTo>
                    <a:pt x="1334" y="356"/>
                    <a:pt x="1251" y="321"/>
                    <a:pt x="1168" y="309"/>
                  </a:cubicBezTo>
                  <a:cubicBezTo>
                    <a:pt x="1084" y="297"/>
                    <a:pt x="977" y="273"/>
                    <a:pt x="858" y="213"/>
                  </a:cubicBezTo>
                  <a:lnTo>
                    <a:pt x="858" y="213"/>
                  </a:lnTo>
                  <a:cubicBezTo>
                    <a:pt x="965" y="261"/>
                    <a:pt x="1073" y="273"/>
                    <a:pt x="1168" y="309"/>
                  </a:cubicBezTo>
                  <a:cubicBezTo>
                    <a:pt x="1251" y="309"/>
                    <a:pt x="1334" y="309"/>
                    <a:pt x="1406" y="321"/>
                  </a:cubicBezTo>
                  <a:cubicBezTo>
                    <a:pt x="1406" y="249"/>
                    <a:pt x="1406" y="190"/>
                    <a:pt x="1394" y="142"/>
                  </a:cubicBezTo>
                  <a:cubicBezTo>
                    <a:pt x="1386" y="113"/>
                    <a:pt x="1368" y="104"/>
                    <a:pt x="1347" y="104"/>
                  </a:cubicBezTo>
                  <a:cubicBezTo>
                    <a:pt x="1316" y="104"/>
                    <a:pt x="1276" y="123"/>
                    <a:pt x="1241" y="123"/>
                  </a:cubicBezTo>
                  <a:cubicBezTo>
                    <a:pt x="1232" y="123"/>
                    <a:pt x="1223" y="121"/>
                    <a:pt x="1215" y="118"/>
                  </a:cubicBezTo>
                  <a:cubicBezTo>
                    <a:pt x="1049" y="11"/>
                    <a:pt x="906" y="59"/>
                    <a:pt x="727" y="11"/>
                  </a:cubicBezTo>
                  <a:cubicBezTo>
                    <a:pt x="701" y="4"/>
                    <a:pt x="675" y="0"/>
                    <a:pt x="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3299500" y="4614475"/>
              <a:ext cx="46175" cy="40725"/>
            </a:xfrm>
            <a:custGeom>
              <a:rect b="b" l="l" r="r" t="t"/>
              <a:pathLst>
                <a:path extrusionOk="0" h="1629" w="1847">
                  <a:moveTo>
                    <a:pt x="1132" y="271"/>
                  </a:moveTo>
                  <a:cubicBezTo>
                    <a:pt x="1263" y="330"/>
                    <a:pt x="1382" y="390"/>
                    <a:pt x="1501" y="449"/>
                  </a:cubicBezTo>
                  <a:cubicBezTo>
                    <a:pt x="1370" y="426"/>
                    <a:pt x="1251" y="366"/>
                    <a:pt x="1132" y="271"/>
                  </a:cubicBezTo>
                  <a:close/>
                  <a:moveTo>
                    <a:pt x="905" y="0"/>
                  </a:moveTo>
                  <a:cubicBezTo>
                    <a:pt x="820" y="0"/>
                    <a:pt x="734" y="19"/>
                    <a:pt x="656" y="33"/>
                  </a:cubicBezTo>
                  <a:cubicBezTo>
                    <a:pt x="465" y="116"/>
                    <a:pt x="239" y="9"/>
                    <a:pt x="108" y="152"/>
                  </a:cubicBezTo>
                  <a:cubicBezTo>
                    <a:pt x="1" y="307"/>
                    <a:pt x="132" y="723"/>
                    <a:pt x="263" y="854"/>
                  </a:cubicBezTo>
                  <a:cubicBezTo>
                    <a:pt x="263" y="878"/>
                    <a:pt x="287" y="938"/>
                    <a:pt x="287" y="973"/>
                  </a:cubicBezTo>
                  <a:cubicBezTo>
                    <a:pt x="280" y="971"/>
                    <a:pt x="274" y="970"/>
                    <a:pt x="269" y="970"/>
                  </a:cubicBezTo>
                  <a:cubicBezTo>
                    <a:pt x="178" y="970"/>
                    <a:pt x="264" y="1244"/>
                    <a:pt x="287" y="1390"/>
                  </a:cubicBezTo>
                  <a:cubicBezTo>
                    <a:pt x="346" y="1390"/>
                    <a:pt x="394" y="1402"/>
                    <a:pt x="453" y="1497"/>
                  </a:cubicBezTo>
                  <a:lnTo>
                    <a:pt x="489" y="1497"/>
                  </a:lnTo>
                  <a:cubicBezTo>
                    <a:pt x="632" y="1479"/>
                    <a:pt x="775" y="1460"/>
                    <a:pt x="916" y="1460"/>
                  </a:cubicBezTo>
                  <a:cubicBezTo>
                    <a:pt x="1046" y="1460"/>
                    <a:pt x="1173" y="1475"/>
                    <a:pt x="1299" y="1521"/>
                  </a:cubicBezTo>
                  <a:cubicBezTo>
                    <a:pt x="1170" y="1457"/>
                    <a:pt x="1042" y="1414"/>
                    <a:pt x="908" y="1414"/>
                  </a:cubicBezTo>
                  <a:cubicBezTo>
                    <a:pt x="868" y="1414"/>
                    <a:pt x="828" y="1418"/>
                    <a:pt x="787" y="1426"/>
                  </a:cubicBezTo>
                  <a:lnTo>
                    <a:pt x="787" y="1366"/>
                  </a:lnTo>
                  <a:cubicBezTo>
                    <a:pt x="836" y="1329"/>
                    <a:pt x="882" y="1315"/>
                    <a:pt x="925" y="1315"/>
                  </a:cubicBezTo>
                  <a:cubicBezTo>
                    <a:pt x="1042" y="1315"/>
                    <a:pt x="1144" y="1411"/>
                    <a:pt x="1261" y="1411"/>
                  </a:cubicBezTo>
                  <a:cubicBezTo>
                    <a:pt x="1281" y="1411"/>
                    <a:pt x="1301" y="1408"/>
                    <a:pt x="1322" y="1402"/>
                  </a:cubicBezTo>
                  <a:lnTo>
                    <a:pt x="1322" y="1402"/>
                  </a:lnTo>
                  <a:cubicBezTo>
                    <a:pt x="1322" y="1438"/>
                    <a:pt x="1310" y="1497"/>
                    <a:pt x="1310" y="1521"/>
                  </a:cubicBezTo>
                  <a:cubicBezTo>
                    <a:pt x="1370" y="1557"/>
                    <a:pt x="1418" y="1581"/>
                    <a:pt x="1477" y="1628"/>
                  </a:cubicBezTo>
                  <a:cubicBezTo>
                    <a:pt x="1501" y="1628"/>
                    <a:pt x="1537" y="1569"/>
                    <a:pt x="1584" y="1509"/>
                  </a:cubicBezTo>
                  <a:cubicBezTo>
                    <a:pt x="1441" y="1259"/>
                    <a:pt x="1203" y="1247"/>
                    <a:pt x="1001" y="1164"/>
                  </a:cubicBezTo>
                  <a:cubicBezTo>
                    <a:pt x="1022" y="1164"/>
                    <a:pt x="1045" y="1163"/>
                    <a:pt x="1069" y="1163"/>
                  </a:cubicBezTo>
                  <a:cubicBezTo>
                    <a:pt x="1142" y="1163"/>
                    <a:pt x="1224" y="1170"/>
                    <a:pt x="1287" y="1223"/>
                  </a:cubicBezTo>
                  <a:cubicBezTo>
                    <a:pt x="1406" y="1307"/>
                    <a:pt x="1525" y="1307"/>
                    <a:pt x="1608" y="1426"/>
                  </a:cubicBezTo>
                  <a:lnTo>
                    <a:pt x="1620" y="1450"/>
                  </a:lnTo>
                  <a:cubicBezTo>
                    <a:pt x="1644" y="1426"/>
                    <a:pt x="1656" y="1390"/>
                    <a:pt x="1656" y="1319"/>
                  </a:cubicBezTo>
                  <a:cubicBezTo>
                    <a:pt x="1727" y="1164"/>
                    <a:pt x="1799" y="961"/>
                    <a:pt x="1787" y="795"/>
                  </a:cubicBezTo>
                  <a:cubicBezTo>
                    <a:pt x="1775" y="795"/>
                    <a:pt x="1739" y="783"/>
                    <a:pt x="1739" y="783"/>
                  </a:cubicBezTo>
                  <a:cubicBezTo>
                    <a:pt x="1739" y="723"/>
                    <a:pt x="1775" y="664"/>
                    <a:pt x="1787" y="604"/>
                  </a:cubicBezTo>
                  <a:cubicBezTo>
                    <a:pt x="1691" y="545"/>
                    <a:pt x="1596" y="497"/>
                    <a:pt x="1501" y="449"/>
                  </a:cubicBezTo>
                  <a:lnTo>
                    <a:pt x="1501" y="449"/>
                  </a:lnTo>
                  <a:cubicBezTo>
                    <a:pt x="1608" y="485"/>
                    <a:pt x="1691" y="509"/>
                    <a:pt x="1799" y="545"/>
                  </a:cubicBezTo>
                  <a:cubicBezTo>
                    <a:pt x="1834" y="485"/>
                    <a:pt x="1846" y="414"/>
                    <a:pt x="1834" y="366"/>
                  </a:cubicBezTo>
                  <a:cubicBezTo>
                    <a:pt x="1821" y="312"/>
                    <a:pt x="1772" y="308"/>
                    <a:pt x="1722" y="308"/>
                  </a:cubicBezTo>
                  <a:cubicBezTo>
                    <a:pt x="1714" y="308"/>
                    <a:pt x="1705" y="308"/>
                    <a:pt x="1697" y="308"/>
                  </a:cubicBezTo>
                  <a:cubicBezTo>
                    <a:pt x="1668" y="308"/>
                    <a:pt x="1640" y="307"/>
                    <a:pt x="1620" y="295"/>
                  </a:cubicBezTo>
                  <a:cubicBezTo>
                    <a:pt x="1453" y="140"/>
                    <a:pt x="1251" y="140"/>
                    <a:pt x="1072" y="33"/>
                  </a:cubicBezTo>
                  <a:cubicBezTo>
                    <a:pt x="1019" y="9"/>
                    <a:pt x="962" y="0"/>
                    <a:pt x="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3567400" y="4664725"/>
              <a:ext cx="51825" cy="43450"/>
            </a:xfrm>
            <a:custGeom>
              <a:rect b="b" l="l" r="r" t="t"/>
              <a:pathLst>
                <a:path extrusionOk="0" h="1738" w="2073">
                  <a:moveTo>
                    <a:pt x="1441" y="273"/>
                  </a:moveTo>
                  <a:lnTo>
                    <a:pt x="1441" y="273"/>
                  </a:lnTo>
                  <a:cubicBezTo>
                    <a:pt x="1341" y="309"/>
                    <a:pt x="1241" y="325"/>
                    <a:pt x="1130" y="325"/>
                  </a:cubicBezTo>
                  <a:cubicBezTo>
                    <a:pt x="1096" y="325"/>
                    <a:pt x="1061" y="323"/>
                    <a:pt x="1024" y="321"/>
                  </a:cubicBezTo>
                  <a:cubicBezTo>
                    <a:pt x="1179" y="309"/>
                    <a:pt x="1310" y="285"/>
                    <a:pt x="1441" y="273"/>
                  </a:cubicBezTo>
                  <a:close/>
                  <a:moveTo>
                    <a:pt x="1251" y="1464"/>
                  </a:moveTo>
                  <a:lnTo>
                    <a:pt x="1251" y="1464"/>
                  </a:lnTo>
                  <a:cubicBezTo>
                    <a:pt x="1262" y="1476"/>
                    <a:pt x="1262" y="1476"/>
                    <a:pt x="1286" y="1476"/>
                  </a:cubicBezTo>
                  <a:cubicBezTo>
                    <a:pt x="1279" y="1483"/>
                    <a:pt x="1273" y="1486"/>
                    <a:pt x="1268" y="1486"/>
                  </a:cubicBezTo>
                  <a:cubicBezTo>
                    <a:pt x="1256" y="1486"/>
                    <a:pt x="1251" y="1472"/>
                    <a:pt x="1251" y="1464"/>
                  </a:cubicBezTo>
                  <a:close/>
                  <a:moveTo>
                    <a:pt x="1624" y="0"/>
                  </a:moveTo>
                  <a:cubicBezTo>
                    <a:pt x="1575" y="0"/>
                    <a:pt x="1520" y="71"/>
                    <a:pt x="1465" y="71"/>
                  </a:cubicBezTo>
                  <a:cubicBezTo>
                    <a:pt x="1427" y="63"/>
                    <a:pt x="1391" y="59"/>
                    <a:pt x="1355" y="59"/>
                  </a:cubicBezTo>
                  <a:cubicBezTo>
                    <a:pt x="1178" y="59"/>
                    <a:pt x="1024" y="142"/>
                    <a:pt x="846" y="142"/>
                  </a:cubicBezTo>
                  <a:cubicBezTo>
                    <a:pt x="691" y="142"/>
                    <a:pt x="584" y="249"/>
                    <a:pt x="477" y="333"/>
                  </a:cubicBezTo>
                  <a:cubicBezTo>
                    <a:pt x="346" y="487"/>
                    <a:pt x="108" y="487"/>
                    <a:pt x="48" y="678"/>
                  </a:cubicBezTo>
                  <a:cubicBezTo>
                    <a:pt x="0" y="856"/>
                    <a:pt x="298" y="1178"/>
                    <a:pt x="489" y="1237"/>
                  </a:cubicBezTo>
                  <a:cubicBezTo>
                    <a:pt x="512" y="1273"/>
                    <a:pt x="548" y="1321"/>
                    <a:pt x="572" y="1345"/>
                  </a:cubicBezTo>
                  <a:cubicBezTo>
                    <a:pt x="429" y="1356"/>
                    <a:pt x="655" y="1583"/>
                    <a:pt x="727" y="1714"/>
                  </a:cubicBezTo>
                  <a:cubicBezTo>
                    <a:pt x="746" y="1704"/>
                    <a:pt x="768" y="1698"/>
                    <a:pt x="795" y="1698"/>
                  </a:cubicBezTo>
                  <a:cubicBezTo>
                    <a:pt x="832" y="1698"/>
                    <a:pt x="878" y="1710"/>
                    <a:pt x="941" y="1737"/>
                  </a:cubicBezTo>
                  <a:cubicBezTo>
                    <a:pt x="953" y="1714"/>
                    <a:pt x="965" y="1702"/>
                    <a:pt x="989" y="1702"/>
                  </a:cubicBezTo>
                  <a:cubicBezTo>
                    <a:pt x="1251" y="1523"/>
                    <a:pt x="1501" y="1333"/>
                    <a:pt x="1822" y="1261"/>
                  </a:cubicBezTo>
                  <a:lnTo>
                    <a:pt x="1822" y="1261"/>
                  </a:lnTo>
                  <a:cubicBezTo>
                    <a:pt x="1608" y="1285"/>
                    <a:pt x="1417" y="1345"/>
                    <a:pt x="1251" y="1464"/>
                  </a:cubicBezTo>
                  <a:cubicBezTo>
                    <a:pt x="1251" y="1440"/>
                    <a:pt x="1239" y="1416"/>
                    <a:pt x="1227" y="1404"/>
                  </a:cubicBezTo>
                  <a:cubicBezTo>
                    <a:pt x="1322" y="1166"/>
                    <a:pt x="1620" y="1297"/>
                    <a:pt x="1774" y="1142"/>
                  </a:cubicBezTo>
                  <a:cubicBezTo>
                    <a:pt x="1786" y="1166"/>
                    <a:pt x="1798" y="1225"/>
                    <a:pt x="1822" y="1261"/>
                  </a:cubicBezTo>
                  <a:cubicBezTo>
                    <a:pt x="1894" y="1237"/>
                    <a:pt x="1965" y="1237"/>
                    <a:pt x="2036" y="1237"/>
                  </a:cubicBezTo>
                  <a:cubicBezTo>
                    <a:pt x="2072" y="1225"/>
                    <a:pt x="2072" y="1166"/>
                    <a:pt x="2072" y="1095"/>
                  </a:cubicBezTo>
                  <a:cubicBezTo>
                    <a:pt x="1974" y="1051"/>
                    <a:pt x="1884" y="1035"/>
                    <a:pt x="1799" y="1035"/>
                  </a:cubicBezTo>
                  <a:cubicBezTo>
                    <a:pt x="1624" y="1035"/>
                    <a:pt x="1470" y="1102"/>
                    <a:pt x="1310" y="1142"/>
                  </a:cubicBezTo>
                  <a:cubicBezTo>
                    <a:pt x="1398" y="1098"/>
                    <a:pt x="1476" y="1034"/>
                    <a:pt x="1582" y="1034"/>
                  </a:cubicBezTo>
                  <a:cubicBezTo>
                    <a:pt x="1590" y="1034"/>
                    <a:pt x="1599" y="1034"/>
                    <a:pt x="1608" y="1035"/>
                  </a:cubicBezTo>
                  <a:cubicBezTo>
                    <a:pt x="1732" y="1035"/>
                    <a:pt x="1833" y="989"/>
                    <a:pt x="1941" y="989"/>
                  </a:cubicBezTo>
                  <a:cubicBezTo>
                    <a:pt x="1968" y="989"/>
                    <a:pt x="1996" y="992"/>
                    <a:pt x="2024" y="999"/>
                  </a:cubicBezTo>
                  <a:lnTo>
                    <a:pt x="2060" y="1023"/>
                  </a:lnTo>
                  <a:cubicBezTo>
                    <a:pt x="2060" y="987"/>
                    <a:pt x="2036" y="940"/>
                    <a:pt x="2072" y="904"/>
                  </a:cubicBezTo>
                  <a:cubicBezTo>
                    <a:pt x="2036" y="749"/>
                    <a:pt x="1977" y="523"/>
                    <a:pt x="1882" y="404"/>
                  </a:cubicBezTo>
                  <a:cubicBezTo>
                    <a:pt x="1858" y="404"/>
                    <a:pt x="1834" y="428"/>
                    <a:pt x="1834" y="428"/>
                  </a:cubicBezTo>
                  <a:cubicBezTo>
                    <a:pt x="1798" y="368"/>
                    <a:pt x="1786" y="309"/>
                    <a:pt x="1774" y="249"/>
                  </a:cubicBezTo>
                  <a:cubicBezTo>
                    <a:pt x="1667" y="249"/>
                    <a:pt x="1548" y="261"/>
                    <a:pt x="1441" y="273"/>
                  </a:cubicBezTo>
                  <a:lnTo>
                    <a:pt x="1763" y="190"/>
                  </a:lnTo>
                  <a:cubicBezTo>
                    <a:pt x="1727" y="106"/>
                    <a:pt x="1715" y="47"/>
                    <a:pt x="1667" y="23"/>
                  </a:cubicBezTo>
                  <a:cubicBezTo>
                    <a:pt x="1654" y="6"/>
                    <a:pt x="1639" y="0"/>
                    <a:pt x="16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3471250" y="4472025"/>
              <a:ext cx="36050" cy="24225"/>
            </a:xfrm>
            <a:custGeom>
              <a:rect b="b" l="l" r="r" t="t"/>
              <a:pathLst>
                <a:path extrusionOk="0" h="969" w="1442">
                  <a:moveTo>
                    <a:pt x="1239" y="730"/>
                  </a:moveTo>
                  <a:cubicBezTo>
                    <a:pt x="1264" y="747"/>
                    <a:pt x="1295" y="770"/>
                    <a:pt x="1320" y="790"/>
                  </a:cubicBezTo>
                  <a:lnTo>
                    <a:pt x="1320" y="790"/>
                  </a:lnTo>
                  <a:cubicBezTo>
                    <a:pt x="1247" y="793"/>
                    <a:pt x="1215" y="817"/>
                    <a:pt x="1215" y="873"/>
                  </a:cubicBezTo>
                  <a:cubicBezTo>
                    <a:pt x="1203" y="873"/>
                    <a:pt x="1179" y="849"/>
                    <a:pt x="1168" y="837"/>
                  </a:cubicBezTo>
                  <a:cubicBezTo>
                    <a:pt x="1114" y="778"/>
                    <a:pt x="1144" y="775"/>
                    <a:pt x="1181" y="775"/>
                  </a:cubicBezTo>
                  <a:cubicBezTo>
                    <a:pt x="1185" y="775"/>
                    <a:pt x="1189" y="775"/>
                    <a:pt x="1193" y="775"/>
                  </a:cubicBezTo>
                  <a:cubicBezTo>
                    <a:pt x="1227" y="775"/>
                    <a:pt x="1260" y="772"/>
                    <a:pt x="1239" y="730"/>
                  </a:cubicBezTo>
                  <a:close/>
                  <a:moveTo>
                    <a:pt x="118" y="1"/>
                  </a:moveTo>
                  <a:cubicBezTo>
                    <a:pt x="84" y="1"/>
                    <a:pt x="86" y="24"/>
                    <a:pt x="96" y="63"/>
                  </a:cubicBezTo>
                  <a:cubicBezTo>
                    <a:pt x="144" y="135"/>
                    <a:pt x="1" y="99"/>
                    <a:pt x="96" y="182"/>
                  </a:cubicBezTo>
                  <a:cubicBezTo>
                    <a:pt x="191" y="278"/>
                    <a:pt x="536" y="528"/>
                    <a:pt x="679" y="599"/>
                  </a:cubicBezTo>
                  <a:cubicBezTo>
                    <a:pt x="703" y="611"/>
                    <a:pt x="751" y="659"/>
                    <a:pt x="787" y="671"/>
                  </a:cubicBezTo>
                  <a:cubicBezTo>
                    <a:pt x="784" y="670"/>
                    <a:pt x="782" y="670"/>
                    <a:pt x="780" y="670"/>
                  </a:cubicBezTo>
                  <a:cubicBezTo>
                    <a:pt x="721" y="670"/>
                    <a:pt x="981" y="840"/>
                    <a:pt x="1096" y="933"/>
                  </a:cubicBezTo>
                  <a:cubicBezTo>
                    <a:pt x="1096" y="926"/>
                    <a:pt x="1098" y="923"/>
                    <a:pt x="1103" y="923"/>
                  </a:cubicBezTo>
                  <a:cubicBezTo>
                    <a:pt x="1115" y="923"/>
                    <a:pt x="1146" y="942"/>
                    <a:pt x="1215" y="968"/>
                  </a:cubicBezTo>
                  <a:lnTo>
                    <a:pt x="1215" y="956"/>
                  </a:lnTo>
                  <a:cubicBezTo>
                    <a:pt x="1249" y="899"/>
                    <a:pt x="1240" y="820"/>
                    <a:pt x="1323" y="793"/>
                  </a:cubicBezTo>
                  <a:lnTo>
                    <a:pt x="1323" y="793"/>
                  </a:lnTo>
                  <a:cubicBezTo>
                    <a:pt x="1332" y="800"/>
                    <a:pt x="1340" y="807"/>
                    <a:pt x="1346" y="813"/>
                  </a:cubicBezTo>
                  <a:lnTo>
                    <a:pt x="1418" y="813"/>
                  </a:lnTo>
                  <a:cubicBezTo>
                    <a:pt x="1441" y="813"/>
                    <a:pt x="1394" y="766"/>
                    <a:pt x="1334" y="718"/>
                  </a:cubicBezTo>
                  <a:cubicBezTo>
                    <a:pt x="1246" y="684"/>
                    <a:pt x="1192" y="674"/>
                    <a:pt x="1154" y="674"/>
                  </a:cubicBezTo>
                  <a:cubicBezTo>
                    <a:pt x="1100" y="674"/>
                    <a:pt x="1079" y="694"/>
                    <a:pt x="1037" y="694"/>
                  </a:cubicBezTo>
                  <a:cubicBezTo>
                    <a:pt x="1046" y="675"/>
                    <a:pt x="1040" y="655"/>
                    <a:pt x="1070" y="655"/>
                  </a:cubicBezTo>
                  <a:cubicBezTo>
                    <a:pt x="1077" y="655"/>
                    <a:pt x="1085" y="656"/>
                    <a:pt x="1096" y="659"/>
                  </a:cubicBezTo>
                  <a:cubicBezTo>
                    <a:pt x="1136" y="659"/>
                    <a:pt x="1149" y="643"/>
                    <a:pt x="1178" y="643"/>
                  </a:cubicBezTo>
                  <a:cubicBezTo>
                    <a:pt x="1193" y="643"/>
                    <a:pt x="1211" y="647"/>
                    <a:pt x="1239" y="659"/>
                  </a:cubicBezTo>
                  <a:cubicBezTo>
                    <a:pt x="1239" y="671"/>
                    <a:pt x="1263" y="671"/>
                    <a:pt x="1263" y="671"/>
                  </a:cubicBezTo>
                  <a:cubicBezTo>
                    <a:pt x="1227" y="647"/>
                    <a:pt x="1203" y="635"/>
                    <a:pt x="1168" y="587"/>
                  </a:cubicBezTo>
                  <a:cubicBezTo>
                    <a:pt x="1048" y="480"/>
                    <a:pt x="870" y="361"/>
                    <a:pt x="739" y="278"/>
                  </a:cubicBezTo>
                  <a:cubicBezTo>
                    <a:pt x="691" y="230"/>
                    <a:pt x="632" y="194"/>
                    <a:pt x="584" y="159"/>
                  </a:cubicBezTo>
                  <a:lnTo>
                    <a:pt x="477" y="159"/>
                  </a:lnTo>
                  <a:cubicBezTo>
                    <a:pt x="468" y="163"/>
                    <a:pt x="458" y="166"/>
                    <a:pt x="444" y="166"/>
                  </a:cubicBezTo>
                  <a:cubicBezTo>
                    <a:pt x="421" y="166"/>
                    <a:pt x="387" y="157"/>
                    <a:pt x="334" y="135"/>
                  </a:cubicBezTo>
                  <a:lnTo>
                    <a:pt x="334" y="135"/>
                  </a:lnTo>
                  <a:cubicBezTo>
                    <a:pt x="394" y="159"/>
                    <a:pt x="441" y="159"/>
                    <a:pt x="477" y="159"/>
                  </a:cubicBezTo>
                  <a:cubicBezTo>
                    <a:pt x="513" y="159"/>
                    <a:pt x="525" y="135"/>
                    <a:pt x="536" y="123"/>
                  </a:cubicBezTo>
                  <a:cubicBezTo>
                    <a:pt x="477" y="75"/>
                    <a:pt x="441" y="51"/>
                    <a:pt x="394" y="16"/>
                  </a:cubicBezTo>
                  <a:cubicBezTo>
                    <a:pt x="379" y="8"/>
                    <a:pt x="370" y="6"/>
                    <a:pt x="364" y="6"/>
                  </a:cubicBezTo>
                  <a:cubicBezTo>
                    <a:pt x="345" y="6"/>
                    <a:pt x="369" y="41"/>
                    <a:pt x="353" y="41"/>
                  </a:cubicBezTo>
                  <a:cubicBezTo>
                    <a:pt x="351" y="41"/>
                    <a:pt x="349" y="40"/>
                    <a:pt x="346" y="40"/>
                  </a:cubicBezTo>
                  <a:cubicBezTo>
                    <a:pt x="298" y="20"/>
                    <a:pt x="270" y="17"/>
                    <a:pt x="247" y="17"/>
                  </a:cubicBezTo>
                  <a:cubicBezTo>
                    <a:pt x="232" y="17"/>
                    <a:pt x="220" y="18"/>
                    <a:pt x="207" y="18"/>
                  </a:cubicBezTo>
                  <a:cubicBezTo>
                    <a:pt x="190" y="18"/>
                    <a:pt x="171" y="16"/>
                    <a:pt x="144" y="4"/>
                  </a:cubicBezTo>
                  <a:cubicBezTo>
                    <a:pt x="133" y="2"/>
                    <a:pt x="125" y="1"/>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3805225" y="4621075"/>
              <a:ext cx="47950" cy="43350"/>
            </a:xfrm>
            <a:custGeom>
              <a:rect b="b" l="l" r="r" t="t"/>
              <a:pathLst>
                <a:path extrusionOk="0" h="1734" w="1918">
                  <a:moveTo>
                    <a:pt x="1060" y="281"/>
                  </a:moveTo>
                  <a:cubicBezTo>
                    <a:pt x="965" y="340"/>
                    <a:pt x="858" y="364"/>
                    <a:pt x="727" y="364"/>
                  </a:cubicBezTo>
                  <a:cubicBezTo>
                    <a:pt x="846" y="352"/>
                    <a:pt x="953" y="328"/>
                    <a:pt x="1060" y="281"/>
                  </a:cubicBezTo>
                  <a:close/>
                  <a:moveTo>
                    <a:pt x="1119" y="0"/>
                  </a:moveTo>
                  <a:cubicBezTo>
                    <a:pt x="1068" y="0"/>
                    <a:pt x="1052" y="92"/>
                    <a:pt x="1001" y="102"/>
                  </a:cubicBezTo>
                  <a:cubicBezTo>
                    <a:pt x="798" y="102"/>
                    <a:pt x="703" y="221"/>
                    <a:pt x="536" y="233"/>
                  </a:cubicBezTo>
                  <a:cubicBezTo>
                    <a:pt x="405" y="245"/>
                    <a:pt x="346" y="340"/>
                    <a:pt x="286" y="424"/>
                  </a:cubicBezTo>
                  <a:cubicBezTo>
                    <a:pt x="203" y="566"/>
                    <a:pt x="12" y="578"/>
                    <a:pt x="1" y="745"/>
                  </a:cubicBezTo>
                  <a:cubicBezTo>
                    <a:pt x="1" y="900"/>
                    <a:pt x="298" y="1221"/>
                    <a:pt x="477" y="1281"/>
                  </a:cubicBezTo>
                  <a:cubicBezTo>
                    <a:pt x="489" y="1305"/>
                    <a:pt x="536" y="1352"/>
                    <a:pt x="548" y="1376"/>
                  </a:cubicBezTo>
                  <a:cubicBezTo>
                    <a:pt x="429" y="1400"/>
                    <a:pt x="667" y="1602"/>
                    <a:pt x="763" y="1733"/>
                  </a:cubicBezTo>
                  <a:cubicBezTo>
                    <a:pt x="776" y="1720"/>
                    <a:pt x="799" y="1711"/>
                    <a:pt x="836" y="1711"/>
                  </a:cubicBezTo>
                  <a:cubicBezTo>
                    <a:pt x="866" y="1711"/>
                    <a:pt x="905" y="1717"/>
                    <a:pt x="953" y="1733"/>
                  </a:cubicBezTo>
                  <a:cubicBezTo>
                    <a:pt x="965" y="1733"/>
                    <a:pt x="977" y="1721"/>
                    <a:pt x="1001" y="1709"/>
                  </a:cubicBezTo>
                  <a:cubicBezTo>
                    <a:pt x="1239" y="1507"/>
                    <a:pt x="1429" y="1293"/>
                    <a:pt x="1691" y="1138"/>
                  </a:cubicBezTo>
                  <a:lnTo>
                    <a:pt x="1691" y="1138"/>
                  </a:lnTo>
                  <a:cubicBezTo>
                    <a:pt x="1513" y="1221"/>
                    <a:pt x="1358" y="1305"/>
                    <a:pt x="1215" y="1459"/>
                  </a:cubicBezTo>
                  <a:lnTo>
                    <a:pt x="1179" y="1412"/>
                  </a:lnTo>
                  <a:cubicBezTo>
                    <a:pt x="1239" y="1174"/>
                    <a:pt x="1536" y="1245"/>
                    <a:pt x="1620" y="1055"/>
                  </a:cubicBezTo>
                  <a:cubicBezTo>
                    <a:pt x="1632" y="1066"/>
                    <a:pt x="1679" y="1114"/>
                    <a:pt x="1691" y="1138"/>
                  </a:cubicBezTo>
                  <a:cubicBezTo>
                    <a:pt x="1775" y="1114"/>
                    <a:pt x="1834" y="1078"/>
                    <a:pt x="1906" y="1066"/>
                  </a:cubicBezTo>
                  <a:cubicBezTo>
                    <a:pt x="1917" y="1055"/>
                    <a:pt x="1906" y="995"/>
                    <a:pt x="1870" y="924"/>
                  </a:cubicBezTo>
                  <a:cubicBezTo>
                    <a:pt x="1834" y="918"/>
                    <a:pt x="1800" y="915"/>
                    <a:pt x="1767" y="915"/>
                  </a:cubicBezTo>
                  <a:cubicBezTo>
                    <a:pt x="1534" y="915"/>
                    <a:pt x="1391" y="1053"/>
                    <a:pt x="1203" y="1126"/>
                  </a:cubicBezTo>
                  <a:cubicBezTo>
                    <a:pt x="1263" y="1078"/>
                    <a:pt x="1334" y="995"/>
                    <a:pt x="1441" y="983"/>
                  </a:cubicBezTo>
                  <a:cubicBezTo>
                    <a:pt x="1572" y="947"/>
                    <a:pt x="1655" y="840"/>
                    <a:pt x="1798" y="840"/>
                  </a:cubicBezTo>
                  <a:lnTo>
                    <a:pt x="1834" y="840"/>
                  </a:lnTo>
                  <a:cubicBezTo>
                    <a:pt x="1810" y="816"/>
                    <a:pt x="1798" y="781"/>
                    <a:pt x="1798" y="709"/>
                  </a:cubicBezTo>
                  <a:cubicBezTo>
                    <a:pt x="1727" y="578"/>
                    <a:pt x="1596" y="400"/>
                    <a:pt x="1453" y="304"/>
                  </a:cubicBezTo>
                  <a:lnTo>
                    <a:pt x="1429" y="340"/>
                  </a:lnTo>
                  <a:cubicBezTo>
                    <a:pt x="1382" y="293"/>
                    <a:pt x="1358" y="233"/>
                    <a:pt x="1310" y="185"/>
                  </a:cubicBezTo>
                  <a:cubicBezTo>
                    <a:pt x="1215" y="221"/>
                    <a:pt x="1144" y="245"/>
                    <a:pt x="1060" y="281"/>
                  </a:cubicBezTo>
                  <a:lnTo>
                    <a:pt x="1274" y="150"/>
                  </a:lnTo>
                  <a:cubicBezTo>
                    <a:pt x="1239" y="90"/>
                    <a:pt x="1191" y="43"/>
                    <a:pt x="1144" y="7"/>
                  </a:cubicBezTo>
                  <a:cubicBezTo>
                    <a:pt x="1134" y="2"/>
                    <a:pt x="1126" y="0"/>
                    <a:pt x="1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3988875" y="4481325"/>
              <a:ext cx="42900" cy="31775"/>
            </a:xfrm>
            <a:custGeom>
              <a:rect b="b" l="l" r="r" t="t"/>
              <a:pathLst>
                <a:path extrusionOk="0" h="1271" w="1716">
                  <a:moveTo>
                    <a:pt x="1251" y="953"/>
                  </a:moveTo>
                  <a:lnTo>
                    <a:pt x="1251" y="953"/>
                  </a:lnTo>
                  <a:cubicBezTo>
                    <a:pt x="1179" y="989"/>
                    <a:pt x="1108" y="1013"/>
                    <a:pt x="1048" y="1061"/>
                  </a:cubicBezTo>
                  <a:cubicBezTo>
                    <a:pt x="1096" y="1001"/>
                    <a:pt x="1156" y="965"/>
                    <a:pt x="1251" y="953"/>
                  </a:cubicBezTo>
                  <a:close/>
                  <a:moveTo>
                    <a:pt x="572" y="1"/>
                  </a:moveTo>
                  <a:cubicBezTo>
                    <a:pt x="563" y="28"/>
                    <a:pt x="541" y="41"/>
                    <a:pt x="485" y="41"/>
                  </a:cubicBezTo>
                  <a:cubicBezTo>
                    <a:pt x="466" y="41"/>
                    <a:pt x="444" y="40"/>
                    <a:pt x="417" y="37"/>
                  </a:cubicBezTo>
                  <a:cubicBezTo>
                    <a:pt x="417" y="49"/>
                    <a:pt x="405" y="60"/>
                    <a:pt x="405" y="60"/>
                  </a:cubicBezTo>
                  <a:cubicBezTo>
                    <a:pt x="322" y="227"/>
                    <a:pt x="286" y="406"/>
                    <a:pt x="144" y="537"/>
                  </a:cubicBezTo>
                  <a:cubicBezTo>
                    <a:pt x="239" y="465"/>
                    <a:pt x="334" y="394"/>
                    <a:pt x="358" y="275"/>
                  </a:cubicBezTo>
                  <a:cubicBezTo>
                    <a:pt x="382" y="287"/>
                    <a:pt x="405" y="299"/>
                    <a:pt x="417" y="299"/>
                  </a:cubicBezTo>
                  <a:cubicBezTo>
                    <a:pt x="501" y="501"/>
                    <a:pt x="227" y="465"/>
                    <a:pt x="239" y="620"/>
                  </a:cubicBezTo>
                  <a:cubicBezTo>
                    <a:pt x="215" y="596"/>
                    <a:pt x="167" y="572"/>
                    <a:pt x="144" y="561"/>
                  </a:cubicBezTo>
                  <a:cubicBezTo>
                    <a:pt x="108" y="584"/>
                    <a:pt x="60" y="596"/>
                    <a:pt x="24" y="632"/>
                  </a:cubicBezTo>
                  <a:cubicBezTo>
                    <a:pt x="1" y="644"/>
                    <a:pt x="48" y="691"/>
                    <a:pt x="108" y="739"/>
                  </a:cubicBezTo>
                  <a:cubicBezTo>
                    <a:pt x="358" y="739"/>
                    <a:pt x="405" y="596"/>
                    <a:pt x="525" y="513"/>
                  </a:cubicBezTo>
                  <a:lnTo>
                    <a:pt x="525" y="513"/>
                  </a:lnTo>
                  <a:cubicBezTo>
                    <a:pt x="501" y="561"/>
                    <a:pt x="501" y="632"/>
                    <a:pt x="405" y="644"/>
                  </a:cubicBezTo>
                  <a:cubicBezTo>
                    <a:pt x="298" y="691"/>
                    <a:pt x="298" y="763"/>
                    <a:pt x="179" y="775"/>
                  </a:cubicBezTo>
                  <a:lnTo>
                    <a:pt x="155" y="775"/>
                  </a:lnTo>
                  <a:cubicBezTo>
                    <a:pt x="179" y="811"/>
                    <a:pt x="215" y="822"/>
                    <a:pt x="263" y="822"/>
                  </a:cubicBezTo>
                  <a:cubicBezTo>
                    <a:pt x="382" y="906"/>
                    <a:pt x="572" y="1037"/>
                    <a:pt x="715" y="1072"/>
                  </a:cubicBezTo>
                  <a:lnTo>
                    <a:pt x="739" y="1061"/>
                  </a:lnTo>
                  <a:cubicBezTo>
                    <a:pt x="798" y="1072"/>
                    <a:pt x="834" y="1120"/>
                    <a:pt x="894" y="1144"/>
                  </a:cubicBezTo>
                  <a:cubicBezTo>
                    <a:pt x="932" y="1125"/>
                    <a:pt x="978" y="1106"/>
                    <a:pt x="1019" y="1080"/>
                  </a:cubicBezTo>
                  <a:lnTo>
                    <a:pt x="1019" y="1080"/>
                  </a:lnTo>
                  <a:cubicBezTo>
                    <a:pt x="989" y="1106"/>
                    <a:pt x="969" y="1143"/>
                    <a:pt x="941" y="1180"/>
                  </a:cubicBezTo>
                  <a:cubicBezTo>
                    <a:pt x="1001" y="1227"/>
                    <a:pt x="1060" y="1251"/>
                    <a:pt x="1108" y="1263"/>
                  </a:cubicBezTo>
                  <a:cubicBezTo>
                    <a:pt x="1121" y="1269"/>
                    <a:pt x="1131" y="1271"/>
                    <a:pt x="1138" y="1271"/>
                  </a:cubicBezTo>
                  <a:cubicBezTo>
                    <a:pt x="1175" y="1271"/>
                    <a:pt x="1139" y="1202"/>
                    <a:pt x="1179" y="1192"/>
                  </a:cubicBezTo>
                  <a:cubicBezTo>
                    <a:pt x="1334" y="1180"/>
                    <a:pt x="1358" y="1072"/>
                    <a:pt x="1477" y="1049"/>
                  </a:cubicBezTo>
                  <a:cubicBezTo>
                    <a:pt x="1548" y="1025"/>
                    <a:pt x="1572" y="953"/>
                    <a:pt x="1572" y="882"/>
                  </a:cubicBezTo>
                  <a:cubicBezTo>
                    <a:pt x="1548" y="775"/>
                    <a:pt x="1715" y="751"/>
                    <a:pt x="1644" y="632"/>
                  </a:cubicBezTo>
                  <a:cubicBezTo>
                    <a:pt x="1548" y="525"/>
                    <a:pt x="1167" y="310"/>
                    <a:pt x="1001" y="299"/>
                  </a:cubicBezTo>
                  <a:cubicBezTo>
                    <a:pt x="977" y="287"/>
                    <a:pt x="929" y="251"/>
                    <a:pt x="894" y="239"/>
                  </a:cubicBezTo>
                  <a:cubicBezTo>
                    <a:pt x="989" y="215"/>
                    <a:pt x="703" y="96"/>
                    <a:pt x="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4212125" y="4320000"/>
              <a:ext cx="54500" cy="44350"/>
            </a:xfrm>
            <a:custGeom>
              <a:rect b="b" l="l" r="r" t="t"/>
              <a:pathLst>
                <a:path extrusionOk="0" h="1774" w="2180">
                  <a:moveTo>
                    <a:pt x="990" y="1450"/>
                  </a:moveTo>
                  <a:cubicBezTo>
                    <a:pt x="1017" y="1450"/>
                    <a:pt x="1044" y="1451"/>
                    <a:pt x="1072" y="1453"/>
                  </a:cubicBezTo>
                  <a:cubicBezTo>
                    <a:pt x="929" y="1453"/>
                    <a:pt x="774" y="1489"/>
                    <a:pt x="631" y="1501"/>
                  </a:cubicBezTo>
                  <a:cubicBezTo>
                    <a:pt x="739" y="1472"/>
                    <a:pt x="863" y="1450"/>
                    <a:pt x="990" y="1450"/>
                  </a:cubicBezTo>
                  <a:close/>
                  <a:moveTo>
                    <a:pt x="1370" y="1"/>
                  </a:moveTo>
                  <a:cubicBezTo>
                    <a:pt x="1343" y="27"/>
                    <a:pt x="1312" y="43"/>
                    <a:pt x="1274" y="43"/>
                  </a:cubicBezTo>
                  <a:cubicBezTo>
                    <a:pt x="1244" y="43"/>
                    <a:pt x="1209" y="34"/>
                    <a:pt x="1167" y="13"/>
                  </a:cubicBezTo>
                  <a:cubicBezTo>
                    <a:pt x="1155" y="13"/>
                    <a:pt x="1131" y="25"/>
                    <a:pt x="1120" y="48"/>
                  </a:cubicBezTo>
                  <a:cubicBezTo>
                    <a:pt x="870" y="239"/>
                    <a:pt x="608" y="441"/>
                    <a:pt x="298" y="501"/>
                  </a:cubicBezTo>
                  <a:cubicBezTo>
                    <a:pt x="512" y="489"/>
                    <a:pt x="703" y="429"/>
                    <a:pt x="870" y="298"/>
                  </a:cubicBezTo>
                  <a:cubicBezTo>
                    <a:pt x="846" y="286"/>
                    <a:pt x="846" y="286"/>
                    <a:pt x="834" y="286"/>
                  </a:cubicBezTo>
                  <a:cubicBezTo>
                    <a:pt x="841" y="279"/>
                    <a:pt x="846" y="276"/>
                    <a:pt x="850" y="276"/>
                  </a:cubicBezTo>
                  <a:cubicBezTo>
                    <a:pt x="859" y="276"/>
                    <a:pt x="861" y="290"/>
                    <a:pt x="870" y="298"/>
                  </a:cubicBezTo>
                  <a:cubicBezTo>
                    <a:pt x="870" y="322"/>
                    <a:pt x="881" y="346"/>
                    <a:pt x="893" y="358"/>
                  </a:cubicBezTo>
                  <a:cubicBezTo>
                    <a:pt x="774" y="608"/>
                    <a:pt x="489" y="477"/>
                    <a:pt x="334" y="644"/>
                  </a:cubicBezTo>
                  <a:cubicBezTo>
                    <a:pt x="322" y="608"/>
                    <a:pt x="298" y="548"/>
                    <a:pt x="286" y="525"/>
                  </a:cubicBezTo>
                  <a:cubicBezTo>
                    <a:pt x="215" y="537"/>
                    <a:pt x="143" y="537"/>
                    <a:pt x="60" y="537"/>
                  </a:cubicBezTo>
                  <a:cubicBezTo>
                    <a:pt x="48" y="548"/>
                    <a:pt x="36" y="608"/>
                    <a:pt x="36" y="679"/>
                  </a:cubicBezTo>
                  <a:cubicBezTo>
                    <a:pt x="135" y="729"/>
                    <a:pt x="230" y="747"/>
                    <a:pt x="321" y="747"/>
                  </a:cubicBezTo>
                  <a:cubicBezTo>
                    <a:pt x="494" y="747"/>
                    <a:pt x="654" y="683"/>
                    <a:pt x="810" y="644"/>
                  </a:cubicBezTo>
                  <a:lnTo>
                    <a:pt x="810" y="644"/>
                  </a:lnTo>
                  <a:cubicBezTo>
                    <a:pt x="722" y="699"/>
                    <a:pt x="634" y="764"/>
                    <a:pt x="527" y="764"/>
                  </a:cubicBezTo>
                  <a:cubicBezTo>
                    <a:pt x="518" y="764"/>
                    <a:pt x="509" y="764"/>
                    <a:pt x="500" y="763"/>
                  </a:cubicBezTo>
                  <a:cubicBezTo>
                    <a:pt x="375" y="763"/>
                    <a:pt x="277" y="803"/>
                    <a:pt x="171" y="803"/>
                  </a:cubicBezTo>
                  <a:cubicBezTo>
                    <a:pt x="135" y="803"/>
                    <a:pt x="99" y="798"/>
                    <a:pt x="60" y="787"/>
                  </a:cubicBezTo>
                  <a:lnTo>
                    <a:pt x="36" y="775"/>
                  </a:lnTo>
                  <a:cubicBezTo>
                    <a:pt x="36" y="822"/>
                    <a:pt x="36" y="846"/>
                    <a:pt x="0" y="858"/>
                  </a:cubicBezTo>
                  <a:cubicBezTo>
                    <a:pt x="12" y="1025"/>
                    <a:pt x="60" y="1227"/>
                    <a:pt x="167" y="1370"/>
                  </a:cubicBezTo>
                  <a:cubicBezTo>
                    <a:pt x="179" y="1370"/>
                    <a:pt x="215" y="1346"/>
                    <a:pt x="215" y="1346"/>
                  </a:cubicBezTo>
                  <a:cubicBezTo>
                    <a:pt x="238" y="1406"/>
                    <a:pt x="262" y="1465"/>
                    <a:pt x="274" y="1525"/>
                  </a:cubicBezTo>
                  <a:cubicBezTo>
                    <a:pt x="393" y="1525"/>
                    <a:pt x="512" y="1513"/>
                    <a:pt x="631" y="1501"/>
                  </a:cubicBezTo>
                  <a:lnTo>
                    <a:pt x="631" y="1501"/>
                  </a:lnTo>
                  <a:cubicBezTo>
                    <a:pt x="512" y="1525"/>
                    <a:pt x="405" y="1560"/>
                    <a:pt x="286" y="1584"/>
                  </a:cubicBezTo>
                  <a:cubicBezTo>
                    <a:pt x="298" y="1644"/>
                    <a:pt x="322" y="1727"/>
                    <a:pt x="358" y="1751"/>
                  </a:cubicBezTo>
                  <a:cubicBezTo>
                    <a:pt x="371" y="1767"/>
                    <a:pt x="388" y="1774"/>
                    <a:pt x="405" y="1774"/>
                  </a:cubicBezTo>
                  <a:cubicBezTo>
                    <a:pt x="465" y="1774"/>
                    <a:pt x="541" y="1703"/>
                    <a:pt x="596" y="1703"/>
                  </a:cubicBezTo>
                  <a:cubicBezTo>
                    <a:pt x="635" y="1711"/>
                    <a:pt x="674" y="1715"/>
                    <a:pt x="712" y="1715"/>
                  </a:cubicBezTo>
                  <a:cubicBezTo>
                    <a:pt x="905" y="1715"/>
                    <a:pt x="1084" y="1630"/>
                    <a:pt x="1262" y="1620"/>
                  </a:cubicBezTo>
                  <a:cubicBezTo>
                    <a:pt x="1429" y="1608"/>
                    <a:pt x="1548" y="1501"/>
                    <a:pt x="1667" y="1394"/>
                  </a:cubicBezTo>
                  <a:cubicBezTo>
                    <a:pt x="1822" y="1239"/>
                    <a:pt x="2072" y="1191"/>
                    <a:pt x="2132" y="977"/>
                  </a:cubicBezTo>
                  <a:cubicBezTo>
                    <a:pt x="2179" y="787"/>
                    <a:pt x="1834" y="501"/>
                    <a:pt x="1643" y="453"/>
                  </a:cubicBezTo>
                  <a:cubicBezTo>
                    <a:pt x="1632" y="429"/>
                    <a:pt x="1584" y="382"/>
                    <a:pt x="1560" y="358"/>
                  </a:cubicBezTo>
                  <a:cubicBezTo>
                    <a:pt x="1715" y="322"/>
                    <a:pt x="1465" y="132"/>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3947200" y="4724900"/>
              <a:ext cx="24150" cy="35950"/>
            </a:xfrm>
            <a:custGeom>
              <a:rect b="b" l="l" r="r" t="t"/>
              <a:pathLst>
                <a:path extrusionOk="0" h="1438" w="966">
                  <a:moveTo>
                    <a:pt x="596" y="307"/>
                  </a:moveTo>
                  <a:lnTo>
                    <a:pt x="596" y="307"/>
                  </a:lnTo>
                  <a:cubicBezTo>
                    <a:pt x="632" y="402"/>
                    <a:pt x="668" y="462"/>
                    <a:pt x="703" y="521"/>
                  </a:cubicBezTo>
                  <a:cubicBezTo>
                    <a:pt x="656" y="473"/>
                    <a:pt x="632" y="414"/>
                    <a:pt x="596" y="307"/>
                  </a:cubicBezTo>
                  <a:close/>
                  <a:moveTo>
                    <a:pt x="161" y="1216"/>
                  </a:moveTo>
                  <a:cubicBezTo>
                    <a:pt x="174" y="1216"/>
                    <a:pt x="149" y="1286"/>
                    <a:pt x="162" y="1286"/>
                  </a:cubicBezTo>
                  <a:cubicBezTo>
                    <a:pt x="165" y="1286"/>
                    <a:pt x="170" y="1282"/>
                    <a:pt x="179" y="1271"/>
                  </a:cubicBezTo>
                  <a:lnTo>
                    <a:pt x="179" y="1271"/>
                  </a:lnTo>
                  <a:cubicBezTo>
                    <a:pt x="163" y="1296"/>
                    <a:pt x="141" y="1320"/>
                    <a:pt x="125" y="1345"/>
                  </a:cubicBezTo>
                  <a:lnTo>
                    <a:pt x="125" y="1345"/>
                  </a:lnTo>
                  <a:cubicBezTo>
                    <a:pt x="130" y="1325"/>
                    <a:pt x="124" y="1311"/>
                    <a:pt x="117" y="1311"/>
                  </a:cubicBezTo>
                  <a:cubicBezTo>
                    <a:pt x="114" y="1311"/>
                    <a:pt x="111" y="1314"/>
                    <a:pt x="108" y="1319"/>
                  </a:cubicBezTo>
                  <a:cubicBezTo>
                    <a:pt x="108" y="1307"/>
                    <a:pt x="120" y="1271"/>
                    <a:pt x="120" y="1259"/>
                  </a:cubicBezTo>
                  <a:cubicBezTo>
                    <a:pt x="143" y="1227"/>
                    <a:pt x="155" y="1216"/>
                    <a:pt x="161" y="1216"/>
                  </a:cubicBezTo>
                  <a:close/>
                  <a:moveTo>
                    <a:pt x="516" y="1"/>
                  </a:moveTo>
                  <a:cubicBezTo>
                    <a:pt x="485" y="1"/>
                    <a:pt x="451" y="5"/>
                    <a:pt x="418" y="9"/>
                  </a:cubicBezTo>
                  <a:cubicBezTo>
                    <a:pt x="393" y="18"/>
                    <a:pt x="370" y="21"/>
                    <a:pt x="347" y="21"/>
                  </a:cubicBezTo>
                  <a:cubicBezTo>
                    <a:pt x="294" y="21"/>
                    <a:pt x="246" y="5"/>
                    <a:pt x="200" y="5"/>
                  </a:cubicBezTo>
                  <a:cubicBezTo>
                    <a:pt x="159" y="5"/>
                    <a:pt x="121" y="18"/>
                    <a:pt x="84" y="69"/>
                  </a:cubicBezTo>
                  <a:cubicBezTo>
                    <a:pt x="1" y="200"/>
                    <a:pt x="60" y="652"/>
                    <a:pt x="96" y="783"/>
                  </a:cubicBezTo>
                  <a:lnTo>
                    <a:pt x="96" y="902"/>
                  </a:lnTo>
                  <a:cubicBezTo>
                    <a:pt x="93" y="898"/>
                    <a:pt x="91" y="897"/>
                    <a:pt x="89" y="897"/>
                  </a:cubicBezTo>
                  <a:cubicBezTo>
                    <a:pt x="64" y="897"/>
                    <a:pt x="84" y="1140"/>
                    <a:pt x="84" y="1271"/>
                  </a:cubicBezTo>
                  <a:lnTo>
                    <a:pt x="84" y="1378"/>
                  </a:lnTo>
                  <a:cubicBezTo>
                    <a:pt x="84" y="1378"/>
                    <a:pt x="100" y="1352"/>
                    <a:pt x="107" y="1352"/>
                  </a:cubicBezTo>
                  <a:cubicBezTo>
                    <a:pt x="111" y="1352"/>
                    <a:pt x="112" y="1358"/>
                    <a:pt x="108" y="1378"/>
                  </a:cubicBezTo>
                  <a:cubicBezTo>
                    <a:pt x="108" y="1388"/>
                    <a:pt x="100" y="1414"/>
                    <a:pt x="90" y="1430"/>
                  </a:cubicBezTo>
                  <a:lnTo>
                    <a:pt x="90" y="1430"/>
                  </a:lnTo>
                  <a:cubicBezTo>
                    <a:pt x="103" y="1414"/>
                    <a:pt x="132" y="1375"/>
                    <a:pt x="167" y="1331"/>
                  </a:cubicBezTo>
                  <a:cubicBezTo>
                    <a:pt x="298" y="1176"/>
                    <a:pt x="239" y="1152"/>
                    <a:pt x="227" y="1093"/>
                  </a:cubicBezTo>
                  <a:cubicBezTo>
                    <a:pt x="234" y="1093"/>
                    <a:pt x="242" y="1092"/>
                    <a:pt x="249" y="1092"/>
                  </a:cubicBezTo>
                  <a:cubicBezTo>
                    <a:pt x="267" y="1092"/>
                    <a:pt x="283" y="1098"/>
                    <a:pt x="275" y="1140"/>
                  </a:cubicBezTo>
                  <a:cubicBezTo>
                    <a:pt x="263" y="1212"/>
                    <a:pt x="298" y="1200"/>
                    <a:pt x="227" y="1295"/>
                  </a:cubicBezTo>
                  <a:cubicBezTo>
                    <a:pt x="263" y="1259"/>
                    <a:pt x="275" y="1224"/>
                    <a:pt x="275" y="1200"/>
                  </a:cubicBezTo>
                  <a:cubicBezTo>
                    <a:pt x="394" y="1093"/>
                    <a:pt x="548" y="962"/>
                    <a:pt x="644" y="831"/>
                  </a:cubicBezTo>
                  <a:lnTo>
                    <a:pt x="632" y="819"/>
                  </a:lnTo>
                  <a:lnTo>
                    <a:pt x="763" y="676"/>
                  </a:lnTo>
                  <a:cubicBezTo>
                    <a:pt x="751" y="616"/>
                    <a:pt x="739" y="557"/>
                    <a:pt x="703" y="521"/>
                  </a:cubicBezTo>
                  <a:lnTo>
                    <a:pt x="703" y="521"/>
                  </a:lnTo>
                  <a:cubicBezTo>
                    <a:pt x="739" y="557"/>
                    <a:pt x="775" y="593"/>
                    <a:pt x="810" y="640"/>
                  </a:cubicBezTo>
                  <a:cubicBezTo>
                    <a:pt x="870" y="581"/>
                    <a:pt x="906" y="533"/>
                    <a:pt x="929" y="485"/>
                  </a:cubicBezTo>
                  <a:cubicBezTo>
                    <a:pt x="965" y="402"/>
                    <a:pt x="870" y="426"/>
                    <a:pt x="846" y="378"/>
                  </a:cubicBezTo>
                  <a:cubicBezTo>
                    <a:pt x="846" y="223"/>
                    <a:pt x="715" y="188"/>
                    <a:pt x="656" y="69"/>
                  </a:cubicBezTo>
                  <a:cubicBezTo>
                    <a:pt x="625" y="15"/>
                    <a:pt x="574" y="1"/>
                    <a:pt x="516" y="1"/>
                  </a:cubicBezTo>
                  <a:close/>
                  <a:moveTo>
                    <a:pt x="90" y="1430"/>
                  </a:moveTo>
                  <a:cubicBezTo>
                    <a:pt x="86" y="1435"/>
                    <a:pt x="84" y="1438"/>
                    <a:pt x="84" y="1438"/>
                  </a:cubicBezTo>
                  <a:cubicBezTo>
                    <a:pt x="86" y="1436"/>
                    <a:pt x="88" y="1433"/>
                    <a:pt x="90" y="14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4421675" y="4289350"/>
              <a:ext cx="40500" cy="27300"/>
            </a:xfrm>
            <a:custGeom>
              <a:rect b="b" l="l" r="r" t="t"/>
              <a:pathLst>
                <a:path extrusionOk="0" h="1092" w="1620">
                  <a:moveTo>
                    <a:pt x="1215" y="846"/>
                  </a:moveTo>
                  <a:cubicBezTo>
                    <a:pt x="1143" y="870"/>
                    <a:pt x="1084" y="881"/>
                    <a:pt x="1024" y="905"/>
                  </a:cubicBezTo>
                  <a:cubicBezTo>
                    <a:pt x="1072" y="881"/>
                    <a:pt x="1120" y="846"/>
                    <a:pt x="1215" y="846"/>
                  </a:cubicBezTo>
                  <a:close/>
                  <a:moveTo>
                    <a:pt x="322" y="0"/>
                  </a:moveTo>
                  <a:lnTo>
                    <a:pt x="310" y="12"/>
                  </a:lnTo>
                  <a:cubicBezTo>
                    <a:pt x="238" y="131"/>
                    <a:pt x="227" y="286"/>
                    <a:pt x="108" y="369"/>
                  </a:cubicBezTo>
                  <a:cubicBezTo>
                    <a:pt x="191" y="334"/>
                    <a:pt x="262" y="274"/>
                    <a:pt x="286" y="179"/>
                  </a:cubicBezTo>
                  <a:cubicBezTo>
                    <a:pt x="310" y="191"/>
                    <a:pt x="322" y="215"/>
                    <a:pt x="346" y="215"/>
                  </a:cubicBezTo>
                  <a:cubicBezTo>
                    <a:pt x="429" y="369"/>
                    <a:pt x="179" y="334"/>
                    <a:pt x="203" y="453"/>
                  </a:cubicBezTo>
                  <a:cubicBezTo>
                    <a:pt x="179" y="429"/>
                    <a:pt x="131" y="405"/>
                    <a:pt x="108" y="393"/>
                  </a:cubicBezTo>
                  <a:cubicBezTo>
                    <a:pt x="72" y="417"/>
                    <a:pt x="48" y="429"/>
                    <a:pt x="0" y="453"/>
                  </a:cubicBezTo>
                  <a:cubicBezTo>
                    <a:pt x="0" y="453"/>
                    <a:pt x="48" y="489"/>
                    <a:pt x="108" y="536"/>
                  </a:cubicBezTo>
                  <a:cubicBezTo>
                    <a:pt x="140" y="541"/>
                    <a:pt x="169" y="543"/>
                    <a:pt x="194" y="543"/>
                  </a:cubicBezTo>
                  <a:cubicBezTo>
                    <a:pt x="354" y="543"/>
                    <a:pt x="384" y="457"/>
                    <a:pt x="477" y="405"/>
                  </a:cubicBezTo>
                  <a:lnTo>
                    <a:pt x="477" y="405"/>
                  </a:lnTo>
                  <a:cubicBezTo>
                    <a:pt x="465" y="453"/>
                    <a:pt x="465" y="512"/>
                    <a:pt x="381" y="512"/>
                  </a:cubicBezTo>
                  <a:cubicBezTo>
                    <a:pt x="298" y="536"/>
                    <a:pt x="298" y="596"/>
                    <a:pt x="191" y="596"/>
                  </a:cubicBezTo>
                  <a:lnTo>
                    <a:pt x="179" y="596"/>
                  </a:lnTo>
                  <a:cubicBezTo>
                    <a:pt x="215" y="620"/>
                    <a:pt x="238" y="643"/>
                    <a:pt x="250" y="643"/>
                  </a:cubicBezTo>
                  <a:cubicBezTo>
                    <a:pt x="381" y="727"/>
                    <a:pt x="560" y="834"/>
                    <a:pt x="715" y="893"/>
                  </a:cubicBezTo>
                  <a:cubicBezTo>
                    <a:pt x="727" y="893"/>
                    <a:pt x="727" y="881"/>
                    <a:pt x="727" y="881"/>
                  </a:cubicBezTo>
                  <a:cubicBezTo>
                    <a:pt x="786" y="905"/>
                    <a:pt x="834" y="941"/>
                    <a:pt x="893" y="965"/>
                  </a:cubicBezTo>
                  <a:cubicBezTo>
                    <a:pt x="941" y="953"/>
                    <a:pt x="977" y="929"/>
                    <a:pt x="1024" y="905"/>
                  </a:cubicBezTo>
                  <a:lnTo>
                    <a:pt x="1024" y="905"/>
                  </a:lnTo>
                  <a:cubicBezTo>
                    <a:pt x="977" y="941"/>
                    <a:pt x="965" y="965"/>
                    <a:pt x="941" y="1001"/>
                  </a:cubicBezTo>
                  <a:cubicBezTo>
                    <a:pt x="1000" y="1048"/>
                    <a:pt x="1060" y="1072"/>
                    <a:pt x="1096" y="1084"/>
                  </a:cubicBezTo>
                  <a:cubicBezTo>
                    <a:pt x="1109" y="1090"/>
                    <a:pt x="1118" y="1092"/>
                    <a:pt x="1125" y="1092"/>
                  </a:cubicBezTo>
                  <a:cubicBezTo>
                    <a:pt x="1163" y="1092"/>
                    <a:pt x="1125" y="1024"/>
                    <a:pt x="1155" y="1024"/>
                  </a:cubicBezTo>
                  <a:cubicBezTo>
                    <a:pt x="1310" y="1024"/>
                    <a:pt x="1310" y="953"/>
                    <a:pt x="1429" y="941"/>
                  </a:cubicBezTo>
                  <a:cubicBezTo>
                    <a:pt x="1501" y="941"/>
                    <a:pt x="1501" y="881"/>
                    <a:pt x="1501" y="822"/>
                  </a:cubicBezTo>
                  <a:cubicBezTo>
                    <a:pt x="1489" y="727"/>
                    <a:pt x="1620" y="727"/>
                    <a:pt x="1548" y="631"/>
                  </a:cubicBezTo>
                  <a:cubicBezTo>
                    <a:pt x="1477" y="524"/>
                    <a:pt x="1084" y="310"/>
                    <a:pt x="917" y="286"/>
                  </a:cubicBezTo>
                  <a:cubicBezTo>
                    <a:pt x="893" y="274"/>
                    <a:pt x="846" y="239"/>
                    <a:pt x="822" y="227"/>
                  </a:cubicBezTo>
                  <a:cubicBezTo>
                    <a:pt x="893" y="215"/>
                    <a:pt x="608" y="96"/>
                    <a:pt x="477" y="0"/>
                  </a:cubicBezTo>
                  <a:cubicBezTo>
                    <a:pt x="469" y="8"/>
                    <a:pt x="449" y="19"/>
                    <a:pt x="413" y="19"/>
                  </a:cubicBezTo>
                  <a:cubicBezTo>
                    <a:pt x="389" y="19"/>
                    <a:pt x="359" y="14"/>
                    <a:pt x="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3524250" y="4208850"/>
              <a:ext cx="36925" cy="37075"/>
            </a:xfrm>
            <a:custGeom>
              <a:rect b="b" l="l" r="r" t="t"/>
              <a:pathLst>
                <a:path extrusionOk="0" h="1483" w="1477">
                  <a:moveTo>
                    <a:pt x="668" y="0"/>
                  </a:moveTo>
                  <a:cubicBezTo>
                    <a:pt x="563" y="0"/>
                    <a:pt x="475" y="52"/>
                    <a:pt x="405" y="113"/>
                  </a:cubicBezTo>
                  <a:cubicBezTo>
                    <a:pt x="286" y="232"/>
                    <a:pt x="71" y="208"/>
                    <a:pt x="24" y="387"/>
                  </a:cubicBezTo>
                  <a:cubicBezTo>
                    <a:pt x="0" y="542"/>
                    <a:pt x="298" y="875"/>
                    <a:pt x="441" y="958"/>
                  </a:cubicBezTo>
                  <a:cubicBezTo>
                    <a:pt x="464" y="994"/>
                    <a:pt x="488" y="1042"/>
                    <a:pt x="500" y="1065"/>
                  </a:cubicBezTo>
                  <a:cubicBezTo>
                    <a:pt x="498" y="1065"/>
                    <a:pt x="496" y="1065"/>
                    <a:pt x="494" y="1065"/>
                  </a:cubicBezTo>
                  <a:cubicBezTo>
                    <a:pt x="415" y="1065"/>
                    <a:pt x="609" y="1295"/>
                    <a:pt x="679" y="1423"/>
                  </a:cubicBezTo>
                  <a:cubicBezTo>
                    <a:pt x="689" y="1419"/>
                    <a:pt x="700" y="1417"/>
                    <a:pt x="713" y="1417"/>
                  </a:cubicBezTo>
                  <a:cubicBezTo>
                    <a:pt x="743" y="1417"/>
                    <a:pt x="779" y="1431"/>
                    <a:pt x="822" y="1482"/>
                  </a:cubicBezTo>
                  <a:lnTo>
                    <a:pt x="833" y="1470"/>
                  </a:lnTo>
                  <a:cubicBezTo>
                    <a:pt x="932" y="1421"/>
                    <a:pt x="1038" y="1339"/>
                    <a:pt x="1160" y="1339"/>
                  </a:cubicBezTo>
                  <a:cubicBezTo>
                    <a:pt x="1185" y="1339"/>
                    <a:pt x="1211" y="1343"/>
                    <a:pt x="1238" y="1351"/>
                  </a:cubicBezTo>
                  <a:cubicBezTo>
                    <a:pt x="1191" y="1321"/>
                    <a:pt x="1137" y="1306"/>
                    <a:pt x="1086" y="1306"/>
                  </a:cubicBezTo>
                  <a:cubicBezTo>
                    <a:pt x="1036" y="1306"/>
                    <a:pt x="988" y="1321"/>
                    <a:pt x="953" y="1351"/>
                  </a:cubicBezTo>
                  <a:cubicBezTo>
                    <a:pt x="953" y="1339"/>
                    <a:pt x="953" y="1303"/>
                    <a:pt x="941" y="1292"/>
                  </a:cubicBezTo>
                  <a:cubicBezTo>
                    <a:pt x="960" y="1228"/>
                    <a:pt x="991" y="1210"/>
                    <a:pt x="1026" y="1210"/>
                  </a:cubicBezTo>
                  <a:cubicBezTo>
                    <a:pt x="1074" y="1210"/>
                    <a:pt x="1132" y="1246"/>
                    <a:pt x="1181" y="1246"/>
                  </a:cubicBezTo>
                  <a:cubicBezTo>
                    <a:pt x="1202" y="1246"/>
                    <a:pt x="1222" y="1239"/>
                    <a:pt x="1238" y="1220"/>
                  </a:cubicBezTo>
                  <a:cubicBezTo>
                    <a:pt x="1238" y="1244"/>
                    <a:pt x="1250" y="1303"/>
                    <a:pt x="1250" y="1339"/>
                  </a:cubicBezTo>
                  <a:cubicBezTo>
                    <a:pt x="1298" y="1351"/>
                    <a:pt x="1322" y="1363"/>
                    <a:pt x="1357" y="1399"/>
                  </a:cubicBezTo>
                  <a:cubicBezTo>
                    <a:pt x="1357" y="1399"/>
                    <a:pt x="1369" y="1339"/>
                    <a:pt x="1381" y="1256"/>
                  </a:cubicBezTo>
                  <a:cubicBezTo>
                    <a:pt x="1286" y="1042"/>
                    <a:pt x="1131" y="1065"/>
                    <a:pt x="1000" y="1053"/>
                  </a:cubicBezTo>
                  <a:cubicBezTo>
                    <a:pt x="1038" y="1046"/>
                    <a:pt x="1075" y="1024"/>
                    <a:pt x="1113" y="1024"/>
                  </a:cubicBezTo>
                  <a:cubicBezTo>
                    <a:pt x="1135" y="1024"/>
                    <a:pt x="1157" y="1032"/>
                    <a:pt x="1179" y="1053"/>
                  </a:cubicBezTo>
                  <a:cubicBezTo>
                    <a:pt x="1250" y="1113"/>
                    <a:pt x="1322" y="1077"/>
                    <a:pt x="1381" y="1173"/>
                  </a:cubicBezTo>
                  <a:lnTo>
                    <a:pt x="1405" y="1184"/>
                  </a:lnTo>
                  <a:cubicBezTo>
                    <a:pt x="1405" y="1137"/>
                    <a:pt x="1417" y="1113"/>
                    <a:pt x="1429" y="1113"/>
                  </a:cubicBezTo>
                  <a:cubicBezTo>
                    <a:pt x="1441" y="946"/>
                    <a:pt x="1476" y="744"/>
                    <a:pt x="1441" y="577"/>
                  </a:cubicBezTo>
                  <a:lnTo>
                    <a:pt x="1417" y="577"/>
                  </a:lnTo>
                  <a:cubicBezTo>
                    <a:pt x="1393" y="518"/>
                    <a:pt x="1417" y="446"/>
                    <a:pt x="1417" y="387"/>
                  </a:cubicBezTo>
                  <a:cubicBezTo>
                    <a:pt x="1345" y="351"/>
                    <a:pt x="1250" y="327"/>
                    <a:pt x="1179" y="303"/>
                  </a:cubicBezTo>
                  <a:cubicBezTo>
                    <a:pt x="1083" y="291"/>
                    <a:pt x="976" y="280"/>
                    <a:pt x="857" y="220"/>
                  </a:cubicBezTo>
                  <a:lnTo>
                    <a:pt x="857" y="220"/>
                  </a:lnTo>
                  <a:cubicBezTo>
                    <a:pt x="964" y="268"/>
                    <a:pt x="1072" y="280"/>
                    <a:pt x="1179" y="303"/>
                  </a:cubicBezTo>
                  <a:cubicBezTo>
                    <a:pt x="1250" y="303"/>
                    <a:pt x="1345" y="303"/>
                    <a:pt x="1417" y="327"/>
                  </a:cubicBezTo>
                  <a:cubicBezTo>
                    <a:pt x="1417" y="244"/>
                    <a:pt x="1417" y="184"/>
                    <a:pt x="1393" y="149"/>
                  </a:cubicBezTo>
                  <a:cubicBezTo>
                    <a:pt x="1385" y="114"/>
                    <a:pt x="1367" y="105"/>
                    <a:pt x="1345" y="105"/>
                  </a:cubicBezTo>
                  <a:cubicBezTo>
                    <a:pt x="1316" y="105"/>
                    <a:pt x="1280" y="121"/>
                    <a:pt x="1248" y="121"/>
                  </a:cubicBezTo>
                  <a:cubicBezTo>
                    <a:pt x="1236" y="121"/>
                    <a:pt x="1225" y="119"/>
                    <a:pt x="1214" y="113"/>
                  </a:cubicBezTo>
                  <a:cubicBezTo>
                    <a:pt x="1060" y="6"/>
                    <a:pt x="905" y="53"/>
                    <a:pt x="726" y="6"/>
                  </a:cubicBezTo>
                  <a:cubicBezTo>
                    <a:pt x="706" y="2"/>
                    <a:pt x="687" y="0"/>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3807000" y="4274725"/>
              <a:ext cx="39925" cy="14050"/>
            </a:xfrm>
            <a:custGeom>
              <a:rect b="b" l="l" r="r" t="t"/>
              <a:pathLst>
                <a:path extrusionOk="0" h="562" w="1597">
                  <a:moveTo>
                    <a:pt x="477" y="85"/>
                  </a:moveTo>
                  <a:lnTo>
                    <a:pt x="477" y="85"/>
                  </a:lnTo>
                  <a:cubicBezTo>
                    <a:pt x="453" y="109"/>
                    <a:pt x="418" y="121"/>
                    <a:pt x="334" y="121"/>
                  </a:cubicBezTo>
                  <a:cubicBezTo>
                    <a:pt x="394" y="109"/>
                    <a:pt x="430" y="97"/>
                    <a:pt x="477" y="85"/>
                  </a:cubicBezTo>
                  <a:close/>
                  <a:moveTo>
                    <a:pt x="318" y="0"/>
                  </a:moveTo>
                  <a:cubicBezTo>
                    <a:pt x="259" y="0"/>
                    <a:pt x="330" y="38"/>
                    <a:pt x="299" y="38"/>
                  </a:cubicBezTo>
                  <a:cubicBezTo>
                    <a:pt x="168" y="38"/>
                    <a:pt x="191" y="85"/>
                    <a:pt x="96" y="97"/>
                  </a:cubicBezTo>
                  <a:cubicBezTo>
                    <a:pt x="37" y="109"/>
                    <a:pt x="49" y="145"/>
                    <a:pt x="72" y="169"/>
                  </a:cubicBezTo>
                  <a:cubicBezTo>
                    <a:pt x="132" y="216"/>
                    <a:pt x="1" y="216"/>
                    <a:pt x="120" y="276"/>
                  </a:cubicBezTo>
                  <a:cubicBezTo>
                    <a:pt x="239" y="335"/>
                    <a:pt x="656" y="407"/>
                    <a:pt x="822" y="419"/>
                  </a:cubicBezTo>
                  <a:cubicBezTo>
                    <a:pt x="846" y="443"/>
                    <a:pt x="906" y="454"/>
                    <a:pt x="942" y="454"/>
                  </a:cubicBezTo>
                  <a:cubicBezTo>
                    <a:pt x="870" y="466"/>
                    <a:pt x="1180" y="526"/>
                    <a:pt x="1323" y="562"/>
                  </a:cubicBezTo>
                  <a:cubicBezTo>
                    <a:pt x="1323" y="544"/>
                    <a:pt x="1348" y="533"/>
                    <a:pt x="1399" y="533"/>
                  </a:cubicBezTo>
                  <a:cubicBezTo>
                    <a:pt x="1418" y="533"/>
                    <a:pt x="1440" y="535"/>
                    <a:pt x="1465" y="538"/>
                  </a:cubicBezTo>
                  <a:lnTo>
                    <a:pt x="1465" y="526"/>
                  </a:lnTo>
                  <a:cubicBezTo>
                    <a:pt x="1477" y="454"/>
                    <a:pt x="1430" y="383"/>
                    <a:pt x="1501" y="323"/>
                  </a:cubicBezTo>
                  <a:lnTo>
                    <a:pt x="1501" y="323"/>
                  </a:lnTo>
                  <a:cubicBezTo>
                    <a:pt x="1430" y="347"/>
                    <a:pt x="1394" y="395"/>
                    <a:pt x="1418" y="443"/>
                  </a:cubicBezTo>
                  <a:cubicBezTo>
                    <a:pt x="1394" y="443"/>
                    <a:pt x="1370" y="419"/>
                    <a:pt x="1358" y="419"/>
                  </a:cubicBezTo>
                  <a:cubicBezTo>
                    <a:pt x="1227" y="335"/>
                    <a:pt x="1465" y="347"/>
                    <a:pt x="1382" y="288"/>
                  </a:cubicBezTo>
                  <a:lnTo>
                    <a:pt x="1382" y="288"/>
                  </a:lnTo>
                  <a:cubicBezTo>
                    <a:pt x="1418" y="300"/>
                    <a:pt x="1477" y="323"/>
                    <a:pt x="1501" y="323"/>
                  </a:cubicBezTo>
                  <a:cubicBezTo>
                    <a:pt x="1525" y="300"/>
                    <a:pt x="1549" y="300"/>
                    <a:pt x="1584" y="288"/>
                  </a:cubicBezTo>
                  <a:cubicBezTo>
                    <a:pt x="1596" y="288"/>
                    <a:pt x="1537" y="264"/>
                    <a:pt x="1465" y="240"/>
                  </a:cubicBezTo>
                  <a:cubicBezTo>
                    <a:pt x="1239" y="240"/>
                    <a:pt x="1239" y="300"/>
                    <a:pt x="1180" y="335"/>
                  </a:cubicBezTo>
                  <a:cubicBezTo>
                    <a:pt x="1180" y="323"/>
                    <a:pt x="1168" y="276"/>
                    <a:pt x="1227" y="276"/>
                  </a:cubicBezTo>
                  <a:cubicBezTo>
                    <a:pt x="1287" y="264"/>
                    <a:pt x="1251" y="216"/>
                    <a:pt x="1358" y="216"/>
                  </a:cubicBezTo>
                  <a:lnTo>
                    <a:pt x="1370" y="216"/>
                  </a:lnTo>
                  <a:cubicBezTo>
                    <a:pt x="1346" y="204"/>
                    <a:pt x="1311" y="192"/>
                    <a:pt x="1299" y="181"/>
                  </a:cubicBezTo>
                  <a:cubicBezTo>
                    <a:pt x="1144" y="145"/>
                    <a:pt x="930" y="85"/>
                    <a:pt x="775" y="62"/>
                  </a:cubicBezTo>
                  <a:lnTo>
                    <a:pt x="775" y="85"/>
                  </a:lnTo>
                  <a:cubicBezTo>
                    <a:pt x="703" y="62"/>
                    <a:pt x="644" y="50"/>
                    <a:pt x="584" y="38"/>
                  </a:cubicBezTo>
                  <a:cubicBezTo>
                    <a:pt x="537" y="50"/>
                    <a:pt x="513" y="62"/>
                    <a:pt x="477" y="85"/>
                  </a:cubicBezTo>
                  <a:lnTo>
                    <a:pt x="525" y="38"/>
                  </a:lnTo>
                  <a:cubicBezTo>
                    <a:pt x="453" y="26"/>
                    <a:pt x="394" y="2"/>
                    <a:pt x="346" y="2"/>
                  </a:cubicBezTo>
                  <a:cubicBezTo>
                    <a:pt x="334" y="1"/>
                    <a:pt x="325" y="0"/>
                    <a:pt x="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8423994" y="-112880"/>
            <a:ext cx="1982397" cy="748126"/>
            <a:chOff x="3019125" y="4208850"/>
            <a:chExt cx="1462700" cy="552000"/>
          </a:xfrm>
        </p:grpSpPr>
        <p:sp>
          <p:nvSpPr>
            <p:cNvPr id="68" name="Google Shape;68;p3"/>
            <p:cNvSpPr/>
            <p:nvPr/>
          </p:nvSpPr>
          <p:spPr>
            <a:xfrm>
              <a:off x="3019125" y="4334825"/>
              <a:ext cx="45250" cy="40275"/>
            </a:xfrm>
            <a:custGeom>
              <a:rect b="b" l="l" r="r" t="t"/>
              <a:pathLst>
                <a:path extrusionOk="0" h="1611" w="1810">
                  <a:moveTo>
                    <a:pt x="1143" y="313"/>
                  </a:moveTo>
                  <a:lnTo>
                    <a:pt x="1143" y="313"/>
                  </a:lnTo>
                  <a:cubicBezTo>
                    <a:pt x="1286" y="408"/>
                    <a:pt x="1393" y="467"/>
                    <a:pt x="1488" y="527"/>
                  </a:cubicBezTo>
                  <a:cubicBezTo>
                    <a:pt x="1369" y="479"/>
                    <a:pt x="1262" y="420"/>
                    <a:pt x="1143" y="313"/>
                  </a:cubicBezTo>
                  <a:close/>
                  <a:moveTo>
                    <a:pt x="834" y="1396"/>
                  </a:moveTo>
                  <a:cubicBezTo>
                    <a:pt x="834" y="1420"/>
                    <a:pt x="845" y="1432"/>
                    <a:pt x="845" y="1432"/>
                  </a:cubicBezTo>
                  <a:cubicBezTo>
                    <a:pt x="834" y="1432"/>
                    <a:pt x="834" y="1420"/>
                    <a:pt x="834" y="1396"/>
                  </a:cubicBezTo>
                  <a:close/>
                  <a:moveTo>
                    <a:pt x="898" y="1"/>
                  </a:moveTo>
                  <a:cubicBezTo>
                    <a:pt x="814" y="1"/>
                    <a:pt x="729" y="24"/>
                    <a:pt x="655" y="51"/>
                  </a:cubicBezTo>
                  <a:cubicBezTo>
                    <a:pt x="476" y="122"/>
                    <a:pt x="214" y="51"/>
                    <a:pt x="95" y="229"/>
                  </a:cubicBezTo>
                  <a:cubicBezTo>
                    <a:pt x="0" y="384"/>
                    <a:pt x="238" y="765"/>
                    <a:pt x="369" y="884"/>
                  </a:cubicBezTo>
                  <a:cubicBezTo>
                    <a:pt x="381" y="908"/>
                    <a:pt x="393" y="967"/>
                    <a:pt x="417" y="1003"/>
                  </a:cubicBezTo>
                  <a:cubicBezTo>
                    <a:pt x="411" y="1001"/>
                    <a:pt x="405" y="1000"/>
                    <a:pt x="401" y="1000"/>
                  </a:cubicBezTo>
                  <a:cubicBezTo>
                    <a:pt x="326" y="1000"/>
                    <a:pt x="455" y="1261"/>
                    <a:pt x="500" y="1396"/>
                  </a:cubicBezTo>
                  <a:cubicBezTo>
                    <a:pt x="505" y="1395"/>
                    <a:pt x="509" y="1394"/>
                    <a:pt x="514" y="1394"/>
                  </a:cubicBezTo>
                  <a:cubicBezTo>
                    <a:pt x="545" y="1394"/>
                    <a:pt x="578" y="1429"/>
                    <a:pt x="619" y="1491"/>
                  </a:cubicBezTo>
                  <a:lnTo>
                    <a:pt x="655" y="1491"/>
                  </a:lnTo>
                  <a:cubicBezTo>
                    <a:pt x="737" y="1471"/>
                    <a:pt x="835" y="1442"/>
                    <a:pt x="933" y="1442"/>
                  </a:cubicBezTo>
                  <a:cubicBezTo>
                    <a:pt x="1005" y="1442"/>
                    <a:pt x="1077" y="1458"/>
                    <a:pt x="1143" y="1503"/>
                  </a:cubicBezTo>
                  <a:cubicBezTo>
                    <a:pt x="1084" y="1434"/>
                    <a:pt x="993" y="1390"/>
                    <a:pt x="896" y="1390"/>
                  </a:cubicBezTo>
                  <a:cubicBezTo>
                    <a:pt x="875" y="1390"/>
                    <a:pt x="854" y="1392"/>
                    <a:pt x="834" y="1396"/>
                  </a:cubicBezTo>
                  <a:lnTo>
                    <a:pt x="834" y="1337"/>
                  </a:lnTo>
                  <a:cubicBezTo>
                    <a:pt x="863" y="1301"/>
                    <a:pt x="893" y="1286"/>
                    <a:pt x="923" y="1286"/>
                  </a:cubicBezTo>
                  <a:cubicBezTo>
                    <a:pt x="953" y="1286"/>
                    <a:pt x="982" y="1301"/>
                    <a:pt x="1012" y="1325"/>
                  </a:cubicBezTo>
                  <a:cubicBezTo>
                    <a:pt x="1059" y="1353"/>
                    <a:pt x="1091" y="1395"/>
                    <a:pt x="1142" y="1395"/>
                  </a:cubicBezTo>
                  <a:cubicBezTo>
                    <a:pt x="1157" y="1395"/>
                    <a:pt x="1173" y="1392"/>
                    <a:pt x="1191" y="1384"/>
                  </a:cubicBezTo>
                  <a:lnTo>
                    <a:pt x="1191" y="1384"/>
                  </a:lnTo>
                  <a:cubicBezTo>
                    <a:pt x="1191" y="1420"/>
                    <a:pt x="1167" y="1479"/>
                    <a:pt x="1155" y="1503"/>
                  </a:cubicBezTo>
                  <a:cubicBezTo>
                    <a:pt x="1191" y="1539"/>
                    <a:pt x="1215" y="1563"/>
                    <a:pt x="1226" y="1610"/>
                  </a:cubicBezTo>
                  <a:cubicBezTo>
                    <a:pt x="1250" y="1610"/>
                    <a:pt x="1274" y="1563"/>
                    <a:pt x="1322" y="1503"/>
                  </a:cubicBezTo>
                  <a:cubicBezTo>
                    <a:pt x="1286" y="1253"/>
                    <a:pt x="1107" y="1206"/>
                    <a:pt x="965" y="1146"/>
                  </a:cubicBezTo>
                  <a:cubicBezTo>
                    <a:pt x="982" y="1146"/>
                    <a:pt x="1002" y="1145"/>
                    <a:pt x="1021" y="1145"/>
                  </a:cubicBezTo>
                  <a:cubicBezTo>
                    <a:pt x="1080" y="1145"/>
                    <a:pt x="1140" y="1152"/>
                    <a:pt x="1167" y="1206"/>
                  </a:cubicBezTo>
                  <a:cubicBezTo>
                    <a:pt x="1250" y="1301"/>
                    <a:pt x="1334" y="1301"/>
                    <a:pt x="1369" y="1420"/>
                  </a:cubicBezTo>
                  <a:lnTo>
                    <a:pt x="1369" y="1444"/>
                  </a:lnTo>
                  <a:cubicBezTo>
                    <a:pt x="1381" y="1420"/>
                    <a:pt x="1405" y="1396"/>
                    <a:pt x="1429" y="1384"/>
                  </a:cubicBezTo>
                  <a:cubicBezTo>
                    <a:pt x="1512" y="1253"/>
                    <a:pt x="1631" y="1075"/>
                    <a:pt x="1667" y="908"/>
                  </a:cubicBezTo>
                  <a:lnTo>
                    <a:pt x="1631" y="896"/>
                  </a:lnTo>
                  <a:lnTo>
                    <a:pt x="1727" y="717"/>
                  </a:lnTo>
                  <a:cubicBezTo>
                    <a:pt x="1643" y="646"/>
                    <a:pt x="1572" y="586"/>
                    <a:pt x="1488" y="527"/>
                  </a:cubicBezTo>
                  <a:lnTo>
                    <a:pt x="1488" y="527"/>
                  </a:lnTo>
                  <a:cubicBezTo>
                    <a:pt x="1572" y="563"/>
                    <a:pt x="1667" y="598"/>
                    <a:pt x="1750" y="658"/>
                  </a:cubicBezTo>
                  <a:cubicBezTo>
                    <a:pt x="1786" y="586"/>
                    <a:pt x="1810" y="527"/>
                    <a:pt x="1810" y="479"/>
                  </a:cubicBezTo>
                  <a:cubicBezTo>
                    <a:pt x="1810" y="372"/>
                    <a:pt x="1667" y="408"/>
                    <a:pt x="1619" y="360"/>
                  </a:cubicBezTo>
                  <a:cubicBezTo>
                    <a:pt x="1488" y="170"/>
                    <a:pt x="1262" y="146"/>
                    <a:pt x="1084" y="51"/>
                  </a:cubicBezTo>
                  <a:cubicBezTo>
                    <a:pt x="1027" y="14"/>
                    <a:pt x="963" y="1"/>
                    <a:pt x="8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3250700" y="4376150"/>
              <a:ext cx="40800" cy="37950"/>
            </a:xfrm>
            <a:custGeom>
              <a:rect b="b" l="l" r="r" t="t"/>
              <a:pathLst>
                <a:path extrusionOk="0" h="1518" w="1632">
                  <a:moveTo>
                    <a:pt x="1000" y="267"/>
                  </a:moveTo>
                  <a:cubicBezTo>
                    <a:pt x="1107" y="326"/>
                    <a:pt x="1227" y="374"/>
                    <a:pt x="1334" y="410"/>
                  </a:cubicBezTo>
                  <a:cubicBezTo>
                    <a:pt x="1227" y="386"/>
                    <a:pt x="1119" y="350"/>
                    <a:pt x="1000" y="267"/>
                  </a:cubicBezTo>
                  <a:close/>
                  <a:moveTo>
                    <a:pt x="798" y="1"/>
                  </a:moveTo>
                  <a:cubicBezTo>
                    <a:pt x="716" y="1"/>
                    <a:pt x="638" y="29"/>
                    <a:pt x="560" y="53"/>
                  </a:cubicBezTo>
                  <a:cubicBezTo>
                    <a:pt x="393" y="136"/>
                    <a:pt x="179" y="41"/>
                    <a:pt x="84" y="207"/>
                  </a:cubicBezTo>
                  <a:cubicBezTo>
                    <a:pt x="0" y="350"/>
                    <a:pt x="167" y="755"/>
                    <a:pt x="298" y="886"/>
                  </a:cubicBezTo>
                  <a:cubicBezTo>
                    <a:pt x="298" y="922"/>
                    <a:pt x="322" y="981"/>
                    <a:pt x="334" y="1005"/>
                  </a:cubicBezTo>
                  <a:cubicBezTo>
                    <a:pt x="328" y="1003"/>
                    <a:pt x="322" y="1002"/>
                    <a:pt x="318" y="1002"/>
                  </a:cubicBezTo>
                  <a:cubicBezTo>
                    <a:pt x="239" y="1002"/>
                    <a:pt x="347" y="1275"/>
                    <a:pt x="381" y="1410"/>
                  </a:cubicBezTo>
                  <a:cubicBezTo>
                    <a:pt x="388" y="1408"/>
                    <a:pt x="396" y="1406"/>
                    <a:pt x="404" y="1406"/>
                  </a:cubicBezTo>
                  <a:cubicBezTo>
                    <a:pt x="436" y="1406"/>
                    <a:pt x="476" y="1429"/>
                    <a:pt x="524" y="1505"/>
                  </a:cubicBezTo>
                  <a:cubicBezTo>
                    <a:pt x="536" y="1481"/>
                    <a:pt x="548" y="1481"/>
                    <a:pt x="572" y="1481"/>
                  </a:cubicBezTo>
                  <a:cubicBezTo>
                    <a:pt x="719" y="1457"/>
                    <a:pt x="866" y="1410"/>
                    <a:pt x="1017" y="1410"/>
                  </a:cubicBezTo>
                  <a:cubicBezTo>
                    <a:pt x="1086" y="1410"/>
                    <a:pt x="1156" y="1420"/>
                    <a:pt x="1227" y="1446"/>
                  </a:cubicBezTo>
                  <a:cubicBezTo>
                    <a:pt x="1133" y="1391"/>
                    <a:pt x="1044" y="1362"/>
                    <a:pt x="954" y="1362"/>
                  </a:cubicBezTo>
                  <a:cubicBezTo>
                    <a:pt x="906" y="1362"/>
                    <a:pt x="859" y="1370"/>
                    <a:pt x="810" y="1386"/>
                  </a:cubicBezTo>
                  <a:lnTo>
                    <a:pt x="810" y="1327"/>
                  </a:lnTo>
                  <a:cubicBezTo>
                    <a:pt x="848" y="1282"/>
                    <a:pt x="888" y="1266"/>
                    <a:pt x="928" y="1266"/>
                  </a:cubicBezTo>
                  <a:cubicBezTo>
                    <a:pt x="1015" y="1266"/>
                    <a:pt x="1105" y="1340"/>
                    <a:pt x="1191" y="1340"/>
                  </a:cubicBezTo>
                  <a:cubicBezTo>
                    <a:pt x="1211" y="1340"/>
                    <a:pt x="1231" y="1336"/>
                    <a:pt x="1250" y="1327"/>
                  </a:cubicBezTo>
                  <a:lnTo>
                    <a:pt x="1250" y="1327"/>
                  </a:lnTo>
                  <a:cubicBezTo>
                    <a:pt x="1250" y="1350"/>
                    <a:pt x="1238" y="1410"/>
                    <a:pt x="1238" y="1446"/>
                  </a:cubicBezTo>
                  <a:cubicBezTo>
                    <a:pt x="1298" y="1458"/>
                    <a:pt x="1346" y="1481"/>
                    <a:pt x="1381" y="1517"/>
                  </a:cubicBezTo>
                  <a:cubicBezTo>
                    <a:pt x="1405" y="1517"/>
                    <a:pt x="1429" y="1469"/>
                    <a:pt x="1465" y="1398"/>
                  </a:cubicBezTo>
                  <a:cubicBezTo>
                    <a:pt x="1346" y="1160"/>
                    <a:pt x="1155" y="1160"/>
                    <a:pt x="976" y="1112"/>
                  </a:cubicBezTo>
                  <a:cubicBezTo>
                    <a:pt x="1006" y="1107"/>
                    <a:pt x="1037" y="1103"/>
                    <a:pt x="1069" y="1103"/>
                  </a:cubicBezTo>
                  <a:cubicBezTo>
                    <a:pt x="1116" y="1103"/>
                    <a:pt x="1165" y="1113"/>
                    <a:pt x="1215" y="1148"/>
                  </a:cubicBezTo>
                  <a:cubicBezTo>
                    <a:pt x="1310" y="1219"/>
                    <a:pt x="1417" y="1208"/>
                    <a:pt x="1488" y="1315"/>
                  </a:cubicBezTo>
                  <a:lnTo>
                    <a:pt x="1512" y="1327"/>
                  </a:lnTo>
                  <a:cubicBezTo>
                    <a:pt x="1524" y="1291"/>
                    <a:pt x="1536" y="1255"/>
                    <a:pt x="1512" y="1243"/>
                  </a:cubicBezTo>
                  <a:cubicBezTo>
                    <a:pt x="1548" y="1100"/>
                    <a:pt x="1608" y="886"/>
                    <a:pt x="1596" y="731"/>
                  </a:cubicBezTo>
                  <a:lnTo>
                    <a:pt x="1548" y="731"/>
                  </a:lnTo>
                  <a:cubicBezTo>
                    <a:pt x="1548" y="672"/>
                    <a:pt x="1572" y="588"/>
                    <a:pt x="1584" y="529"/>
                  </a:cubicBezTo>
                  <a:cubicBezTo>
                    <a:pt x="1512" y="493"/>
                    <a:pt x="1417" y="446"/>
                    <a:pt x="1334" y="410"/>
                  </a:cubicBezTo>
                  <a:lnTo>
                    <a:pt x="1334" y="410"/>
                  </a:lnTo>
                  <a:cubicBezTo>
                    <a:pt x="1417" y="434"/>
                    <a:pt x="1512" y="446"/>
                    <a:pt x="1596" y="469"/>
                  </a:cubicBezTo>
                  <a:cubicBezTo>
                    <a:pt x="1608" y="410"/>
                    <a:pt x="1631" y="338"/>
                    <a:pt x="1608" y="291"/>
                  </a:cubicBezTo>
                  <a:cubicBezTo>
                    <a:pt x="1602" y="247"/>
                    <a:pt x="1577" y="238"/>
                    <a:pt x="1545" y="238"/>
                  </a:cubicBezTo>
                  <a:cubicBezTo>
                    <a:pt x="1524" y="238"/>
                    <a:pt x="1501" y="242"/>
                    <a:pt x="1478" y="242"/>
                  </a:cubicBezTo>
                  <a:cubicBezTo>
                    <a:pt x="1460" y="242"/>
                    <a:pt x="1443" y="240"/>
                    <a:pt x="1429" y="231"/>
                  </a:cubicBezTo>
                  <a:cubicBezTo>
                    <a:pt x="1286" y="88"/>
                    <a:pt x="1096" y="112"/>
                    <a:pt x="929" y="29"/>
                  </a:cubicBezTo>
                  <a:cubicBezTo>
                    <a:pt x="884" y="8"/>
                    <a:pt x="840" y="1"/>
                    <a:pt x="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4445175" y="4572750"/>
              <a:ext cx="36650" cy="37200"/>
            </a:xfrm>
            <a:custGeom>
              <a:rect b="b" l="l" r="r" t="t"/>
              <a:pathLst>
                <a:path extrusionOk="0" h="1488" w="1466">
                  <a:moveTo>
                    <a:pt x="650" y="0"/>
                  </a:moveTo>
                  <a:cubicBezTo>
                    <a:pt x="553" y="0"/>
                    <a:pt x="470" y="52"/>
                    <a:pt x="394" y="118"/>
                  </a:cubicBezTo>
                  <a:cubicBezTo>
                    <a:pt x="275" y="237"/>
                    <a:pt x="72" y="202"/>
                    <a:pt x="25" y="380"/>
                  </a:cubicBezTo>
                  <a:cubicBezTo>
                    <a:pt x="1" y="547"/>
                    <a:pt x="299" y="868"/>
                    <a:pt x="441" y="964"/>
                  </a:cubicBezTo>
                  <a:cubicBezTo>
                    <a:pt x="453" y="987"/>
                    <a:pt x="489" y="1035"/>
                    <a:pt x="501" y="1071"/>
                  </a:cubicBezTo>
                  <a:cubicBezTo>
                    <a:pt x="496" y="1070"/>
                    <a:pt x="492" y="1069"/>
                    <a:pt x="488" y="1069"/>
                  </a:cubicBezTo>
                  <a:cubicBezTo>
                    <a:pt x="414" y="1069"/>
                    <a:pt x="612" y="1292"/>
                    <a:pt x="680" y="1428"/>
                  </a:cubicBezTo>
                  <a:cubicBezTo>
                    <a:pt x="692" y="1420"/>
                    <a:pt x="704" y="1414"/>
                    <a:pt x="718" y="1414"/>
                  </a:cubicBezTo>
                  <a:cubicBezTo>
                    <a:pt x="743" y="1414"/>
                    <a:pt x="772" y="1433"/>
                    <a:pt x="811" y="1487"/>
                  </a:cubicBezTo>
                  <a:lnTo>
                    <a:pt x="834" y="1464"/>
                  </a:lnTo>
                  <a:cubicBezTo>
                    <a:pt x="935" y="1413"/>
                    <a:pt x="1045" y="1337"/>
                    <a:pt x="1163" y="1337"/>
                  </a:cubicBezTo>
                  <a:cubicBezTo>
                    <a:pt x="1184" y="1337"/>
                    <a:pt x="1206" y="1339"/>
                    <a:pt x="1227" y="1345"/>
                  </a:cubicBezTo>
                  <a:cubicBezTo>
                    <a:pt x="1186" y="1315"/>
                    <a:pt x="1135" y="1300"/>
                    <a:pt x="1086" y="1300"/>
                  </a:cubicBezTo>
                  <a:cubicBezTo>
                    <a:pt x="1037" y="1300"/>
                    <a:pt x="989" y="1315"/>
                    <a:pt x="953" y="1345"/>
                  </a:cubicBezTo>
                  <a:cubicBezTo>
                    <a:pt x="953" y="1333"/>
                    <a:pt x="953" y="1309"/>
                    <a:pt x="930" y="1285"/>
                  </a:cubicBezTo>
                  <a:cubicBezTo>
                    <a:pt x="949" y="1224"/>
                    <a:pt x="979" y="1206"/>
                    <a:pt x="1014" y="1206"/>
                  </a:cubicBezTo>
                  <a:cubicBezTo>
                    <a:pt x="1064" y="1206"/>
                    <a:pt x="1123" y="1244"/>
                    <a:pt x="1171" y="1244"/>
                  </a:cubicBezTo>
                  <a:cubicBezTo>
                    <a:pt x="1193" y="1244"/>
                    <a:pt x="1212" y="1236"/>
                    <a:pt x="1227" y="1214"/>
                  </a:cubicBezTo>
                  <a:cubicBezTo>
                    <a:pt x="1227" y="1249"/>
                    <a:pt x="1251" y="1309"/>
                    <a:pt x="1251" y="1333"/>
                  </a:cubicBezTo>
                  <a:cubicBezTo>
                    <a:pt x="1287" y="1345"/>
                    <a:pt x="1323" y="1356"/>
                    <a:pt x="1346" y="1392"/>
                  </a:cubicBezTo>
                  <a:cubicBezTo>
                    <a:pt x="1346" y="1392"/>
                    <a:pt x="1370" y="1333"/>
                    <a:pt x="1382" y="1261"/>
                  </a:cubicBezTo>
                  <a:cubicBezTo>
                    <a:pt x="1275" y="1035"/>
                    <a:pt x="1132" y="1071"/>
                    <a:pt x="989" y="1047"/>
                  </a:cubicBezTo>
                  <a:cubicBezTo>
                    <a:pt x="1034" y="1039"/>
                    <a:pt x="1070" y="1018"/>
                    <a:pt x="1105" y="1018"/>
                  </a:cubicBezTo>
                  <a:cubicBezTo>
                    <a:pt x="1126" y="1018"/>
                    <a:pt x="1146" y="1025"/>
                    <a:pt x="1168" y="1047"/>
                  </a:cubicBezTo>
                  <a:cubicBezTo>
                    <a:pt x="1251" y="1106"/>
                    <a:pt x="1323" y="1083"/>
                    <a:pt x="1382" y="1166"/>
                  </a:cubicBezTo>
                  <a:lnTo>
                    <a:pt x="1394" y="1190"/>
                  </a:lnTo>
                  <a:cubicBezTo>
                    <a:pt x="1394" y="1142"/>
                    <a:pt x="1418" y="1106"/>
                    <a:pt x="1430" y="1106"/>
                  </a:cubicBezTo>
                  <a:cubicBezTo>
                    <a:pt x="1442" y="952"/>
                    <a:pt x="1465" y="737"/>
                    <a:pt x="1442" y="571"/>
                  </a:cubicBezTo>
                  <a:lnTo>
                    <a:pt x="1406" y="571"/>
                  </a:lnTo>
                  <a:cubicBezTo>
                    <a:pt x="1394" y="511"/>
                    <a:pt x="1406" y="440"/>
                    <a:pt x="1406" y="380"/>
                  </a:cubicBezTo>
                  <a:cubicBezTo>
                    <a:pt x="1334" y="356"/>
                    <a:pt x="1251" y="321"/>
                    <a:pt x="1168" y="309"/>
                  </a:cubicBezTo>
                  <a:cubicBezTo>
                    <a:pt x="1084" y="297"/>
                    <a:pt x="977" y="273"/>
                    <a:pt x="858" y="213"/>
                  </a:cubicBezTo>
                  <a:lnTo>
                    <a:pt x="858" y="213"/>
                  </a:lnTo>
                  <a:cubicBezTo>
                    <a:pt x="965" y="261"/>
                    <a:pt x="1073" y="273"/>
                    <a:pt x="1168" y="309"/>
                  </a:cubicBezTo>
                  <a:cubicBezTo>
                    <a:pt x="1251" y="309"/>
                    <a:pt x="1334" y="309"/>
                    <a:pt x="1406" y="321"/>
                  </a:cubicBezTo>
                  <a:cubicBezTo>
                    <a:pt x="1406" y="249"/>
                    <a:pt x="1406" y="190"/>
                    <a:pt x="1394" y="142"/>
                  </a:cubicBezTo>
                  <a:cubicBezTo>
                    <a:pt x="1386" y="113"/>
                    <a:pt x="1368" y="104"/>
                    <a:pt x="1347" y="104"/>
                  </a:cubicBezTo>
                  <a:cubicBezTo>
                    <a:pt x="1316" y="104"/>
                    <a:pt x="1276" y="123"/>
                    <a:pt x="1241" y="123"/>
                  </a:cubicBezTo>
                  <a:cubicBezTo>
                    <a:pt x="1232" y="123"/>
                    <a:pt x="1223" y="121"/>
                    <a:pt x="1215" y="118"/>
                  </a:cubicBezTo>
                  <a:cubicBezTo>
                    <a:pt x="1049" y="11"/>
                    <a:pt x="906" y="59"/>
                    <a:pt x="727" y="11"/>
                  </a:cubicBezTo>
                  <a:cubicBezTo>
                    <a:pt x="701" y="4"/>
                    <a:pt x="675" y="0"/>
                    <a:pt x="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3299500" y="4614475"/>
              <a:ext cx="46175" cy="40725"/>
            </a:xfrm>
            <a:custGeom>
              <a:rect b="b" l="l" r="r" t="t"/>
              <a:pathLst>
                <a:path extrusionOk="0" h="1629" w="1847">
                  <a:moveTo>
                    <a:pt x="1132" y="271"/>
                  </a:moveTo>
                  <a:cubicBezTo>
                    <a:pt x="1263" y="330"/>
                    <a:pt x="1382" y="390"/>
                    <a:pt x="1501" y="449"/>
                  </a:cubicBezTo>
                  <a:cubicBezTo>
                    <a:pt x="1370" y="426"/>
                    <a:pt x="1251" y="366"/>
                    <a:pt x="1132" y="271"/>
                  </a:cubicBezTo>
                  <a:close/>
                  <a:moveTo>
                    <a:pt x="905" y="0"/>
                  </a:moveTo>
                  <a:cubicBezTo>
                    <a:pt x="820" y="0"/>
                    <a:pt x="734" y="19"/>
                    <a:pt x="656" y="33"/>
                  </a:cubicBezTo>
                  <a:cubicBezTo>
                    <a:pt x="465" y="116"/>
                    <a:pt x="239" y="9"/>
                    <a:pt x="108" y="152"/>
                  </a:cubicBezTo>
                  <a:cubicBezTo>
                    <a:pt x="1" y="307"/>
                    <a:pt x="132" y="723"/>
                    <a:pt x="263" y="854"/>
                  </a:cubicBezTo>
                  <a:cubicBezTo>
                    <a:pt x="263" y="878"/>
                    <a:pt x="287" y="938"/>
                    <a:pt x="287" y="973"/>
                  </a:cubicBezTo>
                  <a:cubicBezTo>
                    <a:pt x="280" y="971"/>
                    <a:pt x="274" y="970"/>
                    <a:pt x="269" y="970"/>
                  </a:cubicBezTo>
                  <a:cubicBezTo>
                    <a:pt x="178" y="970"/>
                    <a:pt x="264" y="1244"/>
                    <a:pt x="287" y="1390"/>
                  </a:cubicBezTo>
                  <a:cubicBezTo>
                    <a:pt x="346" y="1390"/>
                    <a:pt x="394" y="1402"/>
                    <a:pt x="453" y="1497"/>
                  </a:cubicBezTo>
                  <a:lnTo>
                    <a:pt x="489" y="1497"/>
                  </a:lnTo>
                  <a:cubicBezTo>
                    <a:pt x="632" y="1479"/>
                    <a:pt x="775" y="1460"/>
                    <a:pt x="916" y="1460"/>
                  </a:cubicBezTo>
                  <a:cubicBezTo>
                    <a:pt x="1046" y="1460"/>
                    <a:pt x="1173" y="1475"/>
                    <a:pt x="1299" y="1521"/>
                  </a:cubicBezTo>
                  <a:cubicBezTo>
                    <a:pt x="1170" y="1457"/>
                    <a:pt x="1042" y="1414"/>
                    <a:pt x="908" y="1414"/>
                  </a:cubicBezTo>
                  <a:cubicBezTo>
                    <a:pt x="868" y="1414"/>
                    <a:pt x="828" y="1418"/>
                    <a:pt x="787" y="1426"/>
                  </a:cubicBezTo>
                  <a:lnTo>
                    <a:pt x="787" y="1366"/>
                  </a:lnTo>
                  <a:cubicBezTo>
                    <a:pt x="836" y="1329"/>
                    <a:pt x="882" y="1315"/>
                    <a:pt x="925" y="1315"/>
                  </a:cubicBezTo>
                  <a:cubicBezTo>
                    <a:pt x="1042" y="1315"/>
                    <a:pt x="1144" y="1411"/>
                    <a:pt x="1261" y="1411"/>
                  </a:cubicBezTo>
                  <a:cubicBezTo>
                    <a:pt x="1281" y="1411"/>
                    <a:pt x="1301" y="1408"/>
                    <a:pt x="1322" y="1402"/>
                  </a:cubicBezTo>
                  <a:lnTo>
                    <a:pt x="1322" y="1402"/>
                  </a:lnTo>
                  <a:cubicBezTo>
                    <a:pt x="1322" y="1438"/>
                    <a:pt x="1310" y="1497"/>
                    <a:pt x="1310" y="1521"/>
                  </a:cubicBezTo>
                  <a:cubicBezTo>
                    <a:pt x="1370" y="1557"/>
                    <a:pt x="1418" y="1581"/>
                    <a:pt x="1477" y="1628"/>
                  </a:cubicBezTo>
                  <a:cubicBezTo>
                    <a:pt x="1501" y="1628"/>
                    <a:pt x="1537" y="1569"/>
                    <a:pt x="1584" y="1509"/>
                  </a:cubicBezTo>
                  <a:cubicBezTo>
                    <a:pt x="1441" y="1259"/>
                    <a:pt x="1203" y="1247"/>
                    <a:pt x="1001" y="1164"/>
                  </a:cubicBezTo>
                  <a:cubicBezTo>
                    <a:pt x="1022" y="1164"/>
                    <a:pt x="1045" y="1163"/>
                    <a:pt x="1069" y="1163"/>
                  </a:cubicBezTo>
                  <a:cubicBezTo>
                    <a:pt x="1142" y="1163"/>
                    <a:pt x="1224" y="1170"/>
                    <a:pt x="1287" y="1223"/>
                  </a:cubicBezTo>
                  <a:cubicBezTo>
                    <a:pt x="1406" y="1307"/>
                    <a:pt x="1525" y="1307"/>
                    <a:pt x="1608" y="1426"/>
                  </a:cubicBezTo>
                  <a:lnTo>
                    <a:pt x="1620" y="1450"/>
                  </a:lnTo>
                  <a:cubicBezTo>
                    <a:pt x="1644" y="1426"/>
                    <a:pt x="1656" y="1390"/>
                    <a:pt x="1656" y="1319"/>
                  </a:cubicBezTo>
                  <a:cubicBezTo>
                    <a:pt x="1727" y="1164"/>
                    <a:pt x="1799" y="961"/>
                    <a:pt x="1787" y="795"/>
                  </a:cubicBezTo>
                  <a:cubicBezTo>
                    <a:pt x="1775" y="795"/>
                    <a:pt x="1739" y="783"/>
                    <a:pt x="1739" y="783"/>
                  </a:cubicBezTo>
                  <a:cubicBezTo>
                    <a:pt x="1739" y="723"/>
                    <a:pt x="1775" y="664"/>
                    <a:pt x="1787" y="604"/>
                  </a:cubicBezTo>
                  <a:cubicBezTo>
                    <a:pt x="1691" y="545"/>
                    <a:pt x="1596" y="497"/>
                    <a:pt x="1501" y="449"/>
                  </a:cubicBezTo>
                  <a:lnTo>
                    <a:pt x="1501" y="449"/>
                  </a:lnTo>
                  <a:cubicBezTo>
                    <a:pt x="1608" y="485"/>
                    <a:pt x="1691" y="509"/>
                    <a:pt x="1799" y="545"/>
                  </a:cubicBezTo>
                  <a:cubicBezTo>
                    <a:pt x="1834" y="485"/>
                    <a:pt x="1846" y="414"/>
                    <a:pt x="1834" y="366"/>
                  </a:cubicBezTo>
                  <a:cubicBezTo>
                    <a:pt x="1821" y="312"/>
                    <a:pt x="1772" y="308"/>
                    <a:pt x="1722" y="308"/>
                  </a:cubicBezTo>
                  <a:cubicBezTo>
                    <a:pt x="1714" y="308"/>
                    <a:pt x="1705" y="308"/>
                    <a:pt x="1697" y="308"/>
                  </a:cubicBezTo>
                  <a:cubicBezTo>
                    <a:pt x="1668" y="308"/>
                    <a:pt x="1640" y="307"/>
                    <a:pt x="1620" y="295"/>
                  </a:cubicBezTo>
                  <a:cubicBezTo>
                    <a:pt x="1453" y="140"/>
                    <a:pt x="1251" y="140"/>
                    <a:pt x="1072" y="33"/>
                  </a:cubicBezTo>
                  <a:cubicBezTo>
                    <a:pt x="1019" y="9"/>
                    <a:pt x="962" y="0"/>
                    <a:pt x="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3567400" y="4664725"/>
              <a:ext cx="51825" cy="43450"/>
            </a:xfrm>
            <a:custGeom>
              <a:rect b="b" l="l" r="r" t="t"/>
              <a:pathLst>
                <a:path extrusionOk="0" h="1738" w="2073">
                  <a:moveTo>
                    <a:pt x="1441" y="273"/>
                  </a:moveTo>
                  <a:lnTo>
                    <a:pt x="1441" y="273"/>
                  </a:lnTo>
                  <a:cubicBezTo>
                    <a:pt x="1341" y="309"/>
                    <a:pt x="1241" y="325"/>
                    <a:pt x="1130" y="325"/>
                  </a:cubicBezTo>
                  <a:cubicBezTo>
                    <a:pt x="1096" y="325"/>
                    <a:pt x="1061" y="323"/>
                    <a:pt x="1024" y="321"/>
                  </a:cubicBezTo>
                  <a:cubicBezTo>
                    <a:pt x="1179" y="309"/>
                    <a:pt x="1310" y="285"/>
                    <a:pt x="1441" y="273"/>
                  </a:cubicBezTo>
                  <a:close/>
                  <a:moveTo>
                    <a:pt x="1251" y="1464"/>
                  </a:moveTo>
                  <a:lnTo>
                    <a:pt x="1251" y="1464"/>
                  </a:lnTo>
                  <a:cubicBezTo>
                    <a:pt x="1262" y="1476"/>
                    <a:pt x="1262" y="1476"/>
                    <a:pt x="1286" y="1476"/>
                  </a:cubicBezTo>
                  <a:cubicBezTo>
                    <a:pt x="1279" y="1483"/>
                    <a:pt x="1273" y="1486"/>
                    <a:pt x="1268" y="1486"/>
                  </a:cubicBezTo>
                  <a:cubicBezTo>
                    <a:pt x="1256" y="1486"/>
                    <a:pt x="1251" y="1472"/>
                    <a:pt x="1251" y="1464"/>
                  </a:cubicBezTo>
                  <a:close/>
                  <a:moveTo>
                    <a:pt x="1624" y="0"/>
                  </a:moveTo>
                  <a:cubicBezTo>
                    <a:pt x="1575" y="0"/>
                    <a:pt x="1520" y="71"/>
                    <a:pt x="1465" y="71"/>
                  </a:cubicBezTo>
                  <a:cubicBezTo>
                    <a:pt x="1427" y="63"/>
                    <a:pt x="1391" y="59"/>
                    <a:pt x="1355" y="59"/>
                  </a:cubicBezTo>
                  <a:cubicBezTo>
                    <a:pt x="1178" y="59"/>
                    <a:pt x="1024" y="142"/>
                    <a:pt x="846" y="142"/>
                  </a:cubicBezTo>
                  <a:cubicBezTo>
                    <a:pt x="691" y="142"/>
                    <a:pt x="584" y="249"/>
                    <a:pt x="477" y="333"/>
                  </a:cubicBezTo>
                  <a:cubicBezTo>
                    <a:pt x="346" y="487"/>
                    <a:pt x="108" y="487"/>
                    <a:pt x="48" y="678"/>
                  </a:cubicBezTo>
                  <a:cubicBezTo>
                    <a:pt x="0" y="856"/>
                    <a:pt x="298" y="1178"/>
                    <a:pt x="489" y="1237"/>
                  </a:cubicBezTo>
                  <a:cubicBezTo>
                    <a:pt x="512" y="1273"/>
                    <a:pt x="548" y="1321"/>
                    <a:pt x="572" y="1345"/>
                  </a:cubicBezTo>
                  <a:cubicBezTo>
                    <a:pt x="429" y="1356"/>
                    <a:pt x="655" y="1583"/>
                    <a:pt x="727" y="1714"/>
                  </a:cubicBezTo>
                  <a:cubicBezTo>
                    <a:pt x="746" y="1704"/>
                    <a:pt x="768" y="1698"/>
                    <a:pt x="795" y="1698"/>
                  </a:cubicBezTo>
                  <a:cubicBezTo>
                    <a:pt x="832" y="1698"/>
                    <a:pt x="878" y="1710"/>
                    <a:pt x="941" y="1737"/>
                  </a:cubicBezTo>
                  <a:cubicBezTo>
                    <a:pt x="953" y="1714"/>
                    <a:pt x="965" y="1702"/>
                    <a:pt x="989" y="1702"/>
                  </a:cubicBezTo>
                  <a:cubicBezTo>
                    <a:pt x="1251" y="1523"/>
                    <a:pt x="1501" y="1333"/>
                    <a:pt x="1822" y="1261"/>
                  </a:cubicBezTo>
                  <a:lnTo>
                    <a:pt x="1822" y="1261"/>
                  </a:lnTo>
                  <a:cubicBezTo>
                    <a:pt x="1608" y="1285"/>
                    <a:pt x="1417" y="1345"/>
                    <a:pt x="1251" y="1464"/>
                  </a:cubicBezTo>
                  <a:cubicBezTo>
                    <a:pt x="1251" y="1440"/>
                    <a:pt x="1239" y="1416"/>
                    <a:pt x="1227" y="1404"/>
                  </a:cubicBezTo>
                  <a:cubicBezTo>
                    <a:pt x="1322" y="1166"/>
                    <a:pt x="1620" y="1297"/>
                    <a:pt x="1774" y="1142"/>
                  </a:cubicBezTo>
                  <a:cubicBezTo>
                    <a:pt x="1786" y="1166"/>
                    <a:pt x="1798" y="1225"/>
                    <a:pt x="1822" y="1261"/>
                  </a:cubicBezTo>
                  <a:cubicBezTo>
                    <a:pt x="1894" y="1237"/>
                    <a:pt x="1965" y="1237"/>
                    <a:pt x="2036" y="1237"/>
                  </a:cubicBezTo>
                  <a:cubicBezTo>
                    <a:pt x="2072" y="1225"/>
                    <a:pt x="2072" y="1166"/>
                    <a:pt x="2072" y="1095"/>
                  </a:cubicBezTo>
                  <a:cubicBezTo>
                    <a:pt x="1974" y="1051"/>
                    <a:pt x="1884" y="1035"/>
                    <a:pt x="1799" y="1035"/>
                  </a:cubicBezTo>
                  <a:cubicBezTo>
                    <a:pt x="1624" y="1035"/>
                    <a:pt x="1470" y="1102"/>
                    <a:pt x="1310" y="1142"/>
                  </a:cubicBezTo>
                  <a:cubicBezTo>
                    <a:pt x="1398" y="1098"/>
                    <a:pt x="1476" y="1034"/>
                    <a:pt x="1582" y="1034"/>
                  </a:cubicBezTo>
                  <a:cubicBezTo>
                    <a:pt x="1590" y="1034"/>
                    <a:pt x="1599" y="1034"/>
                    <a:pt x="1608" y="1035"/>
                  </a:cubicBezTo>
                  <a:cubicBezTo>
                    <a:pt x="1732" y="1035"/>
                    <a:pt x="1833" y="989"/>
                    <a:pt x="1941" y="989"/>
                  </a:cubicBezTo>
                  <a:cubicBezTo>
                    <a:pt x="1968" y="989"/>
                    <a:pt x="1996" y="992"/>
                    <a:pt x="2024" y="999"/>
                  </a:cubicBezTo>
                  <a:lnTo>
                    <a:pt x="2060" y="1023"/>
                  </a:lnTo>
                  <a:cubicBezTo>
                    <a:pt x="2060" y="987"/>
                    <a:pt x="2036" y="940"/>
                    <a:pt x="2072" y="904"/>
                  </a:cubicBezTo>
                  <a:cubicBezTo>
                    <a:pt x="2036" y="749"/>
                    <a:pt x="1977" y="523"/>
                    <a:pt x="1882" y="404"/>
                  </a:cubicBezTo>
                  <a:cubicBezTo>
                    <a:pt x="1858" y="404"/>
                    <a:pt x="1834" y="428"/>
                    <a:pt x="1834" y="428"/>
                  </a:cubicBezTo>
                  <a:cubicBezTo>
                    <a:pt x="1798" y="368"/>
                    <a:pt x="1786" y="309"/>
                    <a:pt x="1774" y="249"/>
                  </a:cubicBezTo>
                  <a:cubicBezTo>
                    <a:pt x="1667" y="249"/>
                    <a:pt x="1548" y="261"/>
                    <a:pt x="1441" y="273"/>
                  </a:cubicBezTo>
                  <a:lnTo>
                    <a:pt x="1763" y="190"/>
                  </a:lnTo>
                  <a:cubicBezTo>
                    <a:pt x="1727" y="106"/>
                    <a:pt x="1715" y="47"/>
                    <a:pt x="1667" y="23"/>
                  </a:cubicBezTo>
                  <a:cubicBezTo>
                    <a:pt x="1654" y="6"/>
                    <a:pt x="1639" y="0"/>
                    <a:pt x="16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3471250" y="4472025"/>
              <a:ext cx="36050" cy="24225"/>
            </a:xfrm>
            <a:custGeom>
              <a:rect b="b" l="l" r="r" t="t"/>
              <a:pathLst>
                <a:path extrusionOk="0" h="969" w="1442">
                  <a:moveTo>
                    <a:pt x="1239" y="730"/>
                  </a:moveTo>
                  <a:cubicBezTo>
                    <a:pt x="1264" y="747"/>
                    <a:pt x="1295" y="770"/>
                    <a:pt x="1320" y="790"/>
                  </a:cubicBezTo>
                  <a:lnTo>
                    <a:pt x="1320" y="790"/>
                  </a:lnTo>
                  <a:cubicBezTo>
                    <a:pt x="1247" y="793"/>
                    <a:pt x="1215" y="817"/>
                    <a:pt x="1215" y="873"/>
                  </a:cubicBezTo>
                  <a:cubicBezTo>
                    <a:pt x="1203" y="873"/>
                    <a:pt x="1179" y="849"/>
                    <a:pt x="1168" y="837"/>
                  </a:cubicBezTo>
                  <a:cubicBezTo>
                    <a:pt x="1114" y="778"/>
                    <a:pt x="1144" y="775"/>
                    <a:pt x="1181" y="775"/>
                  </a:cubicBezTo>
                  <a:cubicBezTo>
                    <a:pt x="1185" y="775"/>
                    <a:pt x="1189" y="775"/>
                    <a:pt x="1193" y="775"/>
                  </a:cubicBezTo>
                  <a:cubicBezTo>
                    <a:pt x="1227" y="775"/>
                    <a:pt x="1260" y="772"/>
                    <a:pt x="1239" y="730"/>
                  </a:cubicBezTo>
                  <a:close/>
                  <a:moveTo>
                    <a:pt x="118" y="1"/>
                  </a:moveTo>
                  <a:cubicBezTo>
                    <a:pt x="84" y="1"/>
                    <a:pt x="86" y="24"/>
                    <a:pt x="96" y="63"/>
                  </a:cubicBezTo>
                  <a:cubicBezTo>
                    <a:pt x="144" y="135"/>
                    <a:pt x="1" y="99"/>
                    <a:pt x="96" y="182"/>
                  </a:cubicBezTo>
                  <a:cubicBezTo>
                    <a:pt x="191" y="278"/>
                    <a:pt x="536" y="528"/>
                    <a:pt x="679" y="599"/>
                  </a:cubicBezTo>
                  <a:cubicBezTo>
                    <a:pt x="703" y="611"/>
                    <a:pt x="751" y="659"/>
                    <a:pt x="787" y="671"/>
                  </a:cubicBezTo>
                  <a:cubicBezTo>
                    <a:pt x="784" y="670"/>
                    <a:pt x="782" y="670"/>
                    <a:pt x="780" y="670"/>
                  </a:cubicBezTo>
                  <a:cubicBezTo>
                    <a:pt x="721" y="670"/>
                    <a:pt x="981" y="840"/>
                    <a:pt x="1096" y="933"/>
                  </a:cubicBezTo>
                  <a:cubicBezTo>
                    <a:pt x="1096" y="926"/>
                    <a:pt x="1098" y="923"/>
                    <a:pt x="1103" y="923"/>
                  </a:cubicBezTo>
                  <a:cubicBezTo>
                    <a:pt x="1115" y="923"/>
                    <a:pt x="1146" y="942"/>
                    <a:pt x="1215" y="968"/>
                  </a:cubicBezTo>
                  <a:lnTo>
                    <a:pt x="1215" y="956"/>
                  </a:lnTo>
                  <a:cubicBezTo>
                    <a:pt x="1249" y="899"/>
                    <a:pt x="1240" y="820"/>
                    <a:pt x="1323" y="793"/>
                  </a:cubicBezTo>
                  <a:lnTo>
                    <a:pt x="1323" y="793"/>
                  </a:lnTo>
                  <a:cubicBezTo>
                    <a:pt x="1332" y="800"/>
                    <a:pt x="1340" y="807"/>
                    <a:pt x="1346" y="813"/>
                  </a:cubicBezTo>
                  <a:lnTo>
                    <a:pt x="1418" y="813"/>
                  </a:lnTo>
                  <a:cubicBezTo>
                    <a:pt x="1441" y="813"/>
                    <a:pt x="1394" y="766"/>
                    <a:pt x="1334" y="718"/>
                  </a:cubicBezTo>
                  <a:cubicBezTo>
                    <a:pt x="1246" y="684"/>
                    <a:pt x="1192" y="674"/>
                    <a:pt x="1154" y="674"/>
                  </a:cubicBezTo>
                  <a:cubicBezTo>
                    <a:pt x="1100" y="674"/>
                    <a:pt x="1079" y="694"/>
                    <a:pt x="1037" y="694"/>
                  </a:cubicBezTo>
                  <a:cubicBezTo>
                    <a:pt x="1046" y="675"/>
                    <a:pt x="1040" y="655"/>
                    <a:pt x="1070" y="655"/>
                  </a:cubicBezTo>
                  <a:cubicBezTo>
                    <a:pt x="1077" y="655"/>
                    <a:pt x="1085" y="656"/>
                    <a:pt x="1096" y="659"/>
                  </a:cubicBezTo>
                  <a:cubicBezTo>
                    <a:pt x="1136" y="659"/>
                    <a:pt x="1149" y="643"/>
                    <a:pt x="1178" y="643"/>
                  </a:cubicBezTo>
                  <a:cubicBezTo>
                    <a:pt x="1193" y="643"/>
                    <a:pt x="1211" y="647"/>
                    <a:pt x="1239" y="659"/>
                  </a:cubicBezTo>
                  <a:cubicBezTo>
                    <a:pt x="1239" y="671"/>
                    <a:pt x="1263" y="671"/>
                    <a:pt x="1263" y="671"/>
                  </a:cubicBezTo>
                  <a:cubicBezTo>
                    <a:pt x="1227" y="647"/>
                    <a:pt x="1203" y="635"/>
                    <a:pt x="1168" y="587"/>
                  </a:cubicBezTo>
                  <a:cubicBezTo>
                    <a:pt x="1048" y="480"/>
                    <a:pt x="870" y="361"/>
                    <a:pt x="739" y="278"/>
                  </a:cubicBezTo>
                  <a:cubicBezTo>
                    <a:pt x="691" y="230"/>
                    <a:pt x="632" y="194"/>
                    <a:pt x="584" y="159"/>
                  </a:cubicBezTo>
                  <a:lnTo>
                    <a:pt x="477" y="159"/>
                  </a:lnTo>
                  <a:cubicBezTo>
                    <a:pt x="468" y="163"/>
                    <a:pt x="458" y="166"/>
                    <a:pt x="444" y="166"/>
                  </a:cubicBezTo>
                  <a:cubicBezTo>
                    <a:pt x="421" y="166"/>
                    <a:pt x="387" y="157"/>
                    <a:pt x="334" y="135"/>
                  </a:cubicBezTo>
                  <a:lnTo>
                    <a:pt x="334" y="135"/>
                  </a:lnTo>
                  <a:cubicBezTo>
                    <a:pt x="394" y="159"/>
                    <a:pt x="441" y="159"/>
                    <a:pt x="477" y="159"/>
                  </a:cubicBezTo>
                  <a:cubicBezTo>
                    <a:pt x="513" y="159"/>
                    <a:pt x="525" y="135"/>
                    <a:pt x="536" y="123"/>
                  </a:cubicBezTo>
                  <a:cubicBezTo>
                    <a:pt x="477" y="75"/>
                    <a:pt x="441" y="51"/>
                    <a:pt x="394" y="16"/>
                  </a:cubicBezTo>
                  <a:cubicBezTo>
                    <a:pt x="379" y="8"/>
                    <a:pt x="370" y="6"/>
                    <a:pt x="364" y="6"/>
                  </a:cubicBezTo>
                  <a:cubicBezTo>
                    <a:pt x="345" y="6"/>
                    <a:pt x="369" y="41"/>
                    <a:pt x="353" y="41"/>
                  </a:cubicBezTo>
                  <a:cubicBezTo>
                    <a:pt x="351" y="41"/>
                    <a:pt x="349" y="40"/>
                    <a:pt x="346" y="40"/>
                  </a:cubicBezTo>
                  <a:cubicBezTo>
                    <a:pt x="298" y="20"/>
                    <a:pt x="270" y="17"/>
                    <a:pt x="247" y="17"/>
                  </a:cubicBezTo>
                  <a:cubicBezTo>
                    <a:pt x="232" y="17"/>
                    <a:pt x="220" y="18"/>
                    <a:pt x="207" y="18"/>
                  </a:cubicBezTo>
                  <a:cubicBezTo>
                    <a:pt x="190" y="18"/>
                    <a:pt x="171" y="16"/>
                    <a:pt x="144" y="4"/>
                  </a:cubicBezTo>
                  <a:cubicBezTo>
                    <a:pt x="133" y="2"/>
                    <a:pt x="125" y="1"/>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3805225" y="4621075"/>
              <a:ext cx="47950" cy="43350"/>
            </a:xfrm>
            <a:custGeom>
              <a:rect b="b" l="l" r="r" t="t"/>
              <a:pathLst>
                <a:path extrusionOk="0" h="1734" w="1918">
                  <a:moveTo>
                    <a:pt x="1060" y="281"/>
                  </a:moveTo>
                  <a:cubicBezTo>
                    <a:pt x="965" y="340"/>
                    <a:pt x="858" y="364"/>
                    <a:pt x="727" y="364"/>
                  </a:cubicBezTo>
                  <a:cubicBezTo>
                    <a:pt x="846" y="352"/>
                    <a:pt x="953" y="328"/>
                    <a:pt x="1060" y="281"/>
                  </a:cubicBezTo>
                  <a:close/>
                  <a:moveTo>
                    <a:pt x="1119" y="0"/>
                  </a:moveTo>
                  <a:cubicBezTo>
                    <a:pt x="1068" y="0"/>
                    <a:pt x="1052" y="92"/>
                    <a:pt x="1001" y="102"/>
                  </a:cubicBezTo>
                  <a:cubicBezTo>
                    <a:pt x="798" y="102"/>
                    <a:pt x="703" y="221"/>
                    <a:pt x="536" y="233"/>
                  </a:cubicBezTo>
                  <a:cubicBezTo>
                    <a:pt x="405" y="245"/>
                    <a:pt x="346" y="340"/>
                    <a:pt x="286" y="424"/>
                  </a:cubicBezTo>
                  <a:cubicBezTo>
                    <a:pt x="203" y="566"/>
                    <a:pt x="12" y="578"/>
                    <a:pt x="1" y="745"/>
                  </a:cubicBezTo>
                  <a:cubicBezTo>
                    <a:pt x="1" y="900"/>
                    <a:pt x="298" y="1221"/>
                    <a:pt x="477" y="1281"/>
                  </a:cubicBezTo>
                  <a:cubicBezTo>
                    <a:pt x="489" y="1305"/>
                    <a:pt x="536" y="1352"/>
                    <a:pt x="548" y="1376"/>
                  </a:cubicBezTo>
                  <a:cubicBezTo>
                    <a:pt x="429" y="1400"/>
                    <a:pt x="667" y="1602"/>
                    <a:pt x="763" y="1733"/>
                  </a:cubicBezTo>
                  <a:cubicBezTo>
                    <a:pt x="776" y="1720"/>
                    <a:pt x="799" y="1711"/>
                    <a:pt x="836" y="1711"/>
                  </a:cubicBezTo>
                  <a:cubicBezTo>
                    <a:pt x="866" y="1711"/>
                    <a:pt x="905" y="1717"/>
                    <a:pt x="953" y="1733"/>
                  </a:cubicBezTo>
                  <a:cubicBezTo>
                    <a:pt x="965" y="1733"/>
                    <a:pt x="977" y="1721"/>
                    <a:pt x="1001" y="1709"/>
                  </a:cubicBezTo>
                  <a:cubicBezTo>
                    <a:pt x="1239" y="1507"/>
                    <a:pt x="1429" y="1293"/>
                    <a:pt x="1691" y="1138"/>
                  </a:cubicBezTo>
                  <a:lnTo>
                    <a:pt x="1691" y="1138"/>
                  </a:lnTo>
                  <a:cubicBezTo>
                    <a:pt x="1513" y="1221"/>
                    <a:pt x="1358" y="1305"/>
                    <a:pt x="1215" y="1459"/>
                  </a:cubicBezTo>
                  <a:lnTo>
                    <a:pt x="1179" y="1412"/>
                  </a:lnTo>
                  <a:cubicBezTo>
                    <a:pt x="1239" y="1174"/>
                    <a:pt x="1536" y="1245"/>
                    <a:pt x="1620" y="1055"/>
                  </a:cubicBezTo>
                  <a:cubicBezTo>
                    <a:pt x="1632" y="1066"/>
                    <a:pt x="1679" y="1114"/>
                    <a:pt x="1691" y="1138"/>
                  </a:cubicBezTo>
                  <a:cubicBezTo>
                    <a:pt x="1775" y="1114"/>
                    <a:pt x="1834" y="1078"/>
                    <a:pt x="1906" y="1066"/>
                  </a:cubicBezTo>
                  <a:cubicBezTo>
                    <a:pt x="1917" y="1055"/>
                    <a:pt x="1906" y="995"/>
                    <a:pt x="1870" y="924"/>
                  </a:cubicBezTo>
                  <a:cubicBezTo>
                    <a:pt x="1834" y="918"/>
                    <a:pt x="1800" y="915"/>
                    <a:pt x="1767" y="915"/>
                  </a:cubicBezTo>
                  <a:cubicBezTo>
                    <a:pt x="1534" y="915"/>
                    <a:pt x="1391" y="1053"/>
                    <a:pt x="1203" y="1126"/>
                  </a:cubicBezTo>
                  <a:cubicBezTo>
                    <a:pt x="1263" y="1078"/>
                    <a:pt x="1334" y="995"/>
                    <a:pt x="1441" y="983"/>
                  </a:cubicBezTo>
                  <a:cubicBezTo>
                    <a:pt x="1572" y="947"/>
                    <a:pt x="1655" y="840"/>
                    <a:pt x="1798" y="840"/>
                  </a:cubicBezTo>
                  <a:lnTo>
                    <a:pt x="1834" y="840"/>
                  </a:lnTo>
                  <a:cubicBezTo>
                    <a:pt x="1810" y="816"/>
                    <a:pt x="1798" y="781"/>
                    <a:pt x="1798" y="709"/>
                  </a:cubicBezTo>
                  <a:cubicBezTo>
                    <a:pt x="1727" y="578"/>
                    <a:pt x="1596" y="400"/>
                    <a:pt x="1453" y="304"/>
                  </a:cubicBezTo>
                  <a:lnTo>
                    <a:pt x="1429" y="340"/>
                  </a:lnTo>
                  <a:cubicBezTo>
                    <a:pt x="1382" y="293"/>
                    <a:pt x="1358" y="233"/>
                    <a:pt x="1310" y="185"/>
                  </a:cubicBezTo>
                  <a:cubicBezTo>
                    <a:pt x="1215" y="221"/>
                    <a:pt x="1144" y="245"/>
                    <a:pt x="1060" y="281"/>
                  </a:cubicBezTo>
                  <a:lnTo>
                    <a:pt x="1274" y="150"/>
                  </a:lnTo>
                  <a:cubicBezTo>
                    <a:pt x="1239" y="90"/>
                    <a:pt x="1191" y="43"/>
                    <a:pt x="1144" y="7"/>
                  </a:cubicBezTo>
                  <a:cubicBezTo>
                    <a:pt x="1134" y="2"/>
                    <a:pt x="1126" y="0"/>
                    <a:pt x="1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3988875" y="4481325"/>
              <a:ext cx="42900" cy="31775"/>
            </a:xfrm>
            <a:custGeom>
              <a:rect b="b" l="l" r="r" t="t"/>
              <a:pathLst>
                <a:path extrusionOk="0" h="1271" w="1716">
                  <a:moveTo>
                    <a:pt x="1251" y="953"/>
                  </a:moveTo>
                  <a:lnTo>
                    <a:pt x="1251" y="953"/>
                  </a:lnTo>
                  <a:cubicBezTo>
                    <a:pt x="1179" y="989"/>
                    <a:pt x="1108" y="1013"/>
                    <a:pt x="1048" y="1061"/>
                  </a:cubicBezTo>
                  <a:cubicBezTo>
                    <a:pt x="1096" y="1001"/>
                    <a:pt x="1156" y="965"/>
                    <a:pt x="1251" y="953"/>
                  </a:cubicBezTo>
                  <a:close/>
                  <a:moveTo>
                    <a:pt x="572" y="1"/>
                  </a:moveTo>
                  <a:cubicBezTo>
                    <a:pt x="563" y="28"/>
                    <a:pt x="541" y="41"/>
                    <a:pt x="485" y="41"/>
                  </a:cubicBezTo>
                  <a:cubicBezTo>
                    <a:pt x="466" y="41"/>
                    <a:pt x="444" y="40"/>
                    <a:pt x="417" y="37"/>
                  </a:cubicBezTo>
                  <a:cubicBezTo>
                    <a:pt x="417" y="49"/>
                    <a:pt x="405" y="60"/>
                    <a:pt x="405" y="60"/>
                  </a:cubicBezTo>
                  <a:cubicBezTo>
                    <a:pt x="322" y="227"/>
                    <a:pt x="286" y="406"/>
                    <a:pt x="144" y="537"/>
                  </a:cubicBezTo>
                  <a:cubicBezTo>
                    <a:pt x="239" y="465"/>
                    <a:pt x="334" y="394"/>
                    <a:pt x="358" y="275"/>
                  </a:cubicBezTo>
                  <a:cubicBezTo>
                    <a:pt x="382" y="287"/>
                    <a:pt x="405" y="299"/>
                    <a:pt x="417" y="299"/>
                  </a:cubicBezTo>
                  <a:cubicBezTo>
                    <a:pt x="501" y="501"/>
                    <a:pt x="227" y="465"/>
                    <a:pt x="239" y="620"/>
                  </a:cubicBezTo>
                  <a:cubicBezTo>
                    <a:pt x="215" y="596"/>
                    <a:pt x="167" y="572"/>
                    <a:pt x="144" y="561"/>
                  </a:cubicBezTo>
                  <a:cubicBezTo>
                    <a:pt x="108" y="584"/>
                    <a:pt x="60" y="596"/>
                    <a:pt x="24" y="632"/>
                  </a:cubicBezTo>
                  <a:cubicBezTo>
                    <a:pt x="1" y="644"/>
                    <a:pt x="48" y="691"/>
                    <a:pt x="108" y="739"/>
                  </a:cubicBezTo>
                  <a:cubicBezTo>
                    <a:pt x="358" y="739"/>
                    <a:pt x="405" y="596"/>
                    <a:pt x="525" y="513"/>
                  </a:cubicBezTo>
                  <a:lnTo>
                    <a:pt x="525" y="513"/>
                  </a:lnTo>
                  <a:cubicBezTo>
                    <a:pt x="501" y="561"/>
                    <a:pt x="501" y="632"/>
                    <a:pt x="405" y="644"/>
                  </a:cubicBezTo>
                  <a:cubicBezTo>
                    <a:pt x="298" y="691"/>
                    <a:pt x="298" y="763"/>
                    <a:pt x="179" y="775"/>
                  </a:cubicBezTo>
                  <a:lnTo>
                    <a:pt x="155" y="775"/>
                  </a:lnTo>
                  <a:cubicBezTo>
                    <a:pt x="179" y="811"/>
                    <a:pt x="215" y="822"/>
                    <a:pt x="263" y="822"/>
                  </a:cubicBezTo>
                  <a:cubicBezTo>
                    <a:pt x="382" y="906"/>
                    <a:pt x="572" y="1037"/>
                    <a:pt x="715" y="1072"/>
                  </a:cubicBezTo>
                  <a:lnTo>
                    <a:pt x="739" y="1061"/>
                  </a:lnTo>
                  <a:cubicBezTo>
                    <a:pt x="798" y="1072"/>
                    <a:pt x="834" y="1120"/>
                    <a:pt x="894" y="1144"/>
                  </a:cubicBezTo>
                  <a:cubicBezTo>
                    <a:pt x="932" y="1125"/>
                    <a:pt x="978" y="1106"/>
                    <a:pt x="1019" y="1080"/>
                  </a:cubicBezTo>
                  <a:lnTo>
                    <a:pt x="1019" y="1080"/>
                  </a:lnTo>
                  <a:cubicBezTo>
                    <a:pt x="989" y="1106"/>
                    <a:pt x="969" y="1143"/>
                    <a:pt x="941" y="1180"/>
                  </a:cubicBezTo>
                  <a:cubicBezTo>
                    <a:pt x="1001" y="1227"/>
                    <a:pt x="1060" y="1251"/>
                    <a:pt x="1108" y="1263"/>
                  </a:cubicBezTo>
                  <a:cubicBezTo>
                    <a:pt x="1121" y="1269"/>
                    <a:pt x="1131" y="1271"/>
                    <a:pt x="1138" y="1271"/>
                  </a:cubicBezTo>
                  <a:cubicBezTo>
                    <a:pt x="1175" y="1271"/>
                    <a:pt x="1139" y="1202"/>
                    <a:pt x="1179" y="1192"/>
                  </a:cubicBezTo>
                  <a:cubicBezTo>
                    <a:pt x="1334" y="1180"/>
                    <a:pt x="1358" y="1072"/>
                    <a:pt x="1477" y="1049"/>
                  </a:cubicBezTo>
                  <a:cubicBezTo>
                    <a:pt x="1548" y="1025"/>
                    <a:pt x="1572" y="953"/>
                    <a:pt x="1572" y="882"/>
                  </a:cubicBezTo>
                  <a:cubicBezTo>
                    <a:pt x="1548" y="775"/>
                    <a:pt x="1715" y="751"/>
                    <a:pt x="1644" y="632"/>
                  </a:cubicBezTo>
                  <a:cubicBezTo>
                    <a:pt x="1548" y="525"/>
                    <a:pt x="1167" y="310"/>
                    <a:pt x="1001" y="299"/>
                  </a:cubicBezTo>
                  <a:cubicBezTo>
                    <a:pt x="977" y="287"/>
                    <a:pt x="929" y="251"/>
                    <a:pt x="894" y="239"/>
                  </a:cubicBezTo>
                  <a:cubicBezTo>
                    <a:pt x="989" y="215"/>
                    <a:pt x="703" y="96"/>
                    <a:pt x="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4212125" y="4320000"/>
              <a:ext cx="54500" cy="44350"/>
            </a:xfrm>
            <a:custGeom>
              <a:rect b="b" l="l" r="r" t="t"/>
              <a:pathLst>
                <a:path extrusionOk="0" h="1774" w="2180">
                  <a:moveTo>
                    <a:pt x="990" y="1450"/>
                  </a:moveTo>
                  <a:cubicBezTo>
                    <a:pt x="1017" y="1450"/>
                    <a:pt x="1044" y="1451"/>
                    <a:pt x="1072" y="1453"/>
                  </a:cubicBezTo>
                  <a:cubicBezTo>
                    <a:pt x="929" y="1453"/>
                    <a:pt x="774" y="1489"/>
                    <a:pt x="631" y="1501"/>
                  </a:cubicBezTo>
                  <a:cubicBezTo>
                    <a:pt x="739" y="1472"/>
                    <a:pt x="863" y="1450"/>
                    <a:pt x="990" y="1450"/>
                  </a:cubicBezTo>
                  <a:close/>
                  <a:moveTo>
                    <a:pt x="1370" y="1"/>
                  </a:moveTo>
                  <a:cubicBezTo>
                    <a:pt x="1343" y="27"/>
                    <a:pt x="1312" y="43"/>
                    <a:pt x="1274" y="43"/>
                  </a:cubicBezTo>
                  <a:cubicBezTo>
                    <a:pt x="1244" y="43"/>
                    <a:pt x="1209" y="34"/>
                    <a:pt x="1167" y="13"/>
                  </a:cubicBezTo>
                  <a:cubicBezTo>
                    <a:pt x="1155" y="13"/>
                    <a:pt x="1131" y="25"/>
                    <a:pt x="1120" y="48"/>
                  </a:cubicBezTo>
                  <a:cubicBezTo>
                    <a:pt x="870" y="239"/>
                    <a:pt x="608" y="441"/>
                    <a:pt x="298" y="501"/>
                  </a:cubicBezTo>
                  <a:cubicBezTo>
                    <a:pt x="512" y="489"/>
                    <a:pt x="703" y="429"/>
                    <a:pt x="870" y="298"/>
                  </a:cubicBezTo>
                  <a:cubicBezTo>
                    <a:pt x="846" y="286"/>
                    <a:pt x="846" y="286"/>
                    <a:pt x="834" y="286"/>
                  </a:cubicBezTo>
                  <a:cubicBezTo>
                    <a:pt x="841" y="279"/>
                    <a:pt x="846" y="276"/>
                    <a:pt x="850" y="276"/>
                  </a:cubicBezTo>
                  <a:cubicBezTo>
                    <a:pt x="859" y="276"/>
                    <a:pt x="861" y="290"/>
                    <a:pt x="870" y="298"/>
                  </a:cubicBezTo>
                  <a:cubicBezTo>
                    <a:pt x="870" y="322"/>
                    <a:pt x="881" y="346"/>
                    <a:pt x="893" y="358"/>
                  </a:cubicBezTo>
                  <a:cubicBezTo>
                    <a:pt x="774" y="608"/>
                    <a:pt x="489" y="477"/>
                    <a:pt x="334" y="644"/>
                  </a:cubicBezTo>
                  <a:cubicBezTo>
                    <a:pt x="322" y="608"/>
                    <a:pt x="298" y="548"/>
                    <a:pt x="286" y="525"/>
                  </a:cubicBezTo>
                  <a:cubicBezTo>
                    <a:pt x="215" y="537"/>
                    <a:pt x="143" y="537"/>
                    <a:pt x="60" y="537"/>
                  </a:cubicBezTo>
                  <a:cubicBezTo>
                    <a:pt x="48" y="548"/>
                    <a:pt x="36" y="608"/>
                    <a:pt x="36" y="679"/>
                  </a:cubicBezTo>
                  <a:cubicBezTo>
                    <a:pt x="135" y="729"/>
                    <a:pt x="230" y="747"/>
                    <a:pt x="321" y="747"/>
                  </a:cubicBezTo>
                  <a:cubicBezTo>
                    <a:pt x="494" y="747"/>
                    <a:pt x="654" y="683"/>
                    <a:pt x="810" y="644"/>
                  </a:cubicBezTo>
                  <a:lnTo>
                    <a:pt x="810" y="644"/>
                  </a:lnTo>
                  <a:cubicBezTo>
                    <a:pt x="722" y="699"/>
                    <a:pt x="634" y="764"/>
                    <a:pt x="527" y="764"/>
                  </a:cubicBezTo>
                  <a:cubicBezTo>
                    <a:pt x="518" y="764"/>
                    <a:pt x="509" y="764"/>
                    <a:pt x="500" y="763"/>
                  </a:cubicBezTo>
                  <a:cubicBezTo>
                    <a:pt x="375" y="763"/>
                    <a:pt x="277" y="803"/>
                    <a:pt x="171" y="803"/>
                  </a:cubicBezTo>
                  <a:cubicBezTo>
                    <a:pt x="135" y="803"/>
                    <a:pt x="99" y="798"/>
                    <a:pt x="60" y="787"/>
                  </a:cubicBezTo>
                  <a:lnTo>
                    <a:pt x="36" y="775"/>
                  </a:lnTo>
                  <a:cubicBezTo>
                    <a:pt x="36" y="822"/>
                    <a:pt x="36" y="846"/>
                    <a:pt x="0" y="858"/>
                  </a:cubicBezTo>
                  <a:cubicBezTo>
                    <a:pt x="12" y="1025"/>
                    <a:pt x="60" y="1227"/>
                    <a:pt x="167" y="1370"/>
                  </a:cubicBezTo>
                  <a:cubicBezTo>
                    <a:pt x="179" y="1370"/>
                    <a:pt x="215" y="1346"/>
                    <a:pt x="215" y="1346"/>
                  </a:cubicBezTo>
                  <a:cubicBezTo>
                    <a:pt x="238" y="1406"/>
                    <a:pt x="262" y="1465"/>
                    <a:pt x="274" y="1525"/>
                  </a:cubicBezTo>
                  <a:cubicBezTo>
                    <a:pt x="393" y="1525"/>
                    <a:pt x="512" y="1513"/>
                    <a:pt x="631" y="1501"/>
                  </a:cubicBezTo>
                  <a:lnTo>
                    <a:pt x="631" y="1501"/>
                  </a:lnTo>
                  <a:cubicBezTo>
                    <a:pt x="512" y="1525"/>
                    <a:pt x="405" y="1560"/>
                    <a:pt x="286" y="1584"/>
                  </a:cubicBezTo>
                  <a:cubicBezTo>
                    <a:pt x="298" y="1644"/>
                    <a:pt x="322" y="1727"/>
                    <a:pt x="358" y="1751"/>
                  </a:cubicBezTo>
                  <a:cubicBezTo>
                    <a:pt x="371" y="1767"/>
                    <a:pt x="388" y="1774"/>
                    <a:pt x="405" y="1774"/>
                  </a:cubicBezTo>
                  <a:cubicBezTo>
                    <a:pt x="465" y="1774"/>
                    <a:pt x="541" y="1703"/>
                    <a:pt x="596" y="1703"/>
                  </a:cubicBezTo>
                  <a:cubicBezTo>
                    <a:pt x="635" y="1711"/>
                    <a:pt x="674" y="1715"/>
                    <a:pt x="712" y="1715"/>
                  </a:cubicBezTo>
                  <a:cubicBezTo>
                    <a:pt x="905" y="1715"/>
                    <a:pt x="1084" y="1630"/>
                    <a:pt x="1262" y="1620"/>
                  </a:cubicBezTo>
                  <a:cubicBezTo>
                    <a:pt x="1429" y="1608"/>
                    <a:pt x="1548" y="1501"/>
                    <a:pt x="1667" y="1394"/>
                  </a:cubicBezTo>
                  <a:cubicBezTo>
                    <a:pt x="1822" y="1239"/>
                    <a:pt x="2072" y="1191"/>
                    <a:pt x="2132" y="977"/>
                  </a:cubicBezTo>
                  <a:cubicBezTo>
                    <a:pt x="2179" y="787"/>
                    <a:pt x="1834" y="501"/>
                    <a:pt x="1643" y="453"/>
                  </a:cubicBezTo>
                  <a:cubicBezTo>
                    <a:pt x="1632" y="429"/>
                    <a:pt x="1584" y="382"/>
                    <a:pt x="1560" y="358"/>
                  </a:cubicBezTo>
                  <a:cubicBezTo>
                    <a:pt x="1715" y="322"/>
                    <a:pt x="1465" y="132"/>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3947200" y="4724900"/>
              <a:ext cx="24150" cy="35950"/>
            </a:xfrm>
            <a:custGeom>
              <a:rect b="b" l="l" r="r" t="t"/>
              <a:pathLst>
                <a:path extrusionOk="0" h="1438" w="966">
                  <a:moveTo>
                    <a:pt x="596" y="307"/>
                  </a:moveTo>
                  <a:lnTo>
                    <a:pt x="596" y="307"/>
                  </a:lnTo>
                  <a:cubicBezTo>
                    <a:pt x="632" y="402"/>
                    <a:pt x="668" y="462"/>
                    <a:pt x="703" y="521"/>
                  </a:cubicBezTo>
                  <a:cubicBezTo>
                    <a:pt x="656" y="473"/>
                    <a:pt x="632" y="414"/>
                    <a:pt x="596" y="307"/>
                  </a:cubicBezTo>
                  <a:close/>
                  <a:moveTo>
                    <a:pt x="161" y="1216"/>
                  </a:moveTo>
                  <a:cubicBezTo>
                    <a:pt x="174" y="1216"/>
                    <a:pt x="149" y="1286"/>
                    <a:pt x="162" y="1286"/>
                  </a:cubicBezTo>
                  <a:cubicBezTo>
                    <a:pt x="165" y="1286"/>
                    <a:pt x="170" y="1282"/>
                    <a:pt x="179" y="1271"/>
                  </a:cubicBezTo>
                  <a:lnTo>
                    <a:pt x="179" y="1271"/>
                  </a:lnTo>
                  <a:cubicBezTo>
                    <a:pt x="163" y="1296"/>
                    <a:pt x="141" y="1320"/>
                    <a:pt x="125" y="1345"/>
                  </a:cubicBezTo>
                  <a:lnTo>
                    <a:pt x="125" y="1345"/>
                  </a:lnTo>
                  <a:cubicBezTo>
                    <a:pt x="130" y="1325"/>
                    <a:pt x="124" y="1311"/>
                    <a:pt x="117" y="1311"/>
                  </a:cubicBezTo>
                  <a:cubicBezTo>
                    <a:pt x="114" y="1311"/>
                    <a:pt x="111" y="1314"/>
                    <a:pt x="108" y="1319"/>
                  </a:cubicBezTo>
                  <a:cubicBezTo>
                    <a:pt x="108" y="1307"/>
                    <a:pt x="120" y="1271"/>
                    <a:pt x="120" y="1259"/>
                  </a:cubicBezTo>
                  <a:cubicBezTo>
                    <a:pt x="143" y="1227"/>
                    <a:pt x="155" y="1216"/>
                    <a:pt x="161" y="1216"/>
                  </a:cubicBezTo>
                  <a:close/>
                  <a:moveTo>
                    <a:pt x="516" y="1"/>
                  </a:moveTo>
                  <a:cubicBezTo>
                    <a:pt x="485" y="1"/>
                    <a:pt x="451" y="5"/>
                    <a:pt x="418" y="9"/>
                  </a:cubicBezTo>
                  <a:cubicBezTo>
                    <a:pt x="393" y="18"/>
                    <a:pt x="370" y="21"/>
                    <a:pt x="347" y="21"/>
                  </a:cubicBezTo>
                  <a:cubicBezTo>
                    <a:pt x="294" y="21"/>
                    <a:pt x="246" y="5"/>
                    <a:pt x="200" y="5"/>
                  </a:cubicBezTo>
                  <a:cubicBezTo>
                    <a:pt x="159" y="5"/>
                    <a:pt x="121" y="18"/>
                    <a:pt x="84" y="69"/>
                  </a:cubicBezTo>
                  <a:cubicBezTo>
                    <a:pt x="1" y="200"/>
                    <a:pt x="60" y="652"/>
                    <a:pt x="96" y="783"/>
                  </a:cubicBezTo>
                  <a:lnTo>
                    <a:pt x="96" y="902"/>
                  </a:lnTo>
                  <a:cubicBezTo>
                    <a:pt x="93" y="898"/>
                    <a:pt x="91" y="897"/>
                    <a:pt x="89" y="897"/>
                  </a:cubicBezTo>
                  <a:cubicBezTo>
                    <a:pt x="64" y="897"/>
                    <a:pt x="84" y="1140"/>
                    <a:pt x="84" y="1271"/>
                  </a:cubicBezTo>
                  <a:lnTo>
                    <a:pt x="84" y="1378"/>
                  </a:lnTo>
                  <a:cubicBezTo>
                    <a:pt x="84" y="1378"/>
                    <a:pt x="100" y="1352"/>
                    <a:pt x="107" y="1352"/>
                  </a:cubicBezTo>
                  <a:cubicBezTo>
                    <a:pt x="111" y="1352"/>
                    <a:pt x="112" y="1358"/>
                    <a:pt x="108" y="1378"/>
                  </a:cubicBezTo>
                  <a:cubicBezTo>
                    <a:pt x="108" y="1388"/>
                    <a:pt x="100" y="1414"/>
                    <a:pt x="90" y="1430"/>
                  </a:cubicBezTo>
                  <a:lnTo>
                    <a:pt x="90" y="1430"/>
                  </a:lnTo>
                  <a:cubicBezTo>
                    <a:pt x="103" y="1414"/>
                    <a:pt x="132" y="1375"/>
                    <a:pt x="167" y="1331"/>
                  </a:cubicBezTo>
                  <a:cubicBezTo>
                    <a:pt x="298" y="1176"/>
                    <a:pt x="239" y="1152"/>
                    <a:pt x="227" y="1093"/>
                  </a:cubicBezTo>
                  <a:cubicBezTo>
                    <a:pt x="234" y="1093"/>
                    <a:pt x="242" y="1092"/>
                    <a:pt x="249" y="1092"/>
                  </a:cubicBezTo>
                  <a:cubicBezTo>
                    <a:pt x="267" y="1092"/>
                    <a:pt x="283" y="1098"/>
                    <a:pt x="275" y="1140"/>
                  </a:cubicBezTo>
                  <a:cubicBezTo>
                    <a:pt x="263" y="1212"/>
                    <a:pt x="298" y="1200"/>
                    <a:pt x="227" y="1295"/>
                  </a:cubicBezTo>
                  <a:cubicBezTo>
                    <a:pt x="263" y="1259"/>
                    <a:pt x="275" y="1224"/>
                    <a:pt x="275" y="1200"/>
                  </a:cubicBezTo>
                  <a:cubicBezTo>
                    <a:pt x="394" y="1093"/>
                    <a:pt x="548" y="962"/>
                    <a:pt x="644" y="831"/>
                  </a:cubicBezTo>
                  <a:lnTo>
                    <a:pt x="632" y="819"/>
                  </a:lnTo>
                  <a:lnTo>
                    <a:pt x="763" y="676"/>
                  </a:lnTo>
                  <a:cubicBezTo>
                    <a:pt x="751" y="616"/>
                    <a:pt x="739" y="557"/>
                    <a:pt x="703" y="521"/>
                  </a:cubicBezTo>
                  <a:lnTo>
                    <a:pt x="703" y="521"/>
                  </a:lnTo>
                  <a:cubicBezTo>
                    <a:pt x="739" y="557"/>
                    <a:pt x="775" y="593"/>
                    <a:pt x="810" y="640"/>
                  </a:cubicBezTo>
                  <a:cubicBezTo>
                    <a:pt x="870" y="581"/>
                    <a:pt x="906" y="533"/>
                    <a:pt x="929" y="485"/>
                  </a:cubicBezTo>
                  <a:cubicBezTo>
                    <a:pt x="965" y="402"/>
                    <a:pt x="870" y="426"/>
                    <a:pt x="846" y="378"/>
                  </a:cubicBezTo>
                  <a:cubicBezTo>
                    <a:pt x="846" y="223"/>
                    <a:pt x="715" y="188"/>
                    <a:pt x="656" y="69"/>
                  </a:cubicBezTo>
                  <a:cubicBezTo>
                    <a:pt x="625" y="15"/>
                    <a:pt x="574" y="1"/>
                    <a:pt x="516" y="1"/>
                  </a:cubicBezTo>
                  <a:close/>
                  <a:moveTo>
                    <a:pt x="90" y="1430"/>
                  </a:moveTo>
                  <a:cubicBezTo>
                    <a:pt x="86" y="1435"/>
                    <a:pt x="84" y="1438"/>
                    <a:pt x="84" y="1438"/>
                  </a:cubicBezTo>
                  <a:cubicBezTo>
                    <a:pt x="86" y="1436"/>
                    <a:pt x="88" y="1433"/>
                    <a:pt x="90" y="14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4421675" y="4289350"/>
              <a:ext cx="40500" cy="27300"/>
            </a:xfrm>
            <a:custGeom>
              <a:rect b="b" l="l" r="r" t="t"/>
              <a:pathLst>
                <a:path extrusionOk="0" h="1092" w="1620">
                  <a:moveTo>
                    <a:pt x="1215" y="846"/>
                  </a:moveTo>
                  <a:cubicBezTo>
                    <a:pt x="1143" y="870"/>
                    <a:pt x="1084" y="881"/>
                    <a:pt x="1024" y="905"/>
                  </a:cubicBezTo>
                  <a:cubicBezTo>
                    <a:pt x="1072" y="881"/>
                    <a:pt x="1120" y="846"/>
                    <a:pt x="1215" y="846"/>
                  </a:cubicBezTo>
                  <a:close/>
                  <a:moveTo>
                    <a:pt x="322" y="0"/>
                  </a:moveTo>
                  <a:lnTo>
                    <a:pt x="310" y="12"/>
                  </a:lnTo>
                  <a:cubicBezTo>
                    <a:pt x="238" y="131"/>
                    <a:pt x="227" y="286"/>
                    <a:pt x="108" y="369"/>
                  </a:cubicBezTo>
                  <a:cubicBezTo>
                    <a:pt x="191" y="334"/>
                    <a:pt x="262" y="274"/>
                    <a:pt x="286" y="179"/>
                  </a:cubicBezTo>
                  <a:cubicBezTo>
                    <a:pt x="310" y="191"/>
                    <a:pt x="322" y="215"/>
                    <a:pt x="346" y="215"/>
                  </a:cubicBezTo>
                  <a:cubicBezTo>
                    <a:pt x="429" y="369"/>
                    <a:pt x="179" y="334"/>
                    <a:pt x="203" y="453"/>
                  </a:cubicBezTo>
                  <a:cubicBezTo>
                    <a:pt x="179" y="429"/>
                    <a:pt x="131" y="405"/>
                    <a:pt x="108" y="393"/>
                  </a:cubicBezTo>
                  <a:cubicBezTo>
                    <a:pt x="72" y="417"/>
                    <a:pt x="48" y="429"/>
                    <a:pt x="0" y="453"/>
                  </a:cubicBezTo>
                  <a:cubicBezTo>
                    <a:pt x="0" y="453"/>
                    <a:pt x="48" y="489"/>
                    <a:pt x="108" y="536"/>
                  </a:cubicBezTo>
                  <a:cubicBezTo>
                    <a:pt x="140" y="541"/>
                    <a:pt x="169" y="543"/>
                    <a:pt x="194" y="543"/>
                  </a:cubicBezTo>
                  <a:cubicBezTo>
                    <a:pt x="354" y="543"/>
                    <a:pt x="384" y="457"/>
                    <a:pt x="477" y="405"/>
                  </a:cubicBezTo>
                  <a:lnTo>
                    <a:pt x="477" y="405"/>
                  </a:lnTo>
                  <a:cubicBezTo>
                    <a:pt x="465" y="453"/>
                    <a:pt x="465" y="512"/>
                    <a:pt x="381" y="512"/>
                  </a:cubicBezTo>
                  <a:cubicBezTo>
                    <a:pt x="298" y="536"/>
                    <a:pt x="298" y="596"/>
                    <a:pt x="191" y="596"/>
                  </a:cubicBezTo>
                  <a:lnTo>
                    <a:pt x="179" y="596"/>
                  </a:lnTo>
                  <a:cubicBezTo>
                    <a:pt x="215" y="620"/>
                    <a:pt x="238" y="643"/>
                    <a:pt x="250" y="643"/>
                  </a:cubicBezTo>
                  <a:cubicBezTo>
                    <a:pt x="381" y="727"/>
                    <a:pt x="560" y="834"/>
                    <a:pt x="715" y="893"/>
                  </a:cubicBezTo>
                  <a:cubicBezTo>
                    <a:pt x="727" y="893"/>
                    <a:pt x="727" y="881"/>
                    <a:pt x="727" y="881"/>
                  </a:cubicBezTo>
                  <a:cubicBezTo>
                    <a:pt x="786" y="905"/>
                    <a:pt x="834" y="941"/>
                    <a:pt x="893" y="965"/>
                  </a:cubicBezTo>
                  <a:cubicBezTo>
                    <a:pt x="941" y="953"/>
                    <a:pt x="977" y="929"/>
                    <a:pt x="1024" y="905"/>
                  </a:cubicBezTo>
                  <a:lnTo>
                    <a:pt x="1024" y="905"/>
                  </a:lnTo>
                  <a:cubicBezTo>
                    <a:pt x="977" y="941"/>
                    <a:pt x="965" y="965"/>
                    <a:pt x="941" y="1001"/>
                  </a:cubicBezTo>
                  <a:cubicBezTo>
                    <a:pt x="1000" y="1048"/>
                    <a:pt x="1060" y="1072"/>
                    <a:pt x="1096" y="1084"/>
                  </a:cubicBezTo>
                  <a:cubicBezTo>
                    <a:pt x="1109" y="1090"/>
                    <a:pt x="1118" y="1092"/>
                    <a:pt x="1125" y="1092"/>
                  </a:cubicBezTo>
                  <a:cubicBezTo>
                    <a:pt x="1163" y="1092"/>
                    <a:pt x="1125" y="1024"/>
                    <a:pt x="1155" y="1024"/>
                  </a:cubicBezTo>
                  <a:cubicBezTo>
                    <a:pt x="1310" y="1024"/>
                    <a:pt x="1310" y="953"/>
                    <a:pt x="1429" y="941"/>
                  </a:cubicBezTo>
                  <a:cubicBezTo>
                    <a:pt x="1501" y="941"/>
                    <a:pt x="1501" y="881"/>
                    <a:pt x="1501" y="822"/>
                  </a:cubicBezTo>
                  <a:cubicBezTo>
                    <a:pt x="1489" y="727"/>
                    <a:pt x="1620" y="727"/>
                    <a:pt x="1548" y="631"/>
                  </a:cubicBezTo>
                  <a:cubicBezTo>
                    <a:pt x="1477" y="524"/>
                    <a:pt x="1084" y="310"/>
                    <a:pt x="917" y="286"/>
                  </a:cubicBezTo>
                  <a:cubicBezTo>
                    <a:pt x="893" y="274"/>
                    <a:pt x="846" y="239"/>
                    <a:pt x="822" y="227"/>
                  </a:cubicBezTo>
                  <a:cubicBezTo>
                    <a:pt x="893" y="215"/>
                    <a:pt x="608" y="96"/>
                    <a:pt x="477" y="0"/>
                  </a:cubicBezTo>
                  <a:cubicBezTo>
                    <a:pt x="469" y="8"/>
                    <a:pt x="449" y="19"/>
                    <a:pt x="413" y="19"/>
                  </a:cubicBezTo>
                  <a:cubicBezTo>
                    <a:pt x="389" y="19"/>
                    <a:pt x="359" y="14"/>
                    <a:pt x="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3524250" y="4208850"/>
              <a:ext cx="36925" cy="37075"/>
            </a:xfrm>
            <a:custGeom>
              <a:rect b="b" l="l" r="r" t="t"/>
              <a:pathLst>
                <a:path extrusionOk="0" h="1483" w="1477">
                  <a:moveTo>
                    <a:pt x="668" y="0"/>
                  </a:moveTo>
                  <a:cubicBezTo>
                    <a:pt x="563" y="0"/>
                    <a:pt x="475" y="52"/>
                    <a:pt x="405" y="113"/>
                  </a:cubicBezTo>
                  <a:cubicBezTo>
                    <a:pt x="286" y="232"/>
                    <a:pt x="71" y="208"/>
                    <a:pt x="24" y="387"/>
                  </a:cubicBezTo>
                  <a:cubicBezTo>
                    <a:pt x="0" y="542"/>
                    <a:pt x="298" y="875"/>
                    <a:pt x="441" y="958"/>
                  </a:cubicBezTo>
                  <a:cubicBezTo>
                    <a:pt x="464" y="994"/>
                    <a:pt x="488" y="1042"/>
                    <a:pt x="500" y="1065"/>
                  </a:cubicBezTo>
                  <a:cubicBezTo>
                    <a:pt x="498" y="1065"/>
                    <a:pt x="496" y="1065"/>
                    <a:pt x="494" y="1065"/>
                  </a:cubicBezTo>
                  <a:cubicBezTo>
                    <a:pt x="415" y="1065"/>
                    <a:pt x="609" y="1295"/>
                    <a:pt x="679" y="1423"/>
                  </a:cubicBezTo>
                  <a:cubicBezTo>
                    <a:pt x="689" y="1419"/>
                    <a:pt x="700" y="1417"/>
                    <a:pt x="713" y="1417"/>
                  </a:cubicBezTo>
                  <a:cubicBezTo>
                    <a:pt x="743" y="1417"/>
                    <a:pt x="779" y="1431"/>
                    <a:pt x="822" y="1482"/>
                  </a:cubicBezTo>
                  <a:lnTo>
                    <a:pt x="833" y="1470"/>
                  </a:lnTo>
                  <a:cubicBezTo>
                    <a:pt x="932" y="1421"/>
                    <a:pt x="1038" y="1339"/>
                    <a:pt x="1160" y="1339"/>
                  </a:cubicBezTo>
                  <a:cubicBezTo>
                    <a:pt x="1185" y="1339"/>
                    <a:pt x="1211" y="1343"/>
                    <a:pt x="1238" y="1351"/>
                  </a:cubicBezTo>
                  <a:cubicBezTo>
                    <a:pt x="1191" y="1321"/>
                    <a:pt x="1137" y="1306"/>
                    <a:pt x="1086" y="1306"/>
                  </a:cubicBezTo>
                  <a:cubicBezTo>
                    <a:pt x="1036" y="1306"/>
                    <a:pt x="988" y="1321"/>
                    <a:pt x="953" y="1351"/>
                  </a:cubicBezTo>
                  <a:cubicBezTo>
                    <a:pt x="953" y="1339"/>
                    <a:pt x="953" y="1303"/>
                    <a:pt x="941" y="1292"/>
                  </a:cubicBezTo>
                  <a:cubicBezTo>
                    <a:pt x="960" y="1228"/>
                    <a:pt x="991" y="1210"/>
                    <a:pt x="1026" y="1210"/>
                  </a:cubicBezTo>
                  <a:cubicBezTo>
                    <a:pt x="1074" y="1210"/>
                    <a:pt x="1132" y="1246"/>
                    <a:pt x="1181" y="1246"/>
                  </a:cubicBezTo>
                  <a:cubicBezTo>
                    <a:pt x="1202" y="1246"/>
                    <a:pt x="1222" y="1239"/>
                    <a:pt x="1238" y="1220"/>
                  </a:cubicBezTo>
                  <a:cubicBezTo>
                    <a:pt x="1238" y="1244"/>
                    <a:pt x="1250" y="1303"/>
                    <a:pt x="1250" y="1339"/>
                  </a:cubicBezTo>
                  <a:cubicBezTo>
                    <a:pt x="1298" y="1351"/>
                    <a:pt x="1322" y="1363"/>
                    <a:pt x="1357" y="1399"/>
                  </a:cubicBezTo>
                  <a:cubicBezTo>
                    <a:pt x="1357" y="1399"/>
                    <a:pt x="1369" y="1339"/>
                    <a:pt x="1381" y="1256"/>
                  </a:cubicBezTo>
                  <a:cubicBezTo>
                    <a:pt x="1286" y="1042"/>
                    <a:pt x="1131" y="1065"/>
                    <a:pt x="1000" y="1053"/>
                  </a:cubicBezTo>
                  <a:cubicBezTo>
                    <a:pt x="1038" y="1046"/>
                    <a:pt x="1075" y="1024"/>
                    <a:pt x="1113" y="1024"/>
                  </a:cubicBezTo>
                  <a:cubicBezTo>
                    <a:pt x="1135" y="1024"/>
                    <a:pt x="1157" y="1032"/>
                    <a:pt x="1179" y="1053"/>
                  </a:cubicBezTo>
                  <a:cubicBezTo>
                    <a:pt x="1250" y="1113"/>
                    <a:pt x="1322" y="1077"/>
                    <a:pt x="1381" y="1173"/>
                  </a:cubicBezTo>
                  <a:lnTo>
                    <a:pt x="1405" y="1184"/>
                  </a:lnTo>
                  <a:cubicBezTo>
                    <a:pt x="1405" y="1137"/>
                    <a:pt x="1417" y="1113"/>
                    <a:pt x="1429" y="1113"/>
                  </a:cubicBezTo>
                  <a:cubicBezTo>
                    <a:pt x="1441" y="946"/>
                    <a:pt x="1476" y="744"/>
                    <a:pt x="1441" y="577"/>
                  </a:cubicBezTo>
                  <a:lnTo>
                    <a:pt x="1417" y="577"/>
                  </a:lnTo>
                  <a:cubicBezTo>
                    <a:pt x="1393" y="518"/>
                    <a:pt x="1417" y="446"/>
                    <a:pt x="1417" y="387"/>
                  </a:cubicBezTo>
                  <a:cubicBezTo>
                    <a:pt x="1345" y="351"/>
                    <a:pt x="1250" y="327"/>
                    <a:pt x="1179" y="303"/>
                  </a:cubicBezTo>
                  <a:cubicBezTo>
                    <a:pt x="1083" y="291"/>
                    <a:pt x="976" y="280"/>
                    <a:pt x="857" y="220"/>
                  </a:cubicBezTo>
                  <a:lnTo>
                    <a:pt x="857" y="220"/>
                  </a:lnTo>
                  <a:cubicBezTo>
                    <a:pt x="964" y="268"/>
                    <a:pt x="1072" y="280"/>
                    <a:pt x="1179" y="303"/>
                  </a:cubicBezTo>
                  <a:cubicBezTo>
                    <a:pt x="1250" y="303"/>
                    <a:pt x="1345" y="303"/>
                    <a:pt x="1417" y="327"/>
                  </a:cubicBezTo>
                  <a:cubicBezTo>
                    <a:pt x="1417" y="244"/>
                    <a:pt x="1417" y="184"/>
                    <a:pt x="1393" y="149"/>
                  </a:cubicBezTo>
                  <a:cubicBezTo>
                    <a:pt x="1385" y="114"/>
                    <a:pt x="1367" y="105"/>
                    <a:pt x="1345" y="105"/>
                  </a:cubicBezTo>
                  <a:cubicBezTo>
                    <a:pt x="1316" y="105"/>
                    <a:pt x="1280" y="121"/>
                    <a:pt x="1248" y="121"/>
                  </a:cubicBezTo>
                  <a:cubicBezTo>
                    <a:pt x="1236" y="121"/>
                    <a:pt x="1225" y="119"/>
                    <a:pt x="1214" y="113"/>
                  </a:cubicBezTo>
                  <a:cubicBezTo>
                    <a:pt x="1060" y="6"/>
                    <a:pt x="905" y="53"/>
                    <a:pt x="726" y="6"/>
                  </a:cubicBezTo>
                  <a:cubicBezTo>
                    <a:pt x="706" y="2"/>
                    <a:pt x="687" y="0"/>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3807000" y="4274725"/>
              <a:ext cx="39925" cy="14050"/>
            </a:xfrm>
            <a:custGeom>
              <a:rect b="b" l="l" r="r" t="t"/>
              <a:pathLst>
                <a:path extrusionOk="0" h="562" w="1597">
                  <a:moveTo>
                    <a:pt x="477" y="85"/>
                  </a:moveTo>
                  <a:lnTo>
                    <a:pt x="477" y="85"/>
                  </a:lnTo>
                  <a:cubicBezTo>
                    <a:pt x="453" y="109"/>
                    <a:pt x="418" y="121"/>
                    <a:pt x="334" y="121"/>
                  </a:cubicBezTo>
                  <a:cubicBezTo>
                    <a:pt x="394" y="109"/>
                    <a:pt x="430" y="97"/>
                    <a:pt x="477" y="85"/>
                  </a:cubicBezTo>
                  <a:close/>
                  <a:moveTo>
                    <a:pt x="318" y="0"/>
                  </a:moveTo>
                  <a:cubicBezTo>
                    <a:pt x="259" y="0"/>
                    <a:pt x="330" y="38"/>
                    <a:pt x="299" y="38"/>
                  </a:cubicBezTo>
                  <a:cubicBezTo>
                    <a:pt x="168" y="38"/>
                    <a:pt x="191" y="85"/>
                    <a:pt x="96" y="97"/>
                  </a:cubicBezTo>
                  <a:cubicBezTo>
                    <a:pt x="37" y="109"/>
                    <a:pt x="49" y="145"/>
                    <a:pt x="72" y="169"/>
                  </a:cubicBezTo>
                  <a:cubicBezTo>
                    <a:pt x="132" y="216"/>
                    <a:pt x="1" y="216"/>
                    <a:pt x="120" y="276"/>
                  </a:cubicBezTo>
                  <a:cubicBezTo>
                    <a:pt x="239" y="335"/>
                    <a:pt x="656" y="407"/>
                    <a:pt x="822" y="419"/>
                  </a:cubicBezTo>
                  <a:cubicBezTo>
                    <a:pt x="846" y="443"/>
                    <a:pt x="906" y="454"/>
                    <a:pt x="942" y="454"/>
                  </a:cubicBezTo>
                  <a:cubicBezTo>
                    <a:pt x="870" y="466"/>
                    <a:pt x="1180" y="526"/>
                    <a:pt x="1323" y="562"/>
                  </a:cubicBezTo>
                  <a:cubicBezTo>
                    <a:pt x="1323" y="544"/>
                    <a:pt x="1348" y="533"/>
                    <a:pt x="1399" y="533"/>
                  </a:cubicBezTo>
                  <a:cubicBezTo>
                    <a:pt x="1418" y="533"/>
                    <a:pt x="1440" y="535"/>
                    <a:pt x="1465" y="538"/>
                  </a:cubicBezTo>
                  <a:lnTo>
                    <a:pt x="1465" y="526"/>
                  </a:lnTo>
                  <a:cubicBezTo>
                    <a:pt x="1477" y="454"/>
                    <a:pt x="1430" y="383"/>
                    <a:pt x="1501" y="323"/>
                  </a:cubicBezTo>
                  <a:lnTo>
                    <a:pt x="1501" y="323"/>
                  </a:lnTo>
                  <a:cubicBezTo>
                    <a:pt x="1430" y="347"/>
                    <a:pt x="1394" y="395"/>
                    <a:pt x="1418" y="443"/>
                  </a:cubicBezTo>
                  <a:cubicBezTo>
                    <a:pt x="1394" y="443"/>
                    <a:pt x="1370" y="419"/>
                    <a:pt x="1358" y="419"/>
                  </a:cubicBezTo>
                  <a:cubicBezTo>
                    <a:pt x="1227" y="335"/>
                    <a:pt x="1465" y="347"/>
                    <a:pt x="1382" y="288"/>
                  </a:cubicBezTo>
                  <a:lnTo>
                    <a:pt x="1382" y="288"/>
                  </a:lnTo>
                  <a:cubicBezTo>
                    <a:pt x="1418" y="300"/>
                    <a:pt x="1477" y="323"/>
                    <a:pt x="1501" y="323"/>
                  </a:cubicBezTo>
                  <a:cubicBezTo>
                    <a:pt x="1525" y="300"/>
                    <a:pt x="1549" y="300"/>
                    <a:pt x="1584" y="288"/>
                  </a:cubicBezTo>
                  <a:cubicBezTo>
                    <a:pt x="1596" y="288"/>
                    <a:pt x="1537" y="264"/>
                    <a:pt x="1465" y="240"/>
                  </a:cubicBezTo>
                  <a:cubicBezTo>
                    <a:pt x="1239" y="240"/>
                    <a:pt x="1239" y="300"/>
                    <a:pt x="1180" y="335"/>
                  </a:cubicBezTo>
                  <a:cubicBezTo>
                    <a:pt x="1180" y="323"/>
                    <a:pt x="1168" y="276"/>
                    <a:pt x="1227" y="276"/>
                  </a:cubicBezTo>
                  <a:cubicBezTo>
                    <a:pt x="1287" y="264"/>
                    <a:pt x="1251" y="216"/>
                    <a:pt x="1358" y="216"/>
                  </a:cubicBezTo>
                  <a:lnTo>
                    <a:pt x="1370" y="216"/>
                  </a:lnTo>
                  <a:cubicBezTo>
                    <a:pt x="1346" y="204"/>
                    <a:pt x="1311" y="192"/>
                    <a:pt x="1299" y="181"/>
                  </a:cubicBezTo>
                  <a:cubicBezTo>
                    <a:pt x="1144" y="145"/>
                    <a:pt x="930" y="85"/>
                    <a:pt x="775" y="62"/>
                  </a:cubicBezTo>
                  <a:lnTo>
                    <a:pt x="775" y="85"/>
                  </a:lnTo>
                  <a:cubicBezTo>
                    <a:pt x="703" y="62"/>
                    <a:pt x="644" y="50"/>
                    <a:pt x="584" y="38"/>
                  </a:cubicBezTo>
                  <a:cubicBezTo>
                    <a:pt x="537" y="50"/>
                    <a:pt x="513" y="62"/>
                    <a:pt x="477" y="85"/>
                  </a:cubicBezTo>
                  <a:lnTo>
                    <a:pt x="525" y="38"/>
                  </a:lnTo>
                  <a:cubicBezTo>
                    <a:pt x="453" y="26"/>
                    <a:pt x="394" y="2"/>
                    <a:pt x="346" y="2"/>
                  </a:cubicBezTo>
                  <a:cubicBezTo>
                    <a:pt x="334" y="1"/>
                    <a:pt x="325" y="0"/>
                    <a:pt x="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477" name="Shape 477"/>
        <p:cNvGrpSpPr/>
        <p:nvPr/>
      </p:nvGrpSpPr>
      <p:grpSpPr>
        <a:xfrm>
          <a:off x="0" y="0"/>
          <a:ext cx="0" cy="0"/>
          <a:chOff x="0" y="0"/>
          <a:chExt cx="0" cy="0"/>
        </a:xfrm>
      </p:grpSpPr>
      <p:sp>
        <p:nvSpPr>
          <p:cNvPr id="478" name="Google Shape;478;p21"/>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79" name="Google Shape;479;p21"/>
          <p:cNvSpPr txBox="1"/>
          <p:nvPr>
            <p:ph idx="1" type="subTitle"/>
          </p:nvPr>
        </p:nvSpPr>
        <p:spPr>
          <a:xfrm>
            <a:off x="1902975" y="1710350"/>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480" name="Google Shape;480;p21"/>
          <p:cNvSpPr txBox="1"/>
          <p:nvPr>
            <p:ph idx="2" type="subTitle"/>
          </p:nvPr>
        </p:nvSpPr>
        <p:spPr>
          <a:xfrm>
            <a:off x="1902975" y="2054750"/>
            <a:ext cx="2114400" cy="6696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81" name="Google Shape;481;p21"/>
          <p:cNvSpPr txBox="1"/>
          <p:nvPr>
            <p:ph idx="3" type="subTitle"/>
          </p:nvPr>
        </p:nvSpPr>
        <p:spPr>
          <a:xfrm>
            <a:off x="5774025" y="1710350"/>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482" name="Google Shape;482;p21"/>
          <p:cNvSpPr txBox="1"/>
          <p:nvPr>
            <p:ph idx="4" type="subTitle"/>
          </p:nvPr>
        </p:nvSpPr>
        <p:spPr>
          <a:xfrm>
            <a:off x="5774025" y="2054750"/>
            <a:ext cx="2114400" cy="6696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83" name="Google Shape;483;p21"/>
          <p:cNvSpPr txBox="1"/>
          <p:nvPr>
            <p:ph idx="5" type="subTitle"/>
          </p:nvPr>
        </p:nvSpPr>
        <p:spPr>
          <a:xfrm>
            <a:off x="1902975" y="3122750"/>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484" name="Google Shape;484;p21"/>
          <p:cNvSpPr txBox="1"/>
          <p:nvPr>
            <p:ph idx="6" type="subTitle"/>
          </p:nvPr>
        </p:nvSpPr>
        <p:spPr>
          <a:xfrm>
            <a:off x="1902975" y="3467150"/>
            <a:ext cx="2114400" cy="6696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85" name="Google Shape;485;p21"/>
          <p:cNvSpPr txBox="1"/>
          <p:nvPr>
            <p:ph idx="7" type="subTitle"/>
          </p:nvPr>
        </p:nvSpPr>
        <p:spPr>
          <a:xfrm>
            <a:off x="5774025" y="3122750"/>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486" name="Google Shape;486;p21"/>
          <p:cNvSpPr txBox="1"/>
          <p:nvPr>
            <p:ph idx="8" type="subTitle"/>
          </p:nvPr>
        </p:nvSpPr>
        <p:spPr>
          <a:xfrm>
            <a:off x="5774025" y="3467150"/>
            <a:ext cx="2114400" cy="6696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87" name="Google Shape;487;p21"/>
          <p:cNvSpPr/>
          <p:nvPr/>
        </p:nvSpPr>
        <p:spPr>
          <a:xfrm flipH="1" rot="-733054">
            <a:off x="-2670377" y="-2461257"/>
            <a:ext cx="4206859" cy="3443262"/>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1"/>
          <p:cNvSpPr/>
          <p:nvPr/>
        </p:nvSpPr>
        <p:spPr>
          <a:xfrm flipH="1" rot="-733054">
            <a:off x="8149130" y="-1320387"/>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1"/>
          <p:cNvSpPr/>
          <p:nvPr/>
        </p:nvSpPr>
        <p:spPr>
          <a:xfrm flipH="1" rot="3186087">
            <a:off x="1256938" y="105324"/>
            <a:ext cx="504250" cy="482000"/>
          </a:xfrm>
          <a:custGeom>
            <a:rect b="b" l="l" r="r" t="t"/>
            <a:pathLst>
              <a:path extrusionOk="0" h="19280" w="20170">
                <a:moveTo>
                  <a:pt x="10454" y="3444"/>
                </a:moveTo>
                <a:lnTo>
                  <a:pt x="10454" y="3444"/>
                </a:lnTo>
                <a:cubicBezTo>
                  <a:pt x="9454" y="4409"/>
                  <a:pt x="8382" y="5314"/>
                  <a:pt x="6953" y="5980"/>
                </a:cubicBezTo>
                <a:cubicBezTo>
                  <a:pt x="8215" y="5147"/>
                  <a:pt x="9335" y="4290"/>
                  <a:pt x="10454" y="3444"/>
                </a:cubicBezTo>
                <a:close/>
                <a:moveTo>
                  <a:pt x="14407" y="14481"/>
                </a:moveTo>
                <a:cubicBezTo>
                  <a:pt x="14501" y="14539"/>
                  <a:pt x="14582" y="14584"/>
                  <a:pt x="14644" y="14586"/>
                </a:cubicBezTo>
                <a:lnTo>
                  <a:pt x="14644" y="14586"/>
                </a:lnTo>
                <a:cubicBezTo>
                  <a:pt x="14643" y="14586"/>
                  <a:pt x="14642" y="14586"/>
                  <a:pt x="14640" y="14586"/>
                </a:cubicBezTo>
                <a:cubicBezTo>
                  <a:pt x="14575" y="14586"/>
                  <a:pt x="14496" y="14541"/>
                  <a:pt x="14407" y="14481"/>
                </a:cubicBezTo>
                <a:close/>
                <a:moveTo>
                  <a:pt x="11156" y="0"/>
                </a:moveTo>
                <a:cubicBezTo>
                  <a:pt x="10472" y="0"/>
                  <a:pt x="10266" y="1253"/>
                  <a:pt x="9656" y="1563"/>
                </a:cubicBezTo>
                <a:cubicBezTo>
                  <a:pt x="7477" y="2289"/>
                  <a:pt x="6418" y="4242"/>
                  <a:pt x="4584" y="5433"/>
                </a:cubicBezTo>
                <a:cubicBezTo>
                  <a:pt x="3286" y="6361"/>
                  <a:pt x="2786" y="7802"/>
                  <a:pt x="2369" y="9243"/>
                </a:cubicBezTo>
                <a:cubicBezTo>
                  <a:pt x="1965" y="11267"/>
                  <a:pt x="0" y="12850"/>
                  <a:pt x="524" y="14827"/>
                </a:cubicBezTo>
                <a:cubicBezTo>
                  <a:pt x="987" y="16216"/>
                  <a:pt x="3603" y="17000"/>
                  <a:pt x="5594" y="17000"/>
                </a:cubicBezTo>
                <a:cubicBezTo>
                  <a:pt x="6164" y="17000"/>
                  <a:pt x="6682" y="16935"/>
                  <a:pt x="7084" y="16803"/>
                </a:cubicBezTo>
                <a:cubicBezTo>
                  <a:pt x="7358" y="16910"/>
                  <a:pt x="7906" y="17137"/>
                  <a:pt x="8192" y="17232"/>
                </a:cubicBezTo>
                <a:cubicBezTo>
                  <a:pt x="7203" y="18160"/>
                  <a:pt x="10216" y="18625"/>
                  <a:pt x="11549" y="19280"/>
                </a:cubicBezTo>
                <a:cubicBezTo>
                  <a:pt x="11740" y="18768"/>
                  <a:pt x="12216" y="18363"/>
                  <a:pt x="13252" y="18220"/>
                </a:cubicBezTo>
                <a:cubicBezTo>
                  <a:pt x="13299" y="18101"/>
                  <a:pt x="13395" y="17863"/>
                  <a:pt x="13454" y="17744"/>
                </a:cubicBezTo>
                <a:cubicBezTo>
                  <a:pt x="14681" y="14946"/>
                  <a:pt x="15764" y="12076"/>
                  <a:pt x="18098" y="10017"/>
                </a:cubicBezTo>
                <a:lnTo>
                  <a:pt x="18098" y="10017"/>
                </a:lnTo>
                <a:cubicBezTo>
                  <a:pt x="16431" y="11183"/>
                  <a:pt x="15121" y="12612"/>
                  <a:pt x="14407" y="14481"/>
                </a:cubicBezTo>
                <a:cubicBezTo>
                  <a:pt x="14252" y="14362"/>
                  <a:pt x="14073" y="14219"/>
                  <a:pt x="13895" y="14196"/>
                </a:cubicBezTo>
                <a:cubicBezTo>
                  <a:pt x="13633" y="11612"/>
                  <a:pt x="16705" y="11302"/>
                  <a:pt x="17240" y="9219"/>
                </a:cubicBezTo>
                <a:cubicBezTo>
                  <a:pt x="17479" y="9409"/>
                  <a:pt x="17919" y="9767"/>
                  <a:pt x="18157" y="9957"/>
                </a:cubicBezTo>
                <a:cubicBezTo>
                  <a:pt x="18693" y="9493"/>
                  <a:pt x="19288" y="9076"/>
                  <a:pt x="19979" y="8755"/>
                </a:cubicBezTo>
                <a:cubicBezTo>
                  <a:pt x="20169" y="8540"/>
                  <a:pt x="19931" y="7981"/>
                  <a:pt x="19574" y="7338"/>
                </a:cubicBezTo>
                <a:cubicBezTo>
                  <a:pt x="16574" y="7492"/>
                  <a:pt x="15121" y="9647"/>
                  <a:pt x="13418" y="11326"/>
                </a:cubicBezTo>
                <a:cubicBezTo>
                  <a:pt x="13942" y="10481"/>
                  <a:pt x="14383" y="9350"/>
                  <a:pt x="15466" y="8921"/>
                </a:cubicBezTo>
                <a:cubicBezTo>
                  <a:pt x="16800" y="8159"/>
                  <a:pt x="17419" y="6992"/>
                  <a:pt x="18919" y="6695"/>
                </a:cubicBezTo>
                <a:lnTo>
                  <a:pt x="19181" y="6683"/>
                </a:lnTo>
                <a:cubicBezTo>
                  <a:pt x="18991" y="6385"/>
                  <a:pt x="18800" y="6088"/>
                  <a:pt x="18622" y="5849"/>
                </a:cubicBezTo>
                <a:cubicBezTo>
                  <a:pt x="17740" y="4611"/>
                  <a:pt x="16407" y="3004"/>
                  <a:pt x="14883" y="2444"/>
                </a:cubicBezTo>
                <a:cubicBezTo>
                  <a:pt x="14788" y="2551"/>
                  <a:pt x="14561" y="2790"/>
                  <a:pt x="14561" y="2790"/>
                </a:cubicBezTo>
                <a:cubicBezTo>
                  <a:pt x="14085" y="2432"/>
                  <a:pt x="13657" y="1968"/>
                  <a:pt x="13240" y="1516"/>
                </a:cubicBezTo>
                <a:cubicBezTo>
                  <a:pt x="12264" y="2099"/>
                  <a:pt x="11359" y="2754"/>
                  <a:pt x="10454" y="3444"/>
                </a:cubicBezTo>
                <a:cubicBezTo>
                  <a:pt x="11240" y="2647"/>
                  <a:pt x="12014" y="1849"/>
                  <a:pt x="12847" y="1099"/>
                </a:cubicBezTo>
                <a:cubicBezTo>
                  <a:pt x="12359" y="587"/>
                  <a:pt x="11894" y="146"/>
                  <a:pt x="11406" y="51"/>
                </a:cubicBezTo>
                <a:cubicBezTo>
                  <a:pt x="11316" y="16"/>
                  <a:pt x="11233" y="0"/>
                  <a:pt x="11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1"/>
          <p:cNvSpPr/>
          <p:nvPr/>
        </p:nvSpPr>
        <p:spPr>
          <a:xfrm flipH="1" rot="5045290">
            <a:off x="8761354" y="1070730"/>
            <a:ext cx="738214" cy="700438"/>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1"/>
          <p:cNvSpPr/>
          <p:nvPr/>
        </p:nvSpPr>
        <p:spPr>
          <a:xfrm flipH="1">
            <a:off x="8537363" y="4518825"/>
            <a:ext cx="888225" cy="971300"/>
          </a:xfrm>
          <a:custGeom>
            <a:rect b="b" l="l" r="r" t="t"/>
            <a:pathLst>
              <a:path extrusionOk="0" h="38852" w="35529">
                <a:moveTo>
                  <a:pt x="26552" y="17027"/>
                </a:moveTo>
                <a:lnTo>
                  <a:pt x="26552" y="17027"/>
                </a:lnTo>
                <a:cubicBezTo>
                  <a:pt x="27254" y="19801"/>
                  <a:pt x="28099" y="22325"/>
                  <a:pt x="28921" y="24825"/>
                </a:cubicBezTo>
                <a:cubicBezTo>
                  <a:pt x="27802" y="22468"/>
                  <a:pt x="26873" y="20003"/>
                  <a:pt x="26552" y="17027"/>
                </a:cubicBezTo>
                <a:close/>
                <a:moveTo>
                  <a:pt x="14782" y="1"/>
                </a:moveTo>
                <a:cubicBezTo>
                  <a:pt x="11215" y="1"/>
                  <a:pt x="7251" y="6889"/>
                  <a:pt x="7192" y="10478"/>
                </a:cubicBezTo>
                <a:cubicBezTo>
                  <a:pt x="6835" y="10919"/>
                  <a:pt x="6097" y="11764"/>
                  <a:pt x="5739" y="12193"/>
                </a:cubicBezTo>
                <a:cubicBezTo>
                  <a:pt x="5550" y="11771"/>
                  <a:pt x="5307" y="11591"/>
                  <a:pt x="5024" y="11591"/>
                </a:cubicBezTo>
                <a:cubicBezTo>
                  <a:pt x="3742" y="11591"/>
                  <a:pt x="1639" y="15289"/>
                  <a:pt x="1" y="16908"/>
                </a:cubicBezTo>
                <a:cubicBezTo>
                  <a:pt x="798" y="17551"/>
                  <a:pt x="1227" y="18682"/>
                  <a:pt x="834" y="20587"/>
                </a:cubicBezTo>
                <a:cubicBezTo>
                  <a:pt x="1013" y="20765"/>
                  <a:pt x="1394" y="21111"/>
                  <a:pt x="1572" y="21277"/>
                </a:cubicBezTo>
                <a:cubicBezTo>
                  <a:pt x="5811" y="25206"/>
                  <a:pt x="10264" y="28921"/>
                  <a:pt x="12455" y="34350"/>
                </a:cubicBezTo>
                <a:cubicBezTo>
                  <a:pt x="11419" y="30683"/>
                  <a:pt x="9680" y="27469"/>
                  <a:pt x="6787" y="25004"/>
                </a:cubicBezTo>
                <a:cubicBezTo>
                  <a:pt x="7073" y="24802"/>
                  <a:pt x="7478" y="24552"/>
                  <a:pt x="7609" y="24254"/>
                </a:cubicBezTo>
                <a:cubicBezTo>
                  <a:pt x="12371" y="25409"/>
                  <a:pt x="11014" y="31076"/>
                  <a:pt x="14407" y="33327"/>
                </a:cubicBezTo>
                <a:cubicBezTo>
                  <a:pt x="13931" y="33624"/>
                  <a:pt x="13002" y="34219"/>
                  <a:pt x="12514" y="34517"/>
                </a:cubicBezTo>
                <a:cubicBezTo>
                  <a:pt x="13014" y="35767"/>
                  <a:pt x="13371" y="37089"/>
                  <a:pt x="13526" y="38506"/>
                </a:cubicBezTo>
                <a:cubicBezTo>
                  <a:pt x="13670" y="38756"/>
                  <a:pt x="14057" y="38852"/>
                  <a:pt x="14589" y="38852"/>
                </a:cubicBezTo>
                <a:cubicBezTo>
                  <a:pt x="15069" y="38852"/>
                  <a:pt x="15668" y="38774"/>
                  <a:pt x="16312" y="38660"/>
                </a:cubicBezTo>
                <a:cubicBezTo>
                  <a:pt x="17872" y="33219"/>
                  <a:pt x="14955" y="29314"/>
                  <a:pt x="13014" y="25206"/>
                </a:cubicBezTo>
                <a:lnTo>
                  <a:pt x="13014" y="25206"/>
                </a:lnTo>
                <a:cubicBezTo>
                  <a:pt x="14181" y="26671"/>
                  <a:pt x="15931" y="28147"/>
                  <a:pt x="16026" y="30350"/>
                </a:cubicBezTo>
                <a:cubicBezTo>
                  <a:pt x="16562" y="33196"/>
                  <a:pt x="18253" y="35005"/>
                  <a:pt x="17848" y="37887"/>
                </a:cubicBezTo>
                <a:lnTo>
                  <a:pt x="17717" y="38375"/>
                </a:lnTo>
                <a:cubicBezTo>
                  <a:pt x="18372" y="38220"/>
                  <a:pt x="19003" y="38077"/>
                  <a:pt x="19563" y="37910"/>
                </a:cubicBezTo>
                <a:cubicBezTo>
                  <a:pt x="22301" y="37125"/>
                  <a:pt x="25992" y="35708"/>
                  <a:pt x="27957" y="33374"/>
                </a:cubicBezTo>
                <a:cubicBezTo>
                  <a:pt x="27802" y="33100"/>
                  <a:pt x="27540" y="32565"/>
                  <a:pt x="27540" y="32565"/>
                </a:cubicBezTo>
                <a:cubicBezTo>
                  <a:pt x="28457" y="31945"/>
                  <a:pt x="29540" y="31457"/>
                  <a:pt x="30600" y="30993"/>
                </a:cubicBezTo>
                <a:cubicBezTo>
                  <a:pt x="30183" y="28897"/>
                  <a:pt x="29588" y="26873"/>
                  <a:pt x="28921" y="24825"/>
                </a:cubicBezTo>
                <a:lnTo>
                  <a:pt x="28921" y="24825"/>
                </a:lnTo>
                <a:cubicBezTo>
                  <a:pt x="29814" y="26719"/>
                  <a:pt x="30778" y="28576"/>
                  <a:pt x="31588" y="30540"/>
                </a:cubicBezTo>
                <a:cubicBezTo>
                  <a:pt x="32802" y="29993"/>
                  <a:pt x="33862" y="29433"/>
                  <a:pt x="34350" y="28624"/>
                </a:cubicBezTo>
                <a:cubicBezTo>
                  <a:pt x="35529" y="27242"/>
                  <a:pt x="32921" y="25980"/>
                  <a:pt x="32731" y="24564"/>
                </a:cubicBezTo>
                <a:cubicBezTo>
                  <a:pt x="32790" y="20206"/>
                  <a:pt x="29993" y="17110"/>
                  <a:pt x="28992" y="13098"/>
                </a:cubicBezTo>
                <a:cubicBezTo>
                  <a:pt x="28183" y="10228"/>
                  <a:pt x="25897" y="8419"/>
                  <a:pt x="23599" y="6776"/>
                </a:cubicBezTo>
                <a:cubicBezTo>
                  <a:pt x="20229" y="4799"/>
                  <a:pt x="18670" y="299"/>
                  <a:pt x="14800" y="1"/>
                </a:cubicBezTo>
                <a:cubicBezTo>
                  <a:pt x="14794" y="1"/>
                  <a:pt x="14788" y="1"/>
                  <a:pt x="1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 name="Google Shape;492;p21"/>
          <p:cNvGrpSpPr/>
          <p:nvPr/>
        </p:nvGrpSpPr>
        <p:grpSpPr>
          <a:xfrm flipH="1">
            <a:off x="-687872" y="4060557"/>
            <a:ext cx="1756920" cy="1267395"/>
            <a:chOff x="7192850" y="-246150"/>
            <a:chExt cx="1380250" cy="995675"/>
          </a:xfrm>
        </p:grpSpPr>
        <p:sp>
          <p:nvSpPr>
            <p:cNvPr id="493" name="Google Shape;493;p21"/>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1"/>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1"/>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1"/>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1"/>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1"/>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1"/>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1"/>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1"/>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1"/>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1"/>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_1">
    <p:spTree>
      <p:nvGrpSpPr>
        <p:cNvPr id="504" name="Shape 504"/>
        <p:cNvGrpSpPr/>
        <p:nvPr/>
      </p:nvGrpSpPr>
      <p:grpSpPr>
        <a:xfrm>
          <a:off x="0" y="0"/>
          <a:ext cx="0" cy="0"/>
          <a:chOff x="0" y="0"/>
          <a:chExt cx="0" cy="0"/>
        </a:xfrm>
      </p:grpSpPr>
      <p:sp>
        <p:nvSpPr>
          <p:cNvPr id="505" name="Google Shape;505;p22"/>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06" name="Google Shape;506;p22"/>
          <p:cNvSpPr txBox="1"/>
          <p:nvPr>
            <p:ph idx="1" type="subTitle"/>
          </p:nvPr>
        </p:nvSpPr>
        <p:spPr>
          <a:xfrm>
            <a:off x="1750575" y="3135575"/>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507" name="Google Shape;507;p22"/>
          <p:cNvSpPr txBox="1"/>
          <p:nvPr>
            <p:ph idx="2" type="subTitle"/>
          </p:nvPr>
        </p:nvSpPr>
        <p:spPr>
          <a:xfrm>
            <a:off x="1750575" y="3479975"/>
            <a:ext cx="2114400" cy="4569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8" name="Google Shape;508;p22"/>
          <p:cNvSpPr txBox="1"/>
          <p:nvPr>
            <p:ph idx="3" type="subTitle"/>
          </p:nvPr>
        </p:nvSpPr>
        <p:spPr>
          <a:xfrm>
            <a:off x="4784400" y="3135575"/>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509" name="Google Shape;509;p22"/>
          <p:cNvSpPr txBox="1"/>
          <p:nvPr>
            <p:ph idx="4" type="subTitle"/>
          </p:nvPr>
        </p:nvSpPr>
        <p:spPr>
          <a:xfrm>
            <a:off x="4784400" y="3479975"/>
            <a:ext cx="2114400" cy="4569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10" name="Google Shape;510;p22"/>
          <p:cNvSpPr/>
          <p:nvPr/>
        </p:nvSpPr>
        <p:spPr>
          <a:xfrm rot="733054">
            <a:off x="7721756" y="3423068"/>
            <a:ext cx="4206859" cy="3443262"/>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2"/>
          <p:cNvSpPr/>
          <p:nvPr/>
        </p:nvSpPr>
        <p:spPr>
          <a:xfrm rot="733054">
            <a:off x="-3056717" y="-1320387"/>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2"/>
          <p:cNvSpPr/>
          <p:nvPr/>
        </p:nvSpPr>
        <p:spPr>
          <a:xfrm rot="-3186087">
            <a:off x="8668275" y="550349"/>
            <a:ext cx="504250" cy="482000"/>
          </a:xfrm>
          <a:custGeom>
            <a:rect b="b" l="l" r="r" t="t"/>
            <a:pathLst>
              <a:path extrusionOk="0" h="19280" w="20170">
                <a:moveTo>
                  <a:pt x="10454" y="3444"/>
                </a:moveTo>
                <a:lnTo>
                  <a:pt x="10454" y="3444"/>
                </a:lnTo>
                <a:cubicBezTo>
                  <a:pt x="9454" y="4409"/>
                  <a:pt x="8382" y="5314"/>
                  <a:pt x="6953" y="5980"/>
                </a:cubicBezTo>
                <a:cubicBezTo>
                  <a:pt x="8215" y="5147"/>
                  <a:pt x="9335" y="4290"/>
                  <a:pt x="10454" y="3444"/>
                </a:cubicBezTo>
                <a:close/>
                <a:moveTo>
                  <a:pt x="14407" y="14481"/>
                </a:moveTo>
                <a:cubicBezTo>
                  <a:pt x="14501" y="14539"/>
                  <a:pt x="14582" y="14584"/>
                  <a:pt x="14644" y="14586"/>
                </a:cubicBezTo>
                <a:lnTo>
                  <a:pt x="14644" y="14586"/>
                </a:lnTo>
                <a:cubicBezTo>
                  <a:pt x="14643" y="14586"/>
                  <a:pt x="14642" y="14586"/>
                  <a:pt x="14640" y="14586"/>
                </a:cubicBezTo>
                <a:cubicBezTo>
                  <a:pt x="14575" y="14586"/>
                  <a:pt x="14496" y="14541"/>
                  <a:pt x="14407" y="14481"/>
                </a:cubicBezTo>
                <a:close/>
                <a:moveTo>
                  <a:pt x="11156" y="0"/>
                </a:moveTo>
                <a:cubicBezTo>
                  <a:pt x="10472" y="0"/>
                  <a:pt x="10266" y="1253"/>
                  <a:pt x="9656" y="1563"/>
                </a:cubicBezTo>
                <a:cubicBezTo>
                  <a:pt x="7477" y="2289"/>
                  <a:pt x="6418" y="4242"/>
                  <a:pt x="4584" y="5433"/>
                </a:cubicBezTo>
                <a:cubicBezTo>
                  <a:pt x="3286" y="6361"/>
                  <a:pt x="2786" y="7802"/>
                  <a:pt x="2369" y="9243"/>
                </a:cubicBezTo>
                <a:cubicBezTo>
                  <a:pt x="1965" y="11267"/>
                  <a:pt x="0" y="12850"/>
                  <a:pt x="524" y="14827"/>
                </a:cubicBezTo>
                <a:cubicBezTo>
                  <a:pt x="987" y="16216"/>
                  <a:pt x="3603" y="17000"/>
                  <a:pt x="5594" y="17000"/>
                </a:cubicBezTo>
                <a:cubicBezTo>
                  <a:pt x="6164" y="17000"/>
                  <a:pt x="6682" y="16935"/>
                  <a:pt x="7084" y="16803"/>
                </a:cubicBezTo>
                <a:cubicBezTo>
                  <a:pt x="7358" y="16910"/>
                  <a:pt x="7906" y="17137"/>
                  <a:pt x="8192" y="17232"/>
                </a:cubicBezTo>
                <a:cubicBezTo>
                  <a:pt x="7203" y="18160"/>
                  <a:pt x="10216" y="18625"/>
                  <a:pt x="11549" y="19280"/>
                </a:cubicBezTo>
                <a:cubicBezTo>
                  <a:pt x="11740" y="18768"/>
                  <a:pt x="12216" y="18363"/>
                  <a:pt x="13252" y="18220"/>
                </a:cubicBezTo>
                <a:cubicBezTo>
                  <a:pt x="13299" y="18101"/>
                  <a:pt x="13395" y="17863"/>
                  <a:pt x="13454" y="17744"/>
                </a:cubicBezTo>
                <a:cubicBezTo>
                  <a:pt x="14681" y="14946"/>
                  <a:pt x="15764" y="12076"/>
                  <a:pt x="18098" y="10017"/>
                </a:cubicBezTo>
                <a:lnTo>
                  <a:pt x="18098" y="10017"/>
                </a:lnTo>
                <a:cubicBezTo>
                  <a:pt x="16431" y="11183"/>
                  <a:pt x="15121" y="12612"/>
                  <a:pt x="14407" y="14481"/>
                </a:cubicBezTo>
                <a:cubicBezTo>
                  <a:pt x="14252" y="14362"/>
                  <a:pt x="14073" y="14219"/>
                  <a:pt x="13895" y="14196"/>
                </a:cubicBezTo>
                <a:cubicBezTo>
                  <a:pt x="13633" y="11612"/>
                  <a:pt x="16705" y="11302"/>
                  <a:pt x="17240" y="9219"/>
                </a:cubicBezTo>
                <a:cubicBezTo>
                  <a:pt x="17479" y="9409"/>
                  <a:pt x="17919" y="9767"/>
                  <a:pt x="18157" y="9957"/>
                </a:cubicBezTo>
                <a:cubicBezTo>
                  <a:pt x="18693" y="9493"/>
                  <a:pt x="19288" y="9076"/>
                  <a:pt x="19979" y="8755"/>
                </a:cubicBezTo>
                <a:cubicBezTo>
                  <a:pt x="20169" y="8540"/>
                  <a:pt x="19931" y="7981"/>
                  <a:pt x="19574" y="7338"/>
                </a:cubicBezTo>
                <a:cubicBezTo>
                  <a:pt x="16574" y="7492"/>
                  <a:pt x="15121" y="9647"/>
                  <a:pt x="13418" y="11326"/>
                </a:cubicBezTo>
                <a:cubicBezTo>
                  <a:pt x="13942" y="10481"/>
                  <a:pt x="14383" y="9350"/>
                  <a:pt x="15466" y="8921"/>
                </a:cubicBezTo>
                <a:cubicBezTo>
                  <a:pt x="16800" y="8159"/>
                  <a:pt x="17419" y="6992"/>
                  <a:pt x="18919" y="6695"/>
                </a:cubicBezTo>
                <a:lnTo>
                  <a:pt x="19181" y="6683"/>
                </a:lnTo>
                <a:cubicBezTo>
                  <a:pt x="18991" y="6385"/>
                  <a:pt x="18800" y="6088"/>
                  <a:pt x="18622" y="5849"/>
                </a:cubicBezTo>
                <a:cubicBezTo>
                  <a:pt x="17740" y="4611"/>
                  <a:pt x="16407" y="3004"/>
                  <a:pt x="14883" y="2444"/>
                </a:cubicBezTo>
                <a:cubicBezTo>
                  <a:pt x="14788" y="2551"/>
                  <a:pt x="14561" y="2790"/>
                  <a:pt x="14561" y="2790"/>
                </a:cubicBezTo>
                <a:cubicBezTo>
                  <a:pt x="14085" y="2432"/>
                  <a:pt x="13657" y="1968"/>
                  <a:pt x="13240" y="1516"/>
                </a:cubicBezTo>
                <a:cubicBezTo>
                  <a:pt x="12264" y="2099"/>
                  <a:pt x="11359" y="2754"/>
                  <a:pt x="10454" y="3444"/>
                </a:cubicBezTo>
                <a:cubicBezTo>
                  <a:pt x="11240" y="2647"/>
                  <a:pt x="12014" y="1849"/>
                  <a:pt x="12847" y="1099"/>
                </a:cubicBezTo>
                <a:cubicBezTo>
                  <a:pt x="12359" y="587"/>
                  <a:pt x="11894" y="146"/>
                  <a:pt x="11406" y="51"/>
                </a:cubicBezTo>
                <a:cubicBezTo>
                  <a:pt x="11316" y="16"/>
                  <a:pt x="11233" y="0"/>
                  <a:pt x="11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2"/>
          <p:cNvSpPr/>
          <p:nvPr/>
        </p:nvSpPr>
        <p:spPr>
          <a:xfrm rot="-5045290">
            <a:off x="8441271" y="-213445"/>
            <a:ext cx="738214" cy="700438"/>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2"/>
          <p:cNvSpPr/>
          <p:nvPr/>
        </p:nvSpPr>
        <p:spPr>
          <a:xfrm>
            <a:off x="-167350" y="4518825"/>
            <a:ext cx="888225" cy="971300"/>
          </a:xfrm>
          <a:custGeom>
            <a:rect b="b" l="l" r="r" t="t"/>
            <a:pathLst>
              <a:path extrusionOk="0" h="38852" w="35529">
                <a:moveTo>
                  <a:pt x="26552" y="17027"/>
                </a:moveTo>
                <a:lnTo>
                  <a:pt x="26552" y="17027"/>
                </a:lnTo>
                <a:cubicBezTo>
                  <a:pt x="27254" y="19801"/>
                  <a:pt x="28099" y="22325"/>
                  <a:pt x="28921" y="24825"/>
                </a:cubicBezTo>
                <a:cubicBezTo>
                  <a:pt x="27802" y="22468"/>
                  <a:pt x="26873" y="20003"/>
                  <a:pt x="26552" y="17027"/>
                </a:cubicBezTo>
                <a:close/>
                <a:moveTo>
                  <a:pt x="14782" y="1"/>
                </a:moveTo>
                <a:cubicBezTo>
                  <a:pt x="11215" y="1"/>
                  <a:pt x="7251" y="6889"/>
                  <a:pt x="7192" y="10478"/>
                </a:cubicBezTo>
                <a:cubicBezTo>
                  <a:pt x="6835" y="10919"/>
                  <a:pt x="6097" y="11764"/>
                  <a:pt x="5739" y="12193"/>
                </a:cubicBezTo>
                <a:cubicBezTo>
                  <a:pt x="5550" y="11771"/>
                  <a:pt x="5307" y="11591"/>
                  <a:pt x="5024" y="11591"/>
                </a:cubicBezTo>
                <a:cubicBezTo>
                  <a:pt x="3742" y="11591"/>
                  <a:pt x="1639" y="15289"/>
                  <a:pt x="1" y="16908"/>
                </a:cubicBezTo>
                <a:cubicBezTo>
                  <a:pt x="798" y="17551"/>
                  <a:pt x="1227" y="18682"/>
                  <a:pt x="834" y="20587"/>
                </a:cubicBezTo>
                <a:cubicBezTo>
                  <a:pt x="1013" y="20765"/>
                  <a:pt x="1394" y="21111"/>
                  <a:pt x="1572" y="21277"/>
                </a:cubicBezTo>
                <a:cubicBezTo>
                  <a:pt x="5811" y="25206"/>
                  <a:pt x="10264" y="28921"/>
                  <a:pt x="12455" y="34350"/>
                </a:cubicBezTo>
                <a:cubicBezTo>
                  <a:pt x="11419" y="30683"/>
                  <a:pt x="9680" y="27469"/>
                  <a:pt x="6787" y="25004"/>
                </a:cubicBezTo>
                <a:cubicBezTo>
                  <a:pt x="7073" y="24802"/>
                  <a:pt x="7478" y="24552"/>
                  <a:pt x="7609" y="24254"/>
                </a:cubicBezTo>
                <a:cubicBezTo>
                  <a:pt x="12371" y="25409"/>
                  <a:pt x="11014" y="31076"/>
                  <a:pt x="14407" y="33327"/>
                </a:cubicBezTo>
                <a:cubicBezTo>
                  <a:pt x="13931" y="33624"/>
                  <a:pt x="13002" y="34219"/>
                  <a:pt x="12514" y="34517"/>
                </a:cubicBezTo>
                <a:cubicBezTo>
                  <a:pt x="13014" y="35767"/>
                  <a:pt x="13371" y="37089"/>
                  <a:pt x="13526" y="38506"/>
                </a:cubicBezTo>
                <a:cubicBezTo>
                  <a:pt x="13670" y="38756"/>
                  <a:pt x="14057" y="38852"/>
                  <a:pt x="14589" y="38852"/>
                </a:cubicBezTo>
                <a:cubicBezTo>
                  <a:pt x="15069" y="38852"/>
                  <a:pt x="15668" y="38774"/>
                  <a:pt x="16312" y="38660"/>
                </a:cubicBezTo>
                <a:cubicBezTo>
                  <a:pt x="17872" y="33219"/>
                  <a:pt x="14955" y="29314"/>
                  <a:pt x="13014" y="25206"/>
                </a:cubicBezTo>
                <a:lnTo>
                  <a:pt x="13014" y="25206"/>
                </a:lnTo>
                <a:cubicBezTo>
                  <a:pt x="14181" y="26671"/>
                  <a:pt x="15931" y="28147"/>
                  <a:pt x="16026" y="30350"/>
                </a:cubicBezTo>
                <a:cubicBezTo>
                  <a:pt x="16562" y="33196"/>
                  <a:pt x="18253" y="35005"/>
                  <a:pt x="17848" y="37887"/>
                </a:cubicBezTo>
                <a:lnTo>
                  <a:pt x="17717" y="38375"/>
                </a:lnTo>
                <a:cubicBezTo>
                  <a:pt x="18372" y="38220"/>
                  <a:pt x="19003" y="38077"/>
                  <a:pt x="19563" y="37910"/>
                </a:cubicBezTo>
                <a:cubicBezTo>
                  <a:pt x="22301" y="37125"/>
                  <a:pt x="25992" y="35708"/>
                  <a:pt x="27957" y="33374"/>
                </a:cubicBezTo>
                <a:cubicBezTo>
                  <a:pt x="27802" y="33100"/>
                  <a:pt x="27540" y="32565"/>
                  <a:pt x="27540" y="32565"/>
                </a:cubicBezTo>
                <a:cubicBezTo>
                  <a:pt x="28457" y="31945"/>
                  <a:pt x="29540" y="31457"/>
                  <a:pt x="30600" y="30993"/>
                </a:cubicBezTo>
                <a:cubicBezTo>
                  <a:pt x="30183" y="28897"/>
                  <a:pt x="29588" y="26873"/>
                  <a:pt x="28921" y="24825"/>
                </a:cubicBezTo>
                <a:lnTo>
                  <a:pt x="28921" y="24825"/>
                </a:lnTo>
                <a:cubicBezTo>
                  <a:pt x="29814" y="26719"/>
                  <a:pt x="30778" y="28576"/>
                  <a:pt x="31588" y="30540"/>
                </a:cubicBezTo>
                <a:cubicBezTo>
                  <a:pt x="32802" y="29993"/>
                  <a:pt x="33862" y="29433"/>
                  <a:pt x="34350" y="28624"/>
                </a:cubicBezTo>
                <a:cubicBezTo>
                  <a:pt x="35529" y="27242"/>
                  <a:pt x="32921" y="25980"/>
                  <a:pt x="32731" y="24564"/>
                </a:cubicBezTo>
                <a:cubicBezTo>
                  <a:pt x="32790" y="20206"/>
                  <a:pt x="29993" y="17110"/>
                  <a:pt x="28992" y="13098"/>
                </a:cubicBezTo>
                <a:cubicBezTo>
                  <a:pt x="28183" y="10228"/>
                  <a:pt x="25897" y="8419"/>
                  <a:pt x="23599" y="6776"/>
                </a:cubicBezTo>
                <a:cubicBezTo>
                  <a:pt x="20229" y="4799"/>
                  <a:pt x="18670" y="299"/>
                  <a:pt x="14800" y="1"/>
                </a:cubicBezTo>
                <a:cubicBezTo>
                  <a:pt x="14794" y="1"/>
                  <a:pt x="14788" y="1"/>
                  <a:pt x="1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 name="Google Shape;515;p22"/>
          <p:cNvGrpSpPr/>
          <p:nvPr/>
        </p:nvGrpSpPr>
        <p:grpSpPr>
          <a:xfrm>
            <a:off x="3227890" y="4370782"/>
            <a:ext cx="1756920" cy="1267395"/>
            <a:chOff x="7192850" y="-246150"/>
            <a:chExt cx="1380250" cy="995675"/>
          </a:xfrm>
        </p:grpSpPr>
        <p:sp>
          <p:nvSpPr>
            <p:cNvPr id="516" name="Google Shape;516;p22"/>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2"/>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2"/>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2"/>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2"/>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2"/>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2"/>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2"/>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2"/>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2"/>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2"/>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6">
    <p:spTree>
      <p:nvGrpSpPr>
        <p:cNvPr id="527" name="Shape 527"/>
        <p:cNvGrpSpPr/>
        <p:nvPr/>
      </p:nvGrpSpPr>
      <p:grpSpPr>
        <a:xfrm>
          <a:off x="0" y="0"/>
          <a:ext cx="0" cy="0"/>
          <a:chOff x="0" y="0"/>
          <a:chExt cx="0" cy="0"/>
        </a:xfrm>
      </p:grpSpPr>
      <p:grpSp>
        <p:nvGrpSpPr>
          <p:cNvPr id="528" name="Google Shape;528;p23"/>
          <p:cNvGrpSpPr/>
          <p:nvPr/>
        </p:nvGrpSpPr>
        <p:grpSpPr>
          <a:xfrm rot="10800000">
            <a:off x="6971465" y="-105932"/>
            <a:ext cx="1982397" cy="748126"/>
            <a:chOff x="3019125" y="4208850"/>
            <a:chExt cx="1462700" cy="552000"/>
          </a:xfrm>
        </p:grpSpPr>
        <p:sp>
          <p:nvSpPr>
            <p:cNvPr id="529" name="Google Shape;529;p23"/>
            <p:cNvSpPr/>
            <p:nvPr/>
          </p:nvSpPr>
          <p:spPr>
            <a:xfrm>
              <a:off x="3019125" y="4334825"/>
              <a:ext cx="45250" cy="40275"/>
            </a:xfrm>
            <a:custGeom>
              <a:rect b="b" l="l" r="r" t="t"/>
              <a:pathLst>
                <a:path extrusionOk="0" h="1611" w="1810">
                  <a:moveTo>
                    <a:pt x="1143" y="313"/>
                  </a:moveTo>
                  <a:lnTo>
                    <a:pt x="1143" y="313"/>
                  </a:lnTo>
                  <a:cubicBezTo>
                    <a:pt x="1286" y="408"/>
                    <a:pt x="1393" y="467"/>
                    <a:pt x="1488" y="527"/>
                  </a:cubicBezTo>
                  <a:cubicBezTo>
                    <a:pt x="1369" y="479"/>
                    <a:pt x="1262" y="420"/>
                    <a:pt x="1143" y="313"/>
                  </a:cubicBezTo>
                  <a:close/>
                  <a:moveTo>
                    <a:pt x="834" y="1396"/>
                  </a:moveTo>
                  <a:cubicBezTo>
                    <a:pt x="834" y="1420"/>
                    <a:pt x="845" y="1432"/>
                    <a:pt x="845" y="1432"/>
                  </a:cubicBezTo>
                  <a:cubicBezTo>
                    <a:pt x="834" y="1432"/>
                    <a:pt x="834" y="1420"/>
                    <a:pt x="834" y="1396"/>
                  </a:cubicBezTo>
                  <a:close/>
                  <a:moveTo>
                    <a:pt x="898" y="1"/>
                  </a:moveTo>
                  <a:cubicBezTo>
                    <a:pt x="814" y="1"/>
                    <a:pt x="729" y="24"/>
                    <a:pt x="655" y="51"/>
                  </a:cubicBezTo>
                  <a:cubicBezTo>
                    <a:pt x="476" y="122"/>
                    <a:pt x="214" y="51"/>
                    <a:pt x="95" y="229"/>
                  </a:cubicBezTo>
                  <a:cubicBezTo>
                    <a:pt x="0" y="384"/>
                    <a:pt x="238" y="765"/>
                    <a:pt x="369" y="884"/>
                  </a:cubicBezTo>
                  <a:cubicBezTo>
                    <a:pt x="381" y="908"/>
                    <a:pt x="393" y="967"/>
                    <a:pt x="417" y="1003"/>
                  </a:cubicBezTo>
                  <a:cubicBezTo>
                    <a:pt x="411" y="1001"/>
                    <a:pt x="405" y="1000"/>
                    <a:pt x="401" y="1000"/>
                  </a:cubicBezTo>
                  <a:cubicBezTo>
                    <a:pt x="326" y="1000"/>
                    <a:pt x="455" y="1261"/>
                    <a:pt x="500" y="1396"/>
                  </a:cubicBezTo>
                  <a:cubicBezTo>
                    <a:pt x="505" y="1395"/>
                    <a:pt x="509" y="1394"/>
                    <a:pt x="514" y="1394"/>
                  </a:cubicBezTo>
                  <a:cubicBezTo>
                    <a:pt x="545" y="1394"/>
                    <a:pt x="578" y="1429"/>
                    <a:pt x="619" y="1491"/>
                  </a:cubicBezTo>
                  <a:lnTo>
                    <a:pt x="655" y="1491"/>
                  </a:lnTo>
                  <a:cubicBezTo>
                    <a:pt x="737" y="1471"/>
                    <a:pt x="835" y="1442"/>
                    <a:pt x="933" y="1442"/>
                  </a:cubicBezTo>
                  <a:cubicBezTo>
                    <a:pt x="1005" y="1442"/>
                    <a:pt x="1077" y="1458"/>
                    <a:pt x="1143" y="1503"/>
                  </a:cubicBezTo>
                  <a:cubicBezTo>
                    <a:pt x="1084" y="1434"/>
                    <a:pt x="993" y="1390"/>
                    <a:pt x="896" y="1390"/>
                  </a:cubicBezTo>
                  <a:cubicBezTo>
                    <a:pt x="875" y="1390"/>
                    <a:pt x="854" y="1392"/>
                    <a:pt x="834" y="1396"/>
                  </a:cubicBezTo>
                  <a:lnTo>
                    <a:pt x="834" y="1337"/>
                  </a:lnTo>
                  <a:cubicBezTo>
                    <a:pt x="863" y="1301"/>
                    <a:pt x="893" y="1286"/>
                    <a:pt x="923" y="1286"/>
                  </a:cubicBezTo>
                  <a:cubicBezTo>
                    <a:pt x="953" y="1286"/>
                    <a:pt x="982" y="1301"/>
                    <a:pt x="1012" y="1325"/>
                  </a:cubicBezTo>
                  <a:cubicBezTo>
                    <a:pt x="1059" y="1353"/>
                    <a:pt x="1091" y="1395"/>
                    <a:pt x="1142" y="1395"/>
                  </a:cubicBezTo>
                  <a:cubicBezTo>
                    <a:pt x="1157" y="1395"/>
                    <a:pt x="1173" y="1392"/>
                    <a:pt x="1191" y="1384"/>
                  </a:cubicBezTo>
                  <a:lnTo>
                    <a:pt x="1191" y="1384"/>
                  </a:lnTo>
                  <a:cubicBezTo>
                    <a:pt x="1191" y="1420"/>
                    <a:pt x="1167" y="1479"/>
                    <a:pt x="1155" y="1503"/>
                  </a:cubicBezTo>
                  <a:cubicBezTo>
                    <a:pt x="1191" y="1539"/>
                    <a:pt x="1215" y="1563"/>
                    <a:pt x="1226" y="1610"/>
                  </a:cubicBezTo>
                  <a:cubicBezTo>
                    <a:pt x="1250" y="1610"/>
                    <a:pt x="1274" y="1563"/>
                    <a:pt x="1322" y="1503"/>
                  </a:cubicBezTo>
                  <a:cubicBezTo>
                    <a:pt x="1286" y="1253"/>
                    <a:pt x="1107" y="1206"/>
                    <a:pt x="965" y="1146"/>
                  </a:cubicBezTo>
                  <a:cubicBezTo>
                    <a:pt x="982" y="1146"/>
                    <a:pt x="1002" y="1145"/>
                    <a:pt x="1021" y="1145"/>
                  </a:cubicBezTo>
                  <a:cubicBezTo>
                    <a:pt x="1080" y="1145"/>
                    <a:pt x="1140" y="1152"/>
                    <a:pt x="1167" y="1206"/>
                  </a:cubicBezTo>
                  <a:cubicBezTo>
                    <a:pt x="1250" y="1301"/>
                    <a:pt x="1334" y="1301"/>
                    <a:pt x="1369" y="1420"/>
                  </a:cubicBezTo>
                  <a:lnTo>
                    <a:pt x="1369" y="1444"/>
                  </a:lnTo>
                  <a:cubicBezTo>
                    <a:pt x="1381" y="1420"/>
                    <a:pt x="1405" y="1396"/>
                    <a:pt x="1429" y="1384"/>
                  </a:cubicBezTo>
                  <a:cubicBezTo>
                    <a:pt x="1512" y="1253"/>
                    <a:pt x="1631" y="1075"/>
                    <a:pt x="1667" y="908"/>
                  </a:cubicBezTo>
                  <a:lnTo>
                    <a:pt x="1631" y="896"/>
                  </a:lnTo>
                  <a:lnTo>
                    <a:pt x="1727" y="717"/>
                  </a:lnTo>
                  <a:cubicBezTo>
                    <a:pt x="1643" y="646"/>
                    <a:pt x="1572" y="586"/>
                    <a:pt x="1488" y="527"/>
                  </a:cubicBezTo>
                  <a:lnTo>
                    <a:pt x="1488" y="527"/>
                  </a:lnTo>
                  <a:cubicBezTo>
                    <a:pt x="1572" y="563"/>
                    <a:pt x="1667" y="598"/>
                    <a:pt x="1750" y="658"/>
                  </a:cubicBezTo>
                  <a:cubicBezTo>
                    <a:pt x="1786" y="586"/>
                    <a:pt x="1810" y="527"/>
                    <a:pt x="1810" y="479"/>
                  </a:cubicBezTo>
                  <a:cubicBezTo>
                    <a:pt x="1810" y="372"/>
                    <a:pt x="1667" y="408"/>
                    <a:pt x="1619" y="360"/>
                  </a:cubicBezTo>
                  <a:cubicBezTo>
                    <a:pt x="1488" y="170"/>
                    <a:pt x="1262" y="146"/>
                    <a:pt x="1084" y="51"/>
                  </a:cubicBezTo>
                  <a:cubicBezTo>
                    <a:pt x="1027" y="14"/>
                    <a:pt x="963" y="1"/>
                    <a:pt x="8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3"/>
            <p:cNvSpPr/>
            <p:nvPr/>
          </p:nvSpPr>
          <p:spPr>
            <a:xfrm>
              <a:off x="3250700" y="4376150"/>
              <a:ext cx="40800" cy="37950"/>
            </a:xfrm>
            <a:custGeom>
              <a:rect b="b" l="l" r="r" t="t"/>
              <a:pathLst>
                <a:path extrusionOk="0" h="1518" w="1632">
                  <a:moveTo>
                    <a:pt x="1000" y="267"/>
                  </a:moveTo>
                  <a:cubicBezTo>
                    <a:pt x="1107" y="326"/>
                    <a:pt x="1227" y="374"/>
                    <a:pt x="1334" y="410"/>
                  </a:cubicBezTo>
                  <a:cubicBezTo>
                    <a:pt x="1227" y="386"/>
                    <a:pt x="1119" y="350"/>
                    <a:pt x="1000" y="267"/>
                  </a:cubicBezTo>
                  <a:close/>
                  <a:moveTo>
                    <a:pt x="798" y="1"/>
                  </a:moveTo>
                  <a:cubicBezTo>
                    <a:pt x="716" y="1"/>
                    <a:pt x="638" y="29"/>
                    <a:pt x="560" y="53"/>
                  </a:cubicBezTo>
                  <a:cubicBezTo>
                    <a:pt x="393" y="136"/>
                    <a:pt x="179" y="41"/>
                    <a:pt x="84" y="207"/>
                  </a:cubicBezTo>
                  <a:cubicBezTo>
                    <a:pt x="0" y="350"/>
                    <a:pt x="167" y="755"/>
                    <a:pt x="298" y="886"/>
                  </a:cubicBezTo>
                  <a:cubicBezTo>
                    <a:pt x="298" y="922"/>
                    <a:pt x="322" y="981"/>
                    <a:pt x="334" y="1005"/>
                  </a:cubicBezTo>
                  <a:cubicBezTo>
                    <a:pt x="328" y="1003"/>
                    <a:pt x="322" y="1002"/>
                    <a:pt x="318" y="1002"/>
                  </a:cubicBezTo>
                  <a:cubicBezTo>
                    <a:pt x="239" y="1002"/>
                    <a:pt x="347" y="1275"/>
                    <a:pt x="381" y="1410"/>
                  </a:cubicBezTo>
                  <a:cubicBezTo>
                    <a:pt x="388" y="1408"/>
                    <a:pt x="396" y="1406"/>
                    <a:pt x="404" y="1406"/>
                  </a:cubicBezTo>
                  <a:cubicBezTo>
                    <a:pt x="436" y="1406"/>
                    <a:pt x="476" y="1429"/>
                    <a:pt x="524" y="1505"/>
                  </a:cubicBezTo>
                  <a:cubicBezTo>
                    <a:pt x="536" y="1481"/>
                    <a:pt x="548" y="1481"/>
                    <a:pt x="572" y="1481"/>
                  </a:cubicBezTo>
                  <a:cubicBezTo>
                    <a:pt x="719" y="1457"/>
                    <a:pt x="866" y="1410"/>
                    <a:pt x="1017" y="1410"/>
                  </a:cubicBezTo>
                  <a:cubicBezTo>
                    <a:pt x="1086" y="1410"/>
                    <a:pt x="1156" y="1420"/>
                    <a:pt x="1227" y="1446"/>
                  </a:cubicBezTo>
                  <a:cubicBezTo>
                    <a:pt x="1133" y="1391"/>
                    <a:pt x="1044" y="1362"/>
                    <a:pt x="954" y="1362"/>
                  </a:cubicBezTo>
                  <a:cubicBezTo>
                    <a:pt x="906" y="1362"/>
                    <a:pt x="859" y="1370"/>
                    <a:pt x="810" y="1386"/>
                  </a:cubicBezTo>
                  <a:lnTo>
                    <a:pt x="810" y="1327"/>
                  </a:lnTo>
                  <a:cubicBezTo>
                    <a:pt x="848" y="1282"/>
                    <a:pt x="888" y="1266"/>
                    <a:pt x="928" y="1266"/>
                  </a:cubicBezTo>
                  <a:cubicBezTo>
                    <a:pt x="1015" y="1266"/>
                    <a:pt x="1105" y="1340"/>
                    <a:pt x="1191" y="1340"/>
                  </a:cubicBezTo>
                  <a:cubicBezTo>
                    <a:pt x="1211" y="1340"/>
                    <a:pt x="1231" y="1336"/>
                    <a:pt x="1250" y="1327"/>
                  </a:cubicBezTo>
                  <a:lnTo>
                    <a:pt x="1250" y="1327"/>
                  </a:lnTo>
                  <a:cubicBezTo>
                    <a:pt x="1250" y="1350"/>
                    <a:pt x="1238" y="1410"/>
                    <a:pt x="1238" y="1446"/>
                  </a:cubicBezTo>
                  <a:cubicBezTo>
                    <a:pt x="1298" y="1458"/>
                    <a:pt x="1346" y="1481"/>
                    <a:pt x="1381" y="1517"/>
                  </a:cubicBezTo>
                  <a:cubicBezTo>
                    <a:pt x="1405" y="1517"/>
                    <a:pt x="1429" y="1469"/>
                    <a:pt x="1465" y="1398"/>
                  </a:cubicBezTo>
                  <a:cubicBezTo>
                    <a:pt x="1346" y="1160"/>
                    <a:pt x="1155" y="1160"/>
                    <a:pt x="976" y="1112"/>
                  </a:cubicBezTo>
                  <a:cubicBezTo>
                    <a:pt x="1006" y="1107"/>
                    <a:pt x="1037" y="1103"/>
                    <a:pt x="1069" y="1103"/>
                  </a:cubicBezTo>
                  <a:cubicBezTo>
                    <a:pt x="1116" y="1103"/>
                    <a:pt x="1165" y="1113"/>
                    <a:pt x="1215" y="1148"/>
                  </a:cubicBezTo>
                  <a:cubicBezTo>
                    <a:pt x="1310" y="1219"/>
                    <a:pt x="1417" y="1208"/>
                    <a:pt x="1488" y="1315"/>
                  </a:cubicBezTo>
                  <a:lnTo>
                    <a:pt x="1512" y="1327"/>
                  </a:lnTo>
                  <a:cubicBezTo>
                    <a:pt x="1524" y="1291"/>
                    <a:pt x="1536" y="1255"/>
                    <a:pt x="1512" y="1243"/>
                  </a:cubicBezTo>
                  <a:cubicBezTo>
                    <a:pt x="1548" y="1100"/>
                    <a:pt x="1608" y="886"/>
                    <a:pt x="1596" y="731"/>
                  </a:cubicBezTo>
                  <a:lnTo>
                    <a:pt x="1548" y="731"/>
                  </a:lnTo>
                  <a:cubicBezTo>
                    <a:pt x="1548" y="672"/>
                    <a:pt x="1572" y="588"/>
                    <a:pt x="1584" y="529"/>
                  </a:cubicBezTo>
                  <a:cubicBezTo>
                    <a:pt x="1512" y="493"/>
                    <a:pt x="1417" y="446"/>
                    <a:pt x="1334" y="410"/>
                  </a:cubicBezTo>
                  <a:lnTo>
                    <a:pt x="1334" y="410"/>
                  </a:lnTo>
                  <a:cubicBezTo>
                    <a:pt x="1417" y="434"/>
                    <a:pt x="1512" y="446"/>
                    <a:pt x="1596" y="469"/>
                  </a:cubicBezTo>
                  <a:cubicBezTo>
                    <a:pt x="1608" y="410"/>
                    <a:pt x="1631" y="338"/>
                    <a:pt x="1608" y="291"/>
                  </a:cubicBezTo>
                  <a:cubicBezTo>
                    <a:pt x="1602" y="247"/>
                    <a:pt x="1577" y="238"/>
                    <a:pt x="1545" y="238"/>
                  </a:cubicBezTo>
                  <a:cubicBezTo>
                    <a:pt x="1524" y="238"/>
                    <a:pt x="1501" y="242"/>
                    <a:pt x="1478" y="242"/>
                  </a:cubicBezTo>
                  <a:cubicBezTo>
                    <a:pt x="1460" y="242"/>
                    <a:pt x="1443" y="240"/>
                    <a:pt x="1429" y="231"/>
                  </a:cubicBezTo>
                  <a:cubicBezTo>
                    <a:pt x="1286" y="88"/>
                    <a:pt x="1096" y="112"/>
                    <a:pt x="929" y="29"/>
                  </a:cubicBezTo>
                  <a:cubicBezTo>
                    <a:pt x="884" y="8"/>
                    <a:pt x="840" y="1"/>
                    <a:pt x="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3"/>
            <p:cNvSpPr/>
            <p:nvPr/>
          </p:nvSpPr>
          <p:spPr>
            <a:xfrm>
              <a:off x="4445175" y="4572750"/>
              <a:ext cx="36650" cy="37200"/>
            </a:xfrm>
            <a:custGeom>
              <a:rect b="b" l="l" r="r" t="t"/>
              <a:pathLst>
                <a:path extrusionOk="0" h="1488" w="1466">
                  <a:moveTo>
                    <a:pt x="650" y="0"/>
                  </a:moveTo>
                  <a:cubicBezTo>
                    <a:pt x="553" y="0"/>
                    <a:pt x="470" y="52"/>
                    <a:pt x="394" y="118"/>
                  </a:cubicBezTo>
                  <a:cubicBezTo>
                    <a:pt x="275" y="237"/>
                    <a:pt x="72" y="202"/>
                    <a:pt x="25" y="380"/>
                  </a:cubicBezTo>
                  <a:cubicBezTo>
                    <a:pt x="1" y="547"/>
                    <a:pt x="299" y="868"/>
                    <a:pt x="441" y="964"/>
                  </a:cubicBezTo>
                  <a:cubicBezTo>
                    <a:pt x="453" y="987"/>
                    <a:pt x="489" y="1035"/>
                    <a:pt x="501" y="1071"/>
                  </a:cubicBezTo>
                  <a:cubicBezTo>
                    <a:pt x="496" y="1070"/>
                    <a:pt x="492" y="1069"/>
                    <a:pt x="488" y="1069"/>
                  </a:cubicBezTo>
                  <a:cubicBezTo>
                    <a:pt x="414" y="1069"/>
                    <a:pt x="612" y="1292"/>
                    <a:pt x="680" y="1428"/>
                  </a:cubicBezTo>
                  <a:cubicBezTo>
                    <a:pt x="692" y="1420"/>
                    <a:pt x="704" y="1414"/>
                    <a:pt x="718" y="1414"/>
                  </a:cubicBezTo>
                  <a:cubicBezTo>
                    <a:pt x="743" y="1414"/>
                    <a:pt x="772" y="1433"/>
                    <a:pt x="811" y="1487"/>
                  </a:cubicBezTo>
                  <a:lnTo>
                    <a:pt x="834" y="1464"/>
                  </a:lnTo>
                  <a:cubicBezTo>
                    <a:pt x="935" y="1413"/>
                    <a:pt x="1045" y="1337"/>
                    <a:pt x="1163" y="1337"/>
                  </a:cubicBezTo>
                  <a:cubicBezTo>
                    <a:pt x="1184" y="1337"/>
                    <a:pt x="1206" y="1339"/>
                    <a:pt x="1227" y="1345"/>
                  </a:cubicBezTo>
                  <a:cubicBezTo>
                    <a:pt x="1186" y="1315"/>
                    <a:pt x="1135" y="1300"/>
                    <a:pt x="1086" y="1300"/>
                  </a:cubicBezTo>
                  <a:cubicBezTo>
                    <a:pt x="1037" y="1300"/>
                    <a:pt x="989" y="1315"/>
                    <a:pt x="953" y="1345"/>
                  </a:cubicBezTo>
                  <a:cubicBezTo>
                    <a:pt x="953" y="1333"/>
                    <a:pt x="953" y="1309"/>
                    <a:pt x="930" y="1285"/>
                  </a:cubicBezTo>
                  <a:cubicBezTo>
                    <a:pt x="949" y="1224"/>
                    <a:pt x="979" y="1206"/>
                    <a:pt x="1014" y="1206"/>
                  </a:cubicBezTo>
                  <a:cubicBezTo>
                    <a:pt x="1064" y="1206"/>
                    <a:pt x="1123" y="1244"/>
                    <a:pt x="1171" y="1244"/>
                  </a:cubicBezTo>
                  <a:cubicBezTo>
                    <a:pt x="1193" y="1244"/>
                    <a:pt x="1212" y="1236"/>
                    <a:pt x="1227" y="1214"/>
                  </a:cubicBezTo>
                  <a:cubicBezTo>
                    <a:pt x="1227" y="1249"/>
                    <a:pt x="1251" y="1309"/>
                    <a:pt x="1251" y="1333"/>
                  </a:cubicBezTo>
                  <a:cubicBezTo>
                    <a:pt x="1287" y="1345"/>
                    <a:pt x="1323" y="1356"/>
                    <a:pt x="1346" y="1392"/>
                  </a:cubicBezTo>
                  <a:cubicBezTo>
                    <a:pt x="1346" y="1392"/>
                    <a:pt x="1370" y="1333"/>
                    <a:pt x="1382" y="1261"/>
                  </a:cubicBezTo>
                  <a:cubicBezTo>
                    <a:pt x="1275" y="1035"/>
                    <a:pt x="1132" y="1071"/>
                    <a:pt x="989" y="1047"/>
                  </a:cubicBezTo>
                  <a:cubicBezTo>
                    <a:pt x="1034" y="1039"/>
                    <a:pt x="1070" y="1018"/>
                    <a:pt x="1105" y="1018"/>
                  </a:cubicBezTo>
                  <a:cubicBezTo>
                    <a:pt x="1126" y="1018"/>
                    <a:pt x="1146" y="1025"/>
                    <a:pt x="1168" y="1047"/>
                  </a:cubicBezTo>
                  <a:cubicBezTo>
                    <a:pt x="1251" y="1106"/>
                    <a:pt x="1323" y="1083"/>
                    <a:pt x="1382" y="1166"/>
                  </a:cubicBezTo>
                  <a:lnTo>
                    <a:pt x="1394" y="1190"/>
                  </a:lnTo>
                  <a:cubicBezTo>
                    <a:pt x="1394" y="1142"/>
                    <a:pt x="1418" y="1106"/>
                    <a:pt x="1430" y="1106"/>
                  </a:cubicBezTo>
                  <a:cubicBezTo>
                    <a:pt x="1442" y="952"/>
                    <a:pt x="1465" y="737"/>
                    <a:pt x="1442" y="571"/>
                  </a:cubicBezTo>
                  <a:lnTo>
                    <a:pt x="1406" y="571"/>
                  </a:lnTo>
                  <a:cubicBezTo>
                    <a:pt x="1394" y="511"/>
                    <a:pt x="1406" y="440"/>
                    <a:pt x="1406" y="380"/>
                  </a:cubicBezTo>
                  <a:cubicBezTo>
                    <a:pt x="1334" y="356"/>
                    <a:pt x="1251" y="321"/>
                    <a:pt x="1168" y="309"/>
                  </a:cubicBezTo>
                  <a:cubicBezTo>
                    <a:pt x="1084" y="297"/>
                    <a:pt x="977" y="273"/>
                    <a:pt x="858" y="213"/>
                  </a:cubicBezTo>
                  <a:lnTo>
                    <a:pt x="858" y="213"/>
                  </a:lnTo>
                  <a:cubicBezTo>
                    <a:pt x="965" y="261"/>
                    <a:pt x="1073" y="273"/>
                    <a:pt x="1168" y="309"/>
                  </a:cubicBezTo>
                  <a:cubicBezTo>
                    <a:pt x="1251" y="309"/>
                    <a:pt x="1334" y="309"/>
                    <a:pt x="1406" y="321"/>
                  </a:cubicBezTo>
                  <a:cubicBezTo>
                    <a:pt x="1406" y="249"/>
                    <a:pt x="1406" y="190"/>
                    <a:pt x="1394" y="142"/>
                  </a:cubicBezTo>
                  <a:cubicBezTo>
                    <a:pt x="1386" y="113"/>
                    <a:pt x="1368" y="104"/>
                    <a:pt x="1347" y="104"/>
                  </a:cubicBezTo>
                  <a:cubicBezTo>
                    <a:pt x="1316" y="104"/>
                    <a:pt x="1276" y="123"/>
                    <a:pt x="1241" y="123"/>
                  </a:cubicBezTo>
                  <a:cubicBezTo>
                    <a:pt x="1232" y="123"/>
                    <a:pt x="1223" y="121"/>
                    <a:pt x="1215" y="118"/>
                  </a:cubicBezTo>
                  <a:cubicBezTo>
                    <a:pt x="1049" y="11"/>
                    <a:pt x="906" y="59"/>
                    <a:pt x="727" y="11"/>
                  </a:cubicBezTo>
                  <a:cubicBezTo>
                    <a:pt x="701" y="4"/>
                    <a:pt x="675" y="0"/>
                    <a:pt x="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3"/>
            <p:cNvSpPr/>
            <p:nvPr/>
          </p:nvSpPr>
          <p:spPr>
            <a:xfrm>
              <a:off x="3299500" y="4614475"/>
              <a:ext cx="46175" cy="40725"/>
            </a:xfrm>
            <a:custGeom>
              <a:rect b="b" l="l" r="r" t="t"/>
              <a:pathLst>
                <a:path extrusionOk="0" h="1629" w="1847">
                  <a:moveTo>
                    <a:pt x="1132" y="271"/>
                  </a:moveTo>
                  <a:cubicBezTo>
                    <a:pt x="1263" y="330"/>
                    <a:pt x="1382" y="390"/>
                    <a:pt x="1501" y="449"/>
                  </a:cubicBezTo>
                  <a:cubicBezTo>
                    <a:pt x="1370" y="426"/>
                    <a:pt x="1251" y="366"/>
                    <a:pt x="1132" y="271"/>
                  </a:cubicBezTo>
                  <a:close/>
                  <a:moveTo>
                    <a:pt x="905" y="0"/>
                  </a:moveTo>
                  <a:cubicBezTo>
                    <a:pt x="820" y="0"/>
                    <a:pt x="734" y="19"/>
                    <a:pt x="656" y="33"/>
                  </a:cubicBezTo>
                  <a:cubicBezTo>
                    <a:pt x="465" y="116"/>
                    <a:pt x="239" y="9"/>
                    <a:pt x="108" y="152"/>
                  </a:cubicBezTo>
                  <a:cubicBezTo>
                    <a:pt x="1" y="307"/>
                    <a:pt x="132" y="723"/>
                    <a:pt x="263" y="854"/>
                  </a:cubicBezTo>
                  <a:cubicBezTo>
                    <a:pt x="263" y="878"/>
                    <a:pt x="287" y="938"/>
                    <a:pt x="287" y="973"/>
                  </a:cubicBezTo>
                  <a:cubicBezTo>
                    <a:pt x="280" y="971"/>
                    <a:pt x="274" y="970"/>
                    <a:pt x="269" y="970"/>
                  </a:cubicBezTo>
                  <a:cubicBezTo>
                    <a:pt x="178" y="970"/>
                    <a:pt x="264" y="1244"/>
                    <a:pt x="287" y="1390"/>
                  </a:cubicBezTo>
                  <a:cubicBezTo>
                    <a:pt x="346" y="1390"/>
                    <a:pt x="394" y="1402"/>
                    <a:pt x="453" y="1497"/>
                  </a:cubicBezTo>
                  <a:lnTo>
                    <a:pt x="489" y="1497"/>
                  </a:lnTo>
                  <a:cubicBezTo>
                    <a:pt x="632" y="1479"/>
                    <a:pt x="775" y="1460"/>
                    <a:pt x="916" y="1460"/>
                  </a:cubicBezTo>
                  <a:cubicBezTo>
                    <a:pt x="1046" y="1460"/>
                    <a:pt x="1173" y="1475"/>
                    <a:pt x="1299" y="1521"/>
                  </a:cubicBezTo>
                  <a:cubicBezTo>
                    <a:pt x="1170" y="1457"/>
                    <a:pt x="1042" y="1414"/>
                    <a:pt x="908" y="1414"/>
                  </a:cubicBezTo>
                  <a:cubicBezTo>
                    <a:pt x="868" y="1414"/>
                    <a:pt x="828" y="1418"/>
                    <a:pt x="787" y="1426"/>
                  </a:cubicBezTo>
                  <a:lnTo>
                    <a:pt x="787" y="1366"/>
                  </a:lnTo>
                  <a:cubicBezTo>
                    <a:pt x="836" y="1329"/>
                    <a:pt x="882" y="1315"/>
                    <a:pt x="925" y="1315"/>
                  </a:cubicBezTo>
                  <a:cubicBezTo>
                    <a:pt x="1042" y="1315"/>
                    <a:pt x="1144" y="1411"/>
                    <a:pt x="1261" y="1411"/>
                  </a:cubicBezTo>
                  <a:cubicBezTo>
                    <a:pt x="1281" y="1411"/>
                    <a:pt x="1301" y="1408"/>
                    <a:pt x="1322" y="1402"/>
                  </a:cubicBezTo>
                  <a:lnTo>
                    <a:pt x="1322" y="1402"/>
                  </a:lnTo>
                  <a:cubicBezTo>
                    <a:pt x="1322" y="1438"/>
                    <a:pt x="1310" y="1497"/>
                    <a:pt x="1310" y="1521"/>
                  </a:cubicBezTo>
                  <a:cubicBezTo>
                    <a:pt x="1370" y="1557"/>
                    <a:pt x="1418" y="1581"/>
                    <a:pt x="1477" y="1628"/>
                  </a:cubicBezTo>
                  <a:cubicBezTo>
                    <a:pt x="1501" y="1628"/>
                    <a:pt x="1537" y="1569"/>
                    <a:pt x="1584" y="1509"/>
                  </a:cubicBezTo>
                  <a:cubicBezTo>
                    <a:pt x="1441" y="1259"/>
                    <a:pt x="1203" y="1247"/>
                    <a:pt x="1001" y="1164"/>
                  </a:cubicBezTo>
                  <a:cubicBezTo>
                    <a:pt x="1022" y="1164"/>
                    <a:pt x="1045" y="1163"/>
                    <a:pt x="1069" y="1163"/>
                  </a:cubicBezTo>
                  <a:cubicBezTo>
                    <a:pt x="1142" y="1163"/>
                    <a:pt x="1224" y="1170"/>
                    <a:pt x="1287" y="1223"/>
                  </a:cubicBezTo>
                  <a:cubicBezTo>
                    <a:pt x="1406" y="1307"/>
                    <a:pt x="1525" y="1307"/>
                    <a:pt x="1608" y="1426"/>
                  </a:cubicBezTo>
                  <a:lnTo>
                    <a:pt x="1620" y="1450"/>
                  </a:lnTo>
                  <a:cubicBezTo>
                    <a:pt x="1644" y="1426"/>
                    <a:pt x="1656" y="1390"/>
                    <a:pt x="1656" y="1319"/>
                  </a:cubicBezTo>
                  <a:cubicBezTo>
                    <a:pt x="1727" y="1164"/>
                    <a:pt x="1799" y="961"/>
                    <a:pt x="1787" y="795"/>
                  </a:cubicBezTo>
                  <a:cubicBezTo>
                    <a:pt x="1775" y="795"/>
                    <a:pt x="1739" y="783"/>
                    <a:pt x="1739" y="783"/>
                  </a:cubicBezTo>
                  <a:cubicBezTo>
                    <a:pt x="1739" y="723"/>
                    <a:pt x="1775" y="664"/>
                    <a:pt x="1787" y="604"/>
                  </a:cubicBezTo>
                  <a:cubicBezTo>
                    <a:pt x="1691" y="545"/>
                    <a:pt x="1596" y="497"/>
                    <a:pt x="1501" y="449"/>
                  </a:cubicBezTo>
                  <a:lnTo>
                    <a:pt x="1501" y="449"/>
                  </a:lnTo>
                  <a:cubicBezTo>
                    <a:pt x="1608" y="485"/>
                    <a:pt x="1691" y="509"/>
                    <a:pt x="1799" y="545"/>
                  </a:cubicBezTo>
                  <a:cubicBezTo>
                    <a:pt x="1834" y="485"/>
                    <a:pt x="1846" y="414"/>
                    <a:pt x="1834" y="366"/>
                  </a:cubicBezTo>
                  <a:cubicBezTo>
                    <a:pt x="1821" y="312"/>
                    <a:pt x="1772" y="308"/>
                    <a:pt x="1722" y="308"/>
                  </a:cubicBezTo>
                  <a:cubicBezTo>
                    <a:pt x="1714" y="308"/>
                    <a:pt x="1705" y="308"/>
                    <a:pt x="1697" y="308"/>
                  </a:cubicBezTo>
                  <a:cubicBezTo>
                    <a:pt x="1668" y="308"/>
                    <a:pt x="1640" y="307"/>
                    <a:pt x="1620" y="295"/>
                  </a:cubicBezTo>
                  <a:cubicBezTo>
                    <a:pt x="1453" y="140"/>
                    <a:pt x="1251" y="140"/>
                    <a:pt x="1072" y="33"/>
                  </a:cubicBezTo>
                  <a:cubicBezTo>
                    <a:pt x="1019" y="9"/>
                    <a:pt x="962" y="0"/>
                    <a:pt x="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3"/>
            <p:cNvSpPr/>
            <p:nvPr/>
          </p:nvSpPr>
          <p:spPr>
            <a:xfrm>
              <a:off x="3567400" y="4664725"/>
              <a:ext cx="51825" cy="43450"/>
            </a:xfrm>
            <a:custGeom>
              <a:rect b="b" l="l" r="r" t="t"/>
              <a:pathLst>
                <a:path extrusionOk="0" h="1738" w="2073">
                  <a:moveTo>
                    <a:pt x="1441" y="273"/>
                  </a:moveTo>
                  <a:lnTo>
                    <a:pt x="1441" y="273"/>
                  </a:lnTo>
                  <a:cubicBezTo>
                    <a:pt x="1341" y="309"/>
                    <a:pt x="1241" y="325"/>
                    <a:pt x="1130" y="325"/>
                  </a:cubicBezTo>
                  <a:cubicBezTo>
                    <a:pt x="1096" y="325"/>
                    <a:pt x="1061" y="323"/>
                    <a:pt x="1024" y="321"/>
                  </a:cubicBezTo>
                  <a:cubicBezTo>
                    <a:pt x="1179" y="309"/>
                    <a:pt x="1310" y="285"/>
                    <a:pt x="1441" y="273"/>
                  </a:cubicBezTo>
                  <a:close/>
                  <a:moveTo>
                    <a:pt x="1251" y="1464"/>
                  </a:moveTo>
                  <a:lnTo>
                    <a:pt x="1251" y="1464"/>
                  </a:lnTo>
                  <a:cubicBezTo>
                    <a:pt x="1262" y="1476"/>
                    <a:pt x="1262" y="1476"/>
                    <a:pt x="1286" y="1476"/>
                  </a:cubicBezTo>
                  <a:cubicBezTo>
                    <a:pt x="1279" y="1483"/>
                    <a:pt x="1273" y="1486"/>
                    <a:pt x="1268" y="1486"/>
                  </a:cubicBezTo>
                  <a:cubicBezTo>
                    <a:pt x="1256" y="1486"/>
                    <a:pt x="1251" y="1472"/>
                    <a:pt x="1251" y="1464"/>
                  </a:cubicBezTo>
                  <a:close/>
                  <a:moveTo>
                    <a:pt x="1624" y="0"/>
                  </a:moveTo>
                  <a:cubicBezTo>
                    <a:pt x="1575" y="0"/>
                    <a:pt x="1520" y="71"/>
                    <a:pt x="1465" y="71"/>
                  </a:cubicBezTo>
                  <a:cubicBezTo>
                    <a:pt x="1427" y="63"/>
                    <a:pt x="1391" y="59"/>
                    <a:pt x="1355" y="59"/>
                  </a:cubicBezTo>
                  <a:cubicBezTo>
                    <a:pt x="1178" y="59"/>
                    <a:pt x="1024" y="142"/>
                    <a:pt x="846" y="142"/>
                  </a:cubicBezTo>
                  <a:cubicBezTo>
                    <a:pt x="691" y="142"/>
                    <a:pt x="584" y="249"/>
                    <a:pt x="477" y="333"/>
                  </a:cubicBezTo>
                  <a:cubicBezTo>
                    <a:pt x="346" y="487"/>
                    <a:pt x="108" y="487"/>
                    <a:pt x="48" y="678"/>
                  </a:cubicBezTo>
                  <a:cubicBezTo>
                    <a:pt x="0" y="856"/>
                    <a:pt x="298" y="1178"/>
                    <a:pt x="489" y="1237"/>
                  </a:cubicBezTo>
                  <a:cubicBezTo>
                    <a:pt x="512" y="1273"/>
                    <a:pt x="548" y="1321"/>
                    <a:pt x="572" y="1345"/>
                  </a:cubicBezTo>
                  <a:cubicBezTo>
                    <a:pt x="429" y="1356"/>
                    <a:pt x="655" y="1583"/>
                    <a:pt x="727" y="1714"/>
                  </a:cubicBezTo>
                  <a:cubicBezTo>
                    <a:pt x="746" y="1704"/>
                    <a:pt x="768" y="1698"/>
                    <a:pt x="795" y="1698"/>
                  </a:cubicBezTo>
                  <a:cubicBezTo>
                    <a:pt x="832" y="1698"/>
                    <a:pt x="878" y="1710"/>
                    <a:pt x="941" y="1737"/>
                  </a:cubicBezTo>
                  <a:cubicBezTo>
                    <a:pt x="953" y="1714"/>
                    <a:pt x="965" y="1702"/>
                    <a:pt x="989" y="1702"/>
                  </a:cubicBezTo>
                  <a:cubicBezTo>
                    <a:pt x="1251" y="1523"/>
                    <a:pt x="1501" y="1333"/>
                    <a:pt x="1822" y="1261"/>
                  </a:cubicBezTo>
                  <a:lnTo>
                    <a:pt x="1822" y="1261"/>
                  </a:lnTo>
                  <a:cubicBezTo>
                    <a:pt x="1608" y="1285"/>
                    <a:pt x="1417" y="1345"/>
                    <a:pt x="1251" y="1464"/>
                  </a:cubicBezTo>
                  <a:cubicBezTo>
                    <a:pt x="1251" y="1440"/>
                    <a:pt x="1239" y="1416"/>
                    <a:pt x="1227" y="1404"/>
                  </a:cubicBezTo>
                  <a:cubicBezTo>
                    <a:pt x="1322" y="1166"/>
                    <a:pt x="1620" y="1297"/>
                    <a:pt x="1774" y="1142"/>
                  </a:cubicBezTo>
                  <a:cubicBezTo>
                    <a:pt x="1786" y="1166"/>
                    <a:pt x="1798" y="1225"/>
                    <a:pt x="1822" y="1261"/>
                  </a:cubicBezTo>
                  <a:cubicBezTo>
                    <a:pt x="1894" y="1237"/>
                    <a:pt x="1965" y="1237"/>
                    <a:pt x="2036" y="1237"/>
                  </a:cubicBezTo>
                  <a:cubicBezTo>
                    <a:pt x="2072" y="1225"/>
                    <a:pt x="2072" y="1166"/>
                    <a:pt x="2072" y="1095"/>
                  </a:cubicBezTo>
                  <a:cubicBezTo>
                    <a:pt x="1974" y="1051"/>
                    <a:pt x="1884" y="1035"/>
                    <a:pt x="1799" y="1035"/>
                  </a:cubicBezTo>
                  <a:cubicBezTo>
                    <a:pt x="1624" y="1035"/>
                    <a:pt x="1470" y="1102"/>
                    <a:pt x="1310" y="1142"/>
                  </a:cubicBezTo>
                  <a:cubicBezTo>
                    <a:pt x="1398" y="1098"/>
                    <a:pt x="1476" y="1034"/>
                    <a:pt x="1582" y="1034"/>
                  </a:cubicBezTo>
                  <a:cubicBezTo>
                    <a:pt x="1590" y="1034"/>
                    <a:pt x="1599" y="1034"/>
                    <a:pt x="1608" y="1035"/>
                  </a:cubicBezTo>
                  <a:cubicBezTo>
                    <a:pt x="1732" y="1035"/>
                    <a:pt x="1833" y="989"/>
                    <a:pt x="1941" y="989"/>
                  </a:cubicBezTo>
                  <a:cubicBezTo>
                    <a:pt x="1968" y="989"/>
                    <a:pt x="1996" y="992"/>
                    <a:pt x="2024" y="999"/>
                  </a:cubicBezTo>
                  <a:lnTo>
                    <a:pt x="2060" y="1023"/>
                  </a:lnTo>
                  <a:cubicBezTo>
                    <a:pt x="2060" y="987"/>
                    <a:pt x="2036" y="940"/>
                    <a:pt x="2072" y="904"/>
                  </a:cubicBezTo>
                  <a:cubicBezTo>
                    <a:pt x="2036" y="749"/>
                    <a:pt x="1977" y="523"/>
                    <a:pt x="1882" y="404"/>
                  </a:cubicBezTo>
                  <a:cubicBezTo>
                    <a:pt x="1858" y="404"/>
                    <a:pt x="1834" y="428"/>
                    <a:pt x="1834" y="428"/>
                  </a:cubicBezTo>
                  <a:cubicBezTo>
                    <a:pt x="1798" y="368"/>
                    <a:pt x="1786" y="309"/>
                    <a:pt x="1774" y="249"/>
                  </a:cubicBezTo>
                  <a:cubicBezTo>
                    <a:pt x="1667" y="249"/>
                    <a:pt x="1548" y="261"/>
                    <a:pt x="1441" y="273"/>
                  </a:cubicBezTo>
                  <a:lnTo>
                    <a:pt x="1763" y="190"/>
                  </a:lnTo>
                  <a:cubicBezTo>
                    <a:pt x="1727" y="106"/>
                    <a:pt x="1715" y="47"/>
                    <a:pt x="1667" y="23"/>
                  </a:cubicBezTo>
                  <a:cubicBezTo>
                    <a:pt x="1654" y="6"/>
                    <a:pt x="1639" y="0"/>
                    <a:pt x="16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3"/>
            <p:cNvSpPr/>
            <p:nvPr/>
          </p:nvSpPr>
          <p:spPr>
            <a:xfrm>
              <a:off x="3471250" y="4472025"/>
              <a:ext cx="36050" cy="24225"/>
            </a:xfrm>
            <a:custGeom>
              <a:rect b="b" l="l" r="r" t="t"/>
              <a:pathLst>
                <a:path extrusionOk="0" h="969" w="1442">
                  <a:moveTo>
                    <a:pt x="1239" y="730"/>
                  </a:moveTo>
                  <a:cubicBezTo>
                    <a:pt x="1264" y="747"/>
                    <a:pt x="1295" y="770"/>
                    <a:pt x="1320" y="790"/>
                  </a:cubicBezTo>
                  <a:lnTo>
                    <a:pt x="1320" y="790"/>
                  </a:lnTo>
                  <a:cubicBezTo>
                    <a:pt x="1247" y="793"/>
                    <a:pt x="1215" y="817"/>
                    <a:pt x="1215" y="873"/>
                  </a:cubicBezTo>
                  <a:cubicBezTo>
                    <a:pt x="1203" y="873"/>
                    <a:pt x="1179" y="849"/>
                    <a:pt x="1168" y="837"/>
                  </a:cubicBezTo>
                  <a:cubicBezTo>
                    <a:pt x="1114" y="778"/>
                    <a:pt x="1144" y="775"/>
                    <a:pt x="1181" y="775"/>
                  </a:cubicBezTo>
                  <a:cubicBezTo>
                    <a:pt x="1185" y="775"/>
                    <a:pt x="1189" y="775"/>
                    <a:pt x="1193" y="775"/>
                  </a:cubicBezTo>
                  <a:cubicBezTo>
                    <a:pt x="1227" y="775"/>
                    <a:pt x="1260" y="772"/>
                    <a:pt x="1239" y="730"/>
                  </a:cubicBezTo>
                  <a:close/>
                  <a:moveTo>
                    <a:pt x="118" y="1"/>
                  </a:moveTo>
                  <a:cubicBezTo>
                    <a:pt x="84" y="1"/>
                    <a:pt x="86" y="24"/>
                    <a:pt x="96" y="63"/>
                  </a:cubicBezTo>
                  <a:cubicBezTo>
                    <a:pt x="144" y="135"/>
                    <a:pt x="1" y="99"/>
                    <a:pt x="96" y="182"/>
                  </a:cubicBezTo>
                  <a:cubicBezTo>
                    <a:pt x="191" y="278"/>
                    <a:pt x="536" y="528"/>
                    <a:pt x="679" y="599"/>
                  </a:cubicBezTo>
                  <a:cubicBezTo>
                    <a:pt x="703" y="611"/>
                    <a:pt x="751" y="659"/>
                    <a:pt x="787" y="671"/>
                  </a:cubicBezTo>
                  <a:cubicBezTo>
                    <a:pt x="784" y="670"/>
                    <a:pt x="782" y="670"/>
                    <a:pt x="780" y="670"/>
                  </a:cubicBezTo>
                  <a:cubicBezTo>
                    <a:pt x="721" y="670"/>
                    <a:pt x="981" y="840"/>
                    <a:pt x="1096" y="933"/>
                  </a:cubicBezTo>
                  <a:cubicBezTo>
                    <a:pt x="1096" y="926"/>
                    <a:pt x="1098" y="923"/>
                    <a:pt x="1103" y="923"/>
                  </a:cubicBezTo>
                  <a:cubicBezTo>
                    <a:pt x="1115" y="923"/>
                    <a:pt x="1146" y="942"/>
                    <a:pt x="1215" y="968"/>
                  </a:cubicBezTo>
                  <a:lnTo>
                    <a:pt x="1215" y="956"/>
                  </a:lnTo>
                  <a:cubicBezTo>
                    <a:pt x="1249" y="899"/>
                    <a:pt x="1240" y="820"/>
                    <a:pt x="1323" y="793"/>
                  </a:cubicBezTo>
                  <a:lnTo>
                    <a:pt x="1323" y="793"/>
                  </a:lnTo>
                  <a:cubicBezTo>
                    <a:pt x="1332" y="800"/>
                    <a:pt x="1340" y="807"/>
                    <a:pt x="1346" y="813"/>
                  </a:cubicBezTo>
                  <a:lnTo>
                    <a:pt x="1418" y="813"/>
                  </a:lnTo>
                  <a:cubicBezTo>
                    <a:pt x="1441" y="813"/>
                    <a:pt x="1394" y="766"/>
                    <a:pt x="1334" y="718"/>
                  </a:cubicBezTo>
                  <a:cubicBezTo>
                    <a:pt x="1246" y="684"/>
                    <a:pt x="1192" y="674"/>
                    <a:pt x="1154" y="674"/>
                  </a:cubicBezTo>
                  <a:cubicBezTo>
                    <a:pt x="1100" y="674"/>
                    <a:pt x="1079" y="694"/>
                    <a:pt x="1037" y="694"/>
                  </a:cubicBezTo>
                  <a:cubicBezTo>
                    <a:pt x="1046" y="675"/>
                    <a:pt x="1040" y="655"/>
                    <a:pt x="1070" y="655"/>
                  </a:cubicBezTo>
                  <a:cubicBezTo>
                    <a:pt x="1077" y="655"/>
                    <a:pt x="1085" y="656"/>
                    <a:pt x="1096" y="659"/>
                  </a:cubicBezTo>
                  <a:cubicBezTo>
                    <a:pt x="1136" y="659"/>
                    <a:pt x="1149" y="643"/>
                    <a:pt x="1178" y="643"/>
                  </a:cubicBezTo>
                  <a:cubicBezTo>
                    <a:pt x="1193" y="643"/>
                    <a:pt x="1211" y="647"/>
                    <a:pt x="1239" y="659"/>
                  </a:cubicBezTo>
                  <a:cubicBezTo>
                    <a:pt x="1239" y="671"/>
                    <a:pt x="1263" y="671"/>
                    <a:pt x="1263" y="671"/>
                  </a:cubicBezTo>
                  <a:cubicBezTo>
                    <a:pt x="1227" y="647"/>
                    <a:pt x="1203" y="635"/>
                    <a:pt x="1168" y="587"/>
                  </a:cubicBezTo>
                  <a:cubicBezTo>
                    <a:pt x="1048" y="480"/>
                    <a:pt x="870" y="361"/>
                    <a:pt x="739" y="278"/>
                  </a:cubicBezTo>
                  <a:cubicBezTo>
                    <a:pt x="691" y="230"/>
                    <a:pt x="632" y="194"/>
                    <a:pt x="584" y="159"/>
                  </a:cubicBezTo>
                  <a:lnTo>
                    <a:pt x="477" y="159"/>
                  </a:lnTo>
                  <a:cubicBezTo>
                    <a:pt x="468" y="163"/>
                    <a:pt x="458" y="166"/>
                    <a:pt x="444" y="166"/>
                  </a:cubicBezTo>
                  <a:cubicBezTo>
                    <a:pt x="421" y="166"/>
                    <a:pt x="387" y="157"/>
                    <a:pt x="334" y="135"/>
                  </a:cubicBezTo>
                  <a:lnTo>
                    <a:pt x="334" y="135"/>
                  </a:lnTo>
                  <a:cubicBezTo>
                    <a:pt x="394" y="159"/>
                    <a:pt x="441" y="159"/>
                    <a:pt x="477" y="159"/>
                  </a:cubicBezTo>
                  <a:cubicBezTo>
                    <a:pt x="513" y="159"/>
                    <a:pt x="525" y="135"/>
                    <a:pt x="536" y="123"/>
                  </a:cubicBezTo>
                  <a:cubicBezTo>
                    <a:pt x="477" y="75"/>
                    <a:pt x="441" y="51"/>
                    <a:pt x="394" y="16"/>
                  </a:cubicBezTo>
                  <a:cubicBezTo>
                    <a:pt x="379" y="8"/>
                    <a:pt x="370" y="6"/>
                    <a:pt x="364" y="6"/>
                  </a:cubicBezTo>
                  <a:cubicBezTo>
                    <a:pt x="345" y="6"/>
                    <a:pt x="369" y="41"/>
                    <a:pt x="353" y="41"/>
                  </a:cubicBezTo>
                  <a:cubicBezTo>
                    <a:pt x="351" y="41"/>
                    <a:pt x="349" y="40"/>
                    <a:pt x="346" y="40"/>
                  </a:cubicBezTo>
                  <a:cubicBezTo>
                    <a:pt x="298" y="20"/>
                    <a:pt x="270" y="17"/>
                    <a:pt x="247" y="17"/>
                  </a:cubicBezTo>
                  <a:cubicBezTo>
                    <a:pt x="232" y="17"/>
                    <a:pt x="220" y="18"/>
                    <a:pt x="207" y="18"/>
                  </a:cubicBezTo>
                  <a:cubicBezTo>
                    <a:pt x="190" y="18"/>
                    <a:pt x="171" y="16"/>
                    <a:pt x="144" y="4"/>
                  </a:cubicBezTo>
                  <a:cubicBezTo>
                    <a:pt x="133" y="2"/>
                    <a:pt x="125" y="1"/>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3"/>
            <p:cNvSpPr/>
            <p:nvPr/>
          </p:nvSpPr>
          <p:spPr>
            <a:xfrm>
              <a:off x="3805225" y="4621075"/>
              <a:ext cx="47950" cy="43350"/>
            </a:xfrm>
            <a:custGeom>
              <a:rect b="b" l="l" r="r" t="t"/>
              <a:pathLst>
                <a:path extrusionOk="0" h="1734" w="1918">
                  <a:moveTo>
                    <a:pt x="1060" y="281"/>
                  </a:moveTo>
                  <a:cubicBezTo>
                    <a:pt x="965" y="340"/>
                    <a:pt x="858" y="364"/>
                    <a:pt x="727" y="364"/>
                  </a:cubicBezTo>
                  <a:cubicBezTo>
                    <a:pt x="846" y="352"/>
                    <a:pt x="953" y="328"/>
                    <a:pt x="1060" y="281"/>
                  </a:cubicBezTo>
                  <a:close/>
                  <a:moveTo>
                    <a:pt x="1119" y="0"/>
                  </a:moveTo>
                  <a:cubicBezTo>
                    <a:pt x="1068" y="0"/>
                    <a:pt x="1052" y="92"/>
                    <a:pt x="1001" y="102"/>
                  </a:cubicBezTo>
                  <a:cubicBezTo>
                    <a:pt x="798" y="102"/>
                    <a:pt x="703" y="221"/>
                    <a:pt x="536" y="233"/>
                  </a:cubicBezTo>
                  <a:cubicBezTo>
                    <a:pt x="405" y="245"/>
                    <a:pt x="346" y="340"/>
                    <a:pt x="286" y="424"/>
                  </a:cubicBezTo>
                  <a:cubicBezTo>
                    <a:pt x="203" y="566"/>
                    <a:pt x="12" y="578"/>
                    <a:pt x="1" y="745"/>
                  </a:cubicBezTo>
                  <a:cubicBezTo>
                    <a:pt x="1" y="900"/>
                    <a:pt x="298" y="1221"/>
                    <a:pt x="477" y="1281"/>
                  </a:cubicBezTo>
                  <a:cubicBezTo>
                    <a:pt x="489" y="1305"/>
                    <a:pt x="536" y="1352"/>
                    <a:pt x="548" y="1376"/>
                  </a:cubicBezTo>
                  <a:cubicBezTo>
                    <a:pt x="429" y="1400"/>
                    <a:pt x="667" y="1602"/>
                    <a:pt x="763" y="1733"/>
                  </a:cubicBezTo>
                  <a:cubicBezTo>
                    <a:pt x="776" y="1720"/>
                    <a:pt x="799" y="1711"/>
                    <a:pt x="836" y="1711"/>
                  </a:cubicBezTo>
                  <a:cubicBezTo>
                    <a:pt x="866" y="1711"/>
                    <a:pt x="905" y="1717"/>
                    <a:pt x="953" y="1733"/>
                  </a:cubicBezTo>
                  <a:cubicBezTo>
                    <a:pt x="965" y="1733"/>
                    <a:pt x="977" y="1721"/>
                    <a:pt x="1001" y="1709"/>
                  </a:cubicBezTo>
                  <a:cubicBezTo>
                    <a:pt x="1239" y="1507"/>
                    <a:pt x="1429" y="1293"/>
                    <a:pt x="1691" y="1138"/>
                  </a:cubicBezTo>
                  <a:lnTo>
                    <a:pt x="1691" y="1138"/>
                  </a:lnTo>
                  <a:cubicBezTo>
                    <a:pt x="1513" y="1221"/>
                    <a:pt x="1358" y="1305"/>
                    <a:pt x="1215" y="1459"/>
                  </a:cubicBezTo>
                  <a:lnTo>
                    <a:pt x="1179" y="1412"/>
                  </a:lnTo>
                  <a:cubicBezTo>
                    <a:pt x="1239" y="1174"/>
                    <a:pt x="1536" y="1245"/>
                    <a:pt x="1620" y="1055"/>
                  </a:cubicBezTo>
                  <a:cubicBezTo>
                    <a:pt x="1632" y="1066"/>
                    <a:pt x="1679" y="1114"/>
                    <a:pt x="1691" y="1138"/>
                  </a:cubicBezTo>
                  <a:cubicBezTo>
                    <a:pt x="1775" y="1114"/>
                    <a:pt x="1834" y="1078"/>
                    <a:pt x="1906" y="1066"/>
                  </a:cubicBezTo>
                  <a:cubicBezTo>
                    <a:pt x="1917" y="1055"/>
                    <a:pt x="1906" y="995"/>
                    <a:pt x="1870" y="924"/>
                  </a:cubicBezTo>
                  <a:cubicBezTo>
                    <a:pt x="1834" y="918"/>
                    <a:pt x="1800" y="915"/>
                    <a:pt x="1767" y="915"/>
                  </a:cubicBezTo>
                  <a:cubicBezTo>
                    <a:pt x="1534" y="915"/>
                    <a:pt x="1391" y="1053"/>
                    <a:pt x="1203" y="1126"/>
                  </a:cubicBezTo>
                  <a:cubicBezTo>
                    <a:pt x="1263" y="1078"/>
                    <a:pt x="1334" y="995"/>
                    <a:pt x="1441" y="983"/>
                  </a:cubicBezTo>
                  <a:cubicBezTo>
                    <a:pt x="1572" y="947"/>
                    <a:pt x="1655" y="840"/>
                    <a:pt x="1798" y="840"/>
                  </a:cubicBezTo>
                  <a:lnTo>
                    <a:pt x="1834" y="840"/>
                  </a:lnTo>
                  <a:cubicBezTo>
                    <a:pt x="1810" y="816"/>
                    <a:pt x="1798" y="781"/>
                    <a:pt x="1798" y="709"/>
                  </a:cubicBezTo>
                  <a:cubicBezTo>
                    <a:pt x="1727" y="578"/>
                    <a:pt x="1596" y="400"/>
                    <a:pt x="1453" y="304"/>
                  </a:cubicBezTo>
                  <a:lnTo>
                    <a:pt x="1429" y="340"/>
                  </a:lnTo>
                  <a:cubicBezTo>
                    <a:pt x="1382" y="293"/>
                    <a:pt x="1358" y="233"/>
                    <a:pt x="1310" y="185"/>
                  </a:cubicBezTo>
                  <a:cubicBezTo>
                    <a:pt x="1215" y="221"/>
                    <a:pt x="1144" y="245"/>
                    <a:pt x="1060" y="281"/>
                  </a:cubicBezTo>
                  <a:lnTo>
                    <a:pt x="1274" y="150"/>
                  </a:lnTo>
                  <a:cubicBezTo>
                    <a:pt x="1239" y="90"/>
                    <a:pt x="1191" y="43"/>
                    <a:pt x="1144" y="7"/>
                  </a:cubicBezTo>
                  <a:cubicBezTo>
                    <a:pt x="1134" y="2"/>
                    <a:pt x="1126" y="0"/>
                    <a:pt x="1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3"/>
            <p:cNvSpPr/>
            <p:nvPr/>
          </p:nvSpPr>
          <p:spPr>
            <a:xfrm>
              <a:off x="3988875" y="4481325"/>
              <a:ext cx="42900" cy="31775"/>
            </a:xfrm>
            <a:custGeom>
              <a:rect b="b" l="l" r="r" t="t"/>
              <a:pathLst>
                <a:path extrusionOk="0" h="1271" w="1716">
                  <a:moveTo>
                    <a:pt x="1251" y="953"/>
                  </a:moveTo>
                  <a:lnTo>
                    <a:pt x="1251" y="953"/>
                  </a:lnTo>
                  <a:cubicBezTo>
                    <a:pt x="1179" y="989"/>
                    <a:pt x="1108" y="1013"/>
                    <a:pt x="1048" y="1061"/>
                  </a:cubicBezTo>
                  <a:cubicBezTo>
                    <a:pt x="1096" y="1001"/>
                    <a:pt x="1156" y="965"/>
                    <a:pt x="1251" y="953"/>
                  </a:cubicBezTo>
                  <a:close/>
                  <a:moveTo>
                    <a:pt x="572" y="1"/>
                  </a:moveTo>
                  <a:cubicBezTo>
                    <a:pt x="563" y="28"/>
                    <a:pt x="541" y="41"/>
                    <a:pt x="485" y="41"/>
                  </a:cubicBezTo>
                  <a:cubicBezTo>
                    <a:pt x="466" y="41"/>
                    <a:pt x="444" y="40"/>
                    <a:pt x="417" y="37"/>
                  </a:cubicBezTo>
                  <a:cubicBezTo>
                    <a:pt x="417" y="49"/>
                    <a:pt x="405" y="60"/>
                    <a:pt x="405" y="60"/>
                  </a:cubicBezTo>
                  <a:cubicBezTo>
                    <a:pt x="322" y="227"/>
                    <a:pt x="286" y="406"/>
                    <a:pt x="144" y="537"/>
                  </a:cubicBezTo>
                  <a:cubicBezTo>
                    <a:pt x="239" y="465"/>
                    <a:pt x="334" y="394"/>
                    <a:pt x="358" y="275"/>
                  </a:cubicBezTo>
                  <a:cubicBezTo>
                    <a:pt x="382" y="287"/>
                    <a:pt x="405" y="299"/>
                    <a:pt x="417" y="299"/>
                  </a:cubicBezTo>
                  <a:cubicBezTo>
                    <a:pt x="501" y="501"/>
                    <a:pt x="227" y="465"/>
                    <a:pt x="239" y="620"/>
                  </a:cubicBezTo>
                  <a:cubicBezTo>
                    <a:pt x="215" y="596"/>
                    <a:pt x="167" y="572"/>
                    <a:pt x="144" y="561"/>
                  </a:cubicBezTo>
                  <a:cubicBezTo>
                    <a:pt x="108" y="584"/>
                    <a:pt x="60" y="596"/>
                    <a:pt x="24" y="632"/>
                  </a:cubicBezTo>
                  <a:cubicBezTo>
                    <a:pt x="1" y="644"/>
                    <a:pt x="48" y="691"/>
                    <a:pt x="108" y="739"/>
                  </a:cubicBezTo>
                  <a:cubicBezTo>
                    <a:pt x="358" y="739"/>
                    <a:pt x="405" y="596"/>
                    <a:pt x="525" y="513"/>
                  </a:cubicBezTo>
                  <a:lnTo>
                    <a:pt x="525" y="513"/>
                  </a:lnTo>
                  <a:cubicBezTo>
                    <a:pt x="501" y="561"/>
                    <a:pt x="501" y="632"/>
                    <a:pt x="405" y="644"/>
                  </a:cubicBezTo>
                  <a:cubicBezTo>
                    <a:pt x="298" y="691"/>
                    <a:pt x="298" y="763"/>
                    <a:pt x="179" y="775"/>
                  </a:cubicBezTo>
                  <a:lnTo>
                    <a:pt x="155" y="775"/>
                  </a:lnTo>
                  <a:cubicBezTo>
                    <a:pt x="179" y="811"/>
                    <a:pt x="215" y="822"/>
                    <a:pt x="263" y="822"/>
                  </a:cubicBezTo>
                  <a:cubicBezTo>
                    <a:pt x="382" y="906"/>
                    <a:pt x="572" y="1037"/>
                    <a:pt x="715" y="1072"/>
                  </a:cubicBezTo>
                  <a:lnTo>
                    <a:pt x="739" y="1061"/>
                  </a:lnTo>
                  <a:cubicBezTo>
                    <a:pt x="798" y="1072"/>
                    <a:pt x="834" y="1120"/>
                    <a:pt x="894" y="1144"/>
                  </a:cubicBezTo>
                  <a:cubicBezTo>
                    <a:pt x="932" y="1125"/>
                    <a:pt x="978" y="1106"/>
                    <a:pt x="1019" y="1080"/>
                  </a:cubicBezTo>
                  <a:lnTo>
                    <a:pt x="1019" y="1080"/>
                  </a:lnTo>
                  <a:cubicBezTo>
                    <a:pt x="989" y="1106"/>
                    <a:pt x="969" y="1143"/>
                    <a:pt x="941" y="1180"/>
                  </a:cubicBezTo>
                  <a:cubicBezTo>
                    <a:pt x="1001" y="1227"/>
                    <a:pt x="1060" y="1251"/>
                    <a:pt x="1108" y="1263"/>
                  </a:cubicBezTo>
                  <a:cubicBezTo>
                    <a:pt x="1121" y="1269"/>
                    <a:pt x="1131" y="1271"/>
                    <a:pt x="1138" y="1271"/>
                  </a:cubicBezTo>
                  <a:cubicBezTo>
                    <a:pt x="1175" y="1271"/>
                    <a:pt x="1139" y="1202"/>
                    <a:pt x="1179" y="1192"/>
                  </a:cubicBezTo>
                  <a:cubicBezTo>
                    <a:pt x="1334" y="1180"/>
                    <a:pt x="1358" y="1072"/>
                    <a:pt x="1477" y="1049"/>
                  </a:cubicBezTo>
                  <a:cubicBezTo>
                    <a:pt x="1548" y="1025"/>
                    <a:pt x="1572" y="953"/>
                    <a:pt x="1572" y="882"/>
                  </a:cubicBezTo>
                  <a:cubicBezTo>
                    <a:pt x="1548" y="775"/>
                    <a:pt x="1715" y="751"/>
                    <a:pt x="1644" y="632"/>
                  </a:cubicBezTo>
                  <a:cubicBezTo>
                    <a:pt x="1548" y="525"/>
                    <a:pt x="1167" y="310"/>
                    <a:pt x="1001" y="299"/>
                  </a:cubicBezTo>
                  <a:cubicBezTo>
                    <a:pt x="977" y="287"/>
                    <a:pt x="929" y="251"/>
                    <a:pt x="894" y="239"/>
                  </a:cubicBezTo>
                  <a:cubicBezTo>
                    <a:pt x="989" y="215"/>
                    <a:pt x="703" y="96"/>
                    <a:pt x="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3"/>
            <p:cNvSpPr/>
            <p:nvPr/>
          </p:nvSpPr>
          <p:spPr>
            <a:xfrm>
              <a:off x="4212125" y="4320000"/>
              <a:ext cx="54500" cy="44350"/>
            </a:xfrm>
            <a:custGeom>
              <a:rect b="b" l="l" r="r" t="t"/>
              <a:pathLst>
                <a:path extrusionOk="0" h="1774" w="2180">
                  <a:moveTo>
                    <a:pt x="990" y="1450"/>
                  </a:moveTo>
                  <a:cubicBezTo>
                    <a:pt x="1017" y="1450"/>
                    <a:pt x="1044" y="1451"/>
                    <a:pt x="1072" y="1453"/>
                  </a:cubicBezTo>
                  <a:cubicBezTo>
                    <a:pt x="929" y="1453"/>
                    <a:pt x="774" y="1489"/>
                    <a:pt x="631" y="1501"/>
                  </a:cubicBezTo>
                  <a:cubicBezTo>
                    <a:pt x="739" y="1472"/>
                    <a:pt x="863" y="1450"/>
                    <a:pt x="990" y="1450"/>
                  </a:cubicBezTo>
                  <a:close/>
                  <a:moveTo>
                    <a:pt x="1370" y="1"/>
                  </a:moveTo>
                  <a:cubicBezTo>
                    <a:pt x="1343" y="27"/>
                    <a:pt x="1312" y="43"/>
                    <a:pt x="1274" y="43"/>
                  </a:cubicBezTo>
                  <a:cubicBezTo>
                    <a:pt x="1244" y="43"/>
                    <a:pt x="1209" y="34"/>
                    <a:pt x="1167" y="13"/>
                  </a:cubicBezTo>
                  <a:cubicBezTo>
                    <a:pt x="1155" y="13"/>
                    <a:pt x="1131" y="25"/>
                    <a:pt x="1120" y="48"/>
                  </a:cubicBezTo>
                  <a:cubicBezTo>
                    <a:pt x="870" y="239"/>
                    <a:pt x="608" y="441"/>
                    <a:pt x="298" y="501"/>
                  </a:cubicBezTo>
                  <a:cubicBezTo>
                    <a:pt x="512" y="489"/>
                    <a:pt x="703" y="429"/>
                    <a:pt x="870" y="298"/>
                  </a:cubicBezTo>
                  <a:cubicBezTo>
                    <a:pt x="846" y="286"/>
                    <a:pt x="846" y="286"/>
                    <a:pt x="834" y="286"/>
                  </a:cubicBezTo>
                  <a:cubicBezTo>
                    <a:pt x="841" y="279"/>
                    <a:pt x="846" y="276"/>
                    <a:pt x="850" y="276"/>
                  </a:cubicBezTo>
                  <a:cubicBezTo>
                    <a:pt x="859" y="276"/>
                    <a:pt x="861" y="290"/>
                    <a:pt x="870" y="298"/>
                  </a:cubicBezTo>
                  <a:cubicBezTo>
                    <a:pt x="870" y="322"/>
                    <a:pt x="881" y="346"/>
                    <a:pt x="893" y="358"/>
                  </a:cubicBezTo>
                  <a:cubicBezTo>
                    <a:pt x="774" y="608"/>
                    <a:pt x="489" y="477"/>
                    <a:pt x="334" y="644"/>
                  </a:cubicBezTo>
                  <a:cubicBezTo>
                    <a:pt x="322" y="608"/>
                    <a:pt x="298" y="548"/>
                    <a:pt x="286" y="525"/>
                  </a:cubicBezTo>
                  <a:cubicBezTo>
                    <a:pt x="215" y="537"/>
                    <a:pt x="143" y="537"/>
                    <a:pt x="60" y="537"/>
                  </a:cubicBezTo>
                  <a:cubicBezTo>
                    <a:pt x="48" y="548"/>
                    <a:pt x="36" y="608"/>
                    <a:pt x="36" y="679"/>
                  </a:cubicBezTo>
                  <a:cubicBezTo>
                    <a:pt x="135" y="729"/>
                    <a:pt x="230" y="747"/>
                    <a:pt x="321" y="747"/>
                  </a:cubicBezTo>
                  <a:cubicBezTo>
                    <a:pt x="494" y="747"/>
                    <a:pt x="654" y="683"/>
                    <a:pt x="810" y="644"/>
                  </a:cubicBezTo>
                  <a:lnTo>
                    <a:pt x="810" y="644"/>
                  </a:lnTo>
                  <a:cubicBezTo>
                    <a:pt x="722" y="699"/>
                    <a:pt x="634" y="764"/>
                    <a:pt x="527" y="764"/>
                  </a:cubicBezTo>
                  <a:cubicBezTo>
                    <a:pt x="518" y="764"/>
                    <a:pt x="509" y="764"/>
                    <a:pt x="500" y="763"/>
                  </a:cubicBezTo>
                  <a:cubicBezTo>
                    <a:pt x="375" y="763"/>
                    <a:pt x="277" y="803"/>
                    <a:pt x="171" y="803"/>
                  </a:cubicBezTo>
                  <a:cubicBezTo>
                    <a:pt x="135" y="803"/>
                    <a:pt x="99" y="798"/>
                    <a:pt x="60" y="787"/>
                  </a:cubicBezTo>
                  <a:lnTo>
                    <a:pt x="36" y="775"/>
                  </a:lnTo>
                  <a:cubicBezTo>
                    <a:pt x="36" y="822"/>
                    <a:pt x="36" y="846"/>
                    <a:pt x="0" y="858"/>
                  </a:cubicBezTo>
                  <a:cubicBezTo>
                    <a:pt x="12" y="1025"/>
                    <a:pt x="60" y="1227"/>
                    <a:pt x="167" y="1370"/>
                  </a:cubicBezTo>
                  <a:cubicBezTo>
                    <a:pt x="179" y="1370"/>
                    <a:pt x="215" y="1346"/>
                    <a:pt x="215" y="1346"/>
                  </a:cubicBezTo>
                  <a:cubicBezTo>
                    <a:pt x="238" y="1406"/>
                    <a:pt x="262" y="1465"/>
                    <a:pt x="274" y="1525"/>
                  </a:cubicBezTo>
                  <a:cubicBezTo>
                    <a:pt x="393" y="1525"/>
                    <a:pt x="512" y="1513"/>
                    <a:pt x="631" y="1501"/>
                  </a:cubicBezTo>
                  <a:lnTo>
                    <a:pt x="631" y="1501"/>
                  </a:lnTo>
                  <a:cubicBezTo>
                    <a:pt x="512" y="1525"/>
                    <a:pt x="405" y="1560"/>
                    <a:pt x="286" y="1584"/>
                  </a:cubicBezTo>
                  <a:cubicBezTo>
                    <a:pt x="298" y="1644"/>
                    <a:pt x="322" y="1727"/>
                    <a:pt x="358" y="1751"/>
                  </a:cubicBezTo>
                  <a:cubicBezTo>
                    <a:pt x="371" y="1767"/>
                    <a:pt x="388" y="1774"/>
                    <a:pt x="405" y="1774"/>
                  </a:cubicBezTo>
                  <a:cubicBezTo>
                    <a:pt x="465" y="1774"/>
                    <a:pt x="541" y="1703"/>
                    <a:pt x="596" y="1703"/>
                  </a:cubicBezTo>
                  <a:cubicBezTo>
                    <a:pt x="635" y="1711"/>
                    <a:pt x="674" y="1715"/>
                    <a:pt x="712" y="1715"/>
                  </a:cubicBezTo>
                  <a:cubicBezTo>
                    <a:pt x="905" y="1715"/>
                    <a:pt x="1084" y="1630"/>
                    <a:pt x="1262" y="1620"/>
                  </a:cubicBezTo>
                  <a:cubicBezTo>
                    <a:pt x="1429" y="1608"/>
                    <a:pt x="1548" y="1501"/>
                    <a:pt x="1667" y="1394"/>
                  </a:cubicBezTo>
                  <a:cubicBezTo>
                    <a:pt x="1822" y="1239"/>
                    <a:pt x="2072" y="1191"/>
                    <a:pt x="2132" y="977"/>
                  </a:cubicBezTo>
                  <a:cubicBezTo>
                    <a:pt x="2179" y="787"/>
                    <a:pt x="1834" y="501"/>
                    <a:pt x="1643" y="453"/>
                  </a:cubicBezTo>
                  <a:cubicBezTo>
                    <a:pt x="1632" y="429"/>
                    <a:pt x="1584" y="382"/>
                    <a:pt x="1560" y="358"/>
                  </a:cubicBezTo>
                  <a:cubicBezTo>
                    <a:pt x="1715" y="322"/>
                    <a:pt x="1465" y="132"/>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3"/>
            <p:cNvSpPr/>
            <p:nvPr/>
          </p:nvSpPr>
          <p:spPr>
            <a:xfrm>
              <a:off x="3947200" y="4724900"/>
              <a:ext cx="24150" cy="35950"/>
            </a:xfrm>
            <a:custGeom>
              <a:rect b="b" l="l" r="r" t="t"/>
              <a:pathLst>
                <a:path extrusionOk="0" h="1438" w="966">
                  <a:moveTo>
                    <a:pt x="596" y="307"/>
                  </a:moveTo>
                  <a:lnTo>
                    <a:pt x="596" y="307"/>
                  </a:lnTo>
                  <a:cubicBezTo>
                    <a:pt x="632" y="402"/>
                    <a:pt x="668" y="462"/>
                    <a:pt x="703" y="521"/>
                  </a:cubicBezTo>
                  <a:cubicBezTo>
                    <a:pt x="656" y="473"/>
                    <a:pt x="632" y="414"/>
                    <a:pt x="596" y="307"/>
                  </a:cubicBezTo>
                  <a:close/>
                  <a:moveTo>
                    <a:pt x="161" y="1216"/>
                  </a:moveTo>
                  <a:cubicBezTo>
                    <a:pt x="174" y="1216"/>
                    <a:pt x="149" y="1286"/>
                    <a:pt x="162" y="1286"/>
                  </a:cubicBezTo>
                  <a:cubicBezTo>
                    <a:pt x="165" y="1286"/>
                    <a:pt x="170" y="1282"/>
                    <a:pt x="179" y="1271"/>
                  </a:cubicBezTo>
                  <a:lnTo>
                    <a:pt x="179" y="1271"/>
                  </a:lnTo>
                  <a:cubicBezTo>
                    <a:pt x="163" y="1296"/>
                    <a:pt x="141" y="1320"/>
                    <a:pt x="125" y="1345"/>
                  </a:cubicBezTo>
                  <a:lnTo>
                    <a:pt x="125" y="1345"/>
                  </a:lnTo>
                  <a:cubicBezTo>
                    <a:pt x="130" y="1325"/>
                    <a:pt x="124" y="1311"/>
                    <a:pt x="117" y="1311"/>
                  </a:cubicBezTo>
                  <a:cubicBezTo>
                    <a:pt x="114" y="1311"/>
                    <a:pt x="111" y="1314"/>
                    <a:pt x="108" y="1319"/>
                  </a:cubicBezTo>
                  <a:cubicBezTo>
                    <a:pt x="108" y="1307"/>
                    <a:pt x="120" y="1271"/>
                    <a:pt x="120" y="1259"/>
                  </a:cubicBezTo>
                  <a:cubicBezTo>
                    <a:pt x="143" y="1227"/>
                    <a:pt x="155" y="1216"/>
                    <a:pt x="161" y="1216"/>
                  </a:cubicBezTo>
                  <a:close/>
                  <a:moveTo>
                    <a:pt x="516" y="1"/>
                  </a:moveTo>
                  <a:cubicBezTo>
                    <a:pt x="485" y="1"/>
                    <a:pt x="451" y="5"/>
                    <a:pt x="418" y="9"/>
                  </a:cubicBezTo>
                  <a:cubicBezTo>
                    <a:pt x="393" y="18"/>
                    <a:pt x="370" y="21"/>
                    <a:pt x="347" y="21"/>
                  </a:cubicBezTo>
                  <a:cubicBezTo>
                    <a:pt x="294" y="21"/>
                    <a:pt x="246" y="5"/>
                    <a:pt x="200" y="5"/>
                  </a:cubicBezTo>
                  <a:cubicBezTo>
                    <a:pt x="159" y="5"/>
                    <a:pt x="121" y="18"/>
                    <a:pt x="84" y="69"/>
                  </a:cubicBezTo>
                  <a:cubicBezTo>
                    <a:pt x="1" y="200"/>
                    <a:pt x="60" y="652"/>
                    <a:pt x="96" y="783"/>
                  </a:cubicBezTo>
                  <a:lnTo>
                    <a:pt x="96" y="902"/>
                  </a:lnTo>
                  <a:cubicBezTo>
                    <a:pt x="93" y="898"/>
                    <a:pt x="91" y="897"/>
                    <a:pt x="89" y="897"/>
                  </a:cubicBezTo>
                  <a:cubicBezTo>
                    <a:pt x="64" y="897"/>
                    <a:pt x="84" y="1140"/>
                    <a:pt x="84" y="1271"/>
                  </a:cubicBezTo>
                  <a:lnTo>
                    <a:pt x="84" y="1378"/>
                  </a:lnTo>
                  <a:cubicBezTo>
                    <a:pt x="84" y="1378"/>
                    <a:pt x="100" y="1352"/>
                    <a:pt x="107" y="1352"/>
                  </a:cubicBezTo>
                  <a:cubicBezTo>
                    <a:pt x="111" y="1352"/>
                    <a:pt x="112" y="1358"/>
                    <a:pt x="108" y="1378"/>
                  </a:cubicBezTo>
                  <a:cubicBezTo>
                    <a:pt x="108" y="1388"/>
                    <a:pt x="100" y="1414"/>
                    <a:pt x="90" y="1430"/>
                  </a:cubicBezTo>
                  <a:lnTo>
                    <a:pt x="90" y="1430"/>
                  </a:lnTo>
                  <a:cubicBezTo>
                    <a:pt x="103" y="1414"/>
                    <a:pt x="132" y="1375"/>
                    <a:pt x="167" y="1331"/>
                  </a:cubicBezTo>
                  <a:cubicBezTo>
                    <a:pt x="298" y="1176"/>
                    <a:pt x="239" y="1152"/>
                    <a:pt x="227" y="1093"/>
                  </a:cubicBezTo>
                  <a:cubicBezTo>
                    <a:pt x="234" y="1093"/>
                    <a:pt x="242" y="1092"/>
                    <a:pt x="249" y="1092"/>
                  </a:cubicBezTo>
                  <a:cubicBezTo>
                    <a:pt x="267" y="1092"/>
                    <a:pt x="283" y="1098"/>
                    <a:pt x="275" y="1140"/>
                  </a:cubicBezTo>
                  <a:cubicBezTo>
                    <a:pt x="263" y="1212"/>
                    <a:pt x="298" y="1200"/>
                    <a:pt x="227" y="1295"/>
                  </a:cubicBezTo>
                  <a:cubicBezTo>
                    <a:pt x="263" y="1259"/>
                    <a:pt x="275" y="1224"/>
                    <a:pt x="275" y="1200"/>
                  </a:cubicBezTo>
                  <a:cubicBezTo>
                    <a:pt x="394" y="1093"/>
                    <a:pt x="548" y="962"/>
                    <a:pt x="644" y="831"/>
                  </a:cubicBezTo>
                  <a:lnTo>
                    <a:pt x="632" y="819"/>
                  </a:lnTo>
                  <a:lnTo>
                    <a:pt x="763" y="676"/>
                  </a:lnTo>
                  <a:cubicBezTo>
                    <a:pt x="751" y="616"/>
                    <a:pt x="739" y="557"/>
                    <a:pt x="703" y="521"/>
                  </a:cubicBezTo>
                  <a:lnTo>
                    <a:pt x="703" y="521"/>
                  </a:lnTo>
                  <a:cubicBezTo>
                    <a:pt x="739" y="557"/>
                    <a:pt x="775" y="593"/>
                    <a:pt x="810" y="640"/>
                  </a:cubicBezTo>
                  <a:cubicBezTo>
                    <a:pt x="870" y="581"/>
                    <a:pt x="906" y="533"/>
                    <a:pt x="929" y="485"/>
                  </a:cubicBezTo>
                  <a:cubicBezTo>
                    <a:pt x="965" y="402"/>
                    <a:pt x="870" y="426"/>
                    <a:pt x="846" y="378"/>
                  </a:cubicBezTo>
                  <a:cubicBezTo>
                    <a:pt x="846" y="223"/>
                    <a:pt x="715" y="188"/>
                    <a:pt x="656" y="69"/>
                  </a:cubicBezTo>
                  <a:cubicBezTo>
                    <a:pt x="625" y="15"/>
                    <a:pt x="574" y="1"/>
                    <a:pt x="516" y="1"/>
                  </a:cubicBezTo>
                  <a:close/>
                  <a:moveTo>
                    <a:pt x="90" y="1430"/>
                  </a:moveTo>
                  <a:cubicBezTo>
                    <a:pt x="86" y="1435"/>
                    <a:pt x="84" y="1438"/>
                    <a:pt x="84" y="1438"/>
                  </a:cubicBezTo>
                  <a:cubicBezTo>
                    <a:pt x="86" y="1436"/>
                    <a:pt x="88" y="1433"/>
                    <a:pt x="90" y="14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3"/>
            <p:cNvSpPr/>
            <p:nvPr/>
          </p:nvSpPr>
          <p:spPr>
            <a:xfrm>
              <a:off x="4421675" y="4289350"/>
              <a:ext cx="40500" cy="27300"/>
            </a:xfrm>
            <a:custGeom>
              <a:rect b="b" l="l" r="r" t="t"/>
              <a:pathLst>
                <a:path extrusionOk="0" h="1092" w="1620">
                  <a:moveTo>
                    <a:pt x="1215" y="846"/>
                  </a:moveTo>
                  <a:cubicBezTo>
                    <a:pt x="1143" y="870"/>
                    <a:pt x="1084" y="881"/>
                    <a:pt x="1024" y="905"/>
                  </a:cubicBezTo>
                  <a:cubicBezTo>
                    <a:pt x="1072" y="881"/>
                    <a:pt x="1120" y="846"/>
                    <a:pt x="1215" y="846"/>
                  </a:cubicBezTo>
                  <a:close/>
                  <a:moveTo>
                    <a:pt x="322" y="0"/>
                  </a:moveTo>
                  <a:lnTo>
                    <a:pt x="310" y="12"/>
                  </a:lnTo>
                  <a:cubicBezTo>
                    <a:pt x="238" y="131"/>
                    <a:pt x="227" y="286"/>
                    <a:pt x="108" y="369"/>
                  </a:cubicBezTo>
                  <a:cubicBezTo>
                    <a:pt x="191" y="334"/>
                    <a:pt x="262" y="274"/>
                    <a:pt x="286" y="179"/>
                  </a:cubicBezTo>
                  <a:cubicBezTo>
                    <a:pt x="310" y="191"/>
                    <a:pt x="322" y="215"/>
                    <a:pt x="346" y="215"/>
                  </a:cubicBezTo>
                  <a:cubicBezTo>
                    <a:pt x="429" y="369"/>
                    <a:pt x="179" y="334"/>
                    <a:pt x="203" y="453"/>
                  </a:cubicBezTo>
                  <a:cubicBezTo>
                    <a:pt x="179" y="429"/>
                    <a:pt x="131" y="405"/>
                    <a:pt x="108" y="393"/>
                  </a:cubicBezTo>
                  <a:cubicBezTo>
                    <a:pt x="72" y="417"/>
                    <a:pt x="48" y="429"/>
                    <a:pt x="0" y="453"/>
                  </a:cubicBezTo>
                  <a:cubicBezTo>
                    <a:pt x="0" y="453"/>
                    <a:pt x="48" y="489"/>
                    <a:pt x="108" y="536"/>
                  </a:cubicBezTo>
                  <a:cubicBezTo>
                    <a:pt x="140" y="541"/>
                    <a:pt x="169" y="543"/>
                    <a:pt x="194" y="543"/>
                  </a:cubicBezTo>
                  <a:cubicBezTo>
                    <a:pt x="354" y="543"/>
                    <a:pt x="384" y="457"/>
                    <a:pt x="477" y="405"/>
                  </a:cubicBezTo>
                  <a:lnTo>
                    <a:pt x="477" y="405"/>
                  </a:lnTo>
                  <a:cubicBezTo>
                    <a:pt x="465" y="453"/>
                    <a:pt x="465" y="512"/>
                    <a:pt x="381" y="512"/>
                  </a:cubicBezTo>
                  <a:cubicBezTo>
                    <a:pt x="298" y="536"/>
                    <a:pt x="298" y="596"/>
                    <a:pt x="191" y="596"/>
                  </a:cubicBezTo>
                  <a:lnTo>
                    <a:pt x="179" y="596"/>
                  </a:lnTo>
                  <a:cubicBezTo>
                    <a:pt x="215" y="620"/>
                    <a:pt x="238" y="643"/>
                    <a:pt x="250" y="643"/>
                  </a:cubicBezTo>
                  <a:cubicBezTo>
                    <a:pt x="381" y="727"/>
                    <a:pt x="560" y="834"/>
                    <a:pt x="715" y="893"/>
                  </a:cubicBezTo>
                  <a:cubicBezTo>
                    <a:pt x="727" y="893"/>
                    <a:pt x="727" y="881"/>
                    <a:pt x="727" y="881"/>
                  </a:cubicBezTo>
                  <a:cubicBezTo>
                    <a:pt x="786" y="905"/>
                    <a:pt x="834" y="941"/>
                    <a:pt x="893" y="965"/>
                  </a:cubicBezTo>
                  <a:cubicBezTo>
                    <a:pt x="941" y="953"/>
                    <a:pt x="977" y="929"/>
                    <a:pt x="1024" y="905"/>
                  </a:cubicBezTo>
                  <a:lnTo>
                    <a:pt x="1024" y="905"/>
                  </a:lnTo>
                  <a:cubicBezTo>
                    <a:pt x="977" y="941"/>
                    <a:pt x="965" y="965"/>
                    <a:pt x="941" y="1001"/>
                  </a:cubicBezTo>
                  <a:cubicBezTo>
                    <a:pt x="1000" y="1048"/>
                    <a:pt x="1060" y="1072"/>
                    <a:pt x="1096" y="1084"/>
                  </a:cubicBezTo>
                  <a:cubicBezTo>
                    <a:pt x="1109" y="1090"/>
                    <a:pt x="1118" y="1092"/>
                    <a:pt x="1125" y="1092"/>
                  </a:cubicBezTo>
                  <a:cubicBezTo>
                    <a:pt x="1163" y="1092"/>
                    <a:pt x="1125" y="1024"/>
                    <a:pt x="1155" y="1024"/>
                  </a:cubicBezTo>
                  <a:cubicBezTo>
                    <a:pt x="1310" y="1024"/>
                    <a:pt x="1310" y="953"/>
                    <a:pt x="1429" y="941"/>
                  </a:cubicBezTo>
                  <a:cubicBezTo>
                    <a:pt x="1501" y="941"/>
                    <a:pt x="1501" y="881"/>
                    <a:pt x="1501" y="822"/>
                  </a:cubicBezTo>
                  <a:cubicBezTo>
                    <a:pt x="1489" y="727"/>
                    <a:pt x="1620" y="727"/>
                    <a:pt x="1548" y="631"/>
                  </a:cubicBezTo>
                  <a:cubicBezTo>
                    <a:pt x="1477" y="524"/>
                    <a:pt x="1084" y="310"/>
                    <a:pt x="917" y="286"/>
                  </a:cubicBezTo>
                  <a:cubicBezTo>
                    <a:pt x="893" y="274"/>
                    <a:pt x="846" y="239"/>
                    <a:pt x="822" y="227"/>
                  </a:cubicBezTo>
                  <a:cubicBezTo>
                    <a:pt x="893" y="215"/>
                    <a:pt x="608" y="96"/>
                    <a:pt x="477" y="0"/>
                  </a:cubicBezTo>
                  <a:cubicBezTo>
                    <a:pt x="469" y="8"/>
                    <a:pt x="449" y="19"/>
                    <a:pt x="413" y="19"/>
                  </a:cubicBezTo>
                  <a:cubicBezTo>
                    <a:pt x="389" y="19"/>
                    <a:pt x="359" y="14"/>
                    <a:pt x="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3"/>
            <p:cNvSpPr/>
            <p:nvPr/>
          </p:nvSpPr>
          <p:spPr>
            <a:xfrm>
              <a:off x="3524250" y="4208850"/>
              <a:ext cx="36925" cy="37075"/>
            </a:xfrm>
            <a:custGeom>
              <a:rect b="b" l="l" r="r" t="t"/>
              <a:pathLst>
                <a:path extrusionOk="0" h="1483" w="1477">
                  <a:moveTo>
                    <a:pt x="668" y="0"/>
                  </a:moveTo>
                  <a:cubicBezTo>
                    <a:pt x="563" y="0"/>
                    <a:pt x="475" y="52"/>
                    <a:pt x="405" y="113"/>
                  </a:cubicBezTo>
                  <a:cubicBezTo>
                    <a:pt x="286" y="232"/>
                    <a:pt x="71" y="208"/>
                    <a:pt x="24" y="387"/>
                  </a:cubicBezTo>
                  <a:cubicBezTo>
                    <a:pt x="0" y="542"/>
                    <a:pt x="298" y="875"/>
                    <a:pt x="441" y="958"/>
                  </a:cubicBezTo>
                  <a:cubicBezTo>
                    <a:pt x="464" y="994"/>
                    <a:pt x="488" y="1042"/>
                    <a:pt x="500" y="1065"/>
                  </a:cubicBezTo>
                  <a:cubicBezTo>
                    <a:pt x="498" y="1065"/>
                    <a:pt x="496" y="1065"/>
                    <a:pt x="494" y="1065"/>
                  </a:cubicBezTo>
                  <a:cubicBezTo>
                    <a:pt x="415" y="1065"/>
                    <a:pt x="609" y="1295"/>
                    <a:pt x="679" y="1423"/>
                  </a:cubicBezTo>
                  <a:cubicBezTo>
                    <a:pt x="689" y="1419"/>
                    <a:pt x="700" y="1417"/>
                    <a:pt x="713" y="1417"/>
                  </a:cubicBezTo>
                  <a:cubicBezTo>
                    <a:pt x="743" y="1417"/>
                    <a:pt x="779" y="1431"/>
                    <a:pt x="822" y="1482"/>
                  </a:cubicBezTo>
                  <a:lnTo>
                    <a:pt x="833" y="1470"/>
                  </a:lnTo>
                  <a:cubicBezTo>
                    <a:pt x="932" y="1421"/>
                    <a:pt x="1038" y="1339"/>
                    <a:pt x="1160" y="1339"/>
                  </a:cubicBezTo>
                  <a:cubicBezTo>
                    <a:pt x="1185" y="1339"/>
                    <a:pt x="1211" y="1343"/>
                    <a:pt x="1238" y="1351"/>
                  </a:cubicBezTo>
                  <a:cubicBezTo>
                    <a:pt x="1191" y="1321"/>
                    <a:pt x="1137" y="1306"/>
                    <a:pt x="1086" y="1306"/>
                  </a:cubicBezTo>
                  <a:cubicBezTo>
                    <a:pt x="1036" y="1306"/>
                    <a:pt x="988" y="1321"/>
                    <a:pt x="953" y="1351"/>
                  </a:cubicBezTo>
                  <a:cubicBezTo>
                    <a:pt x="953" y="1339"/>
                    <a:pt x="953" y="1303"/>
                    <a:pt x="941" y="1292"/>
                  </a:cubicBezTo>
                  <a:cubicBezTo>
                    <a:pt x="960" y="1228"/>
                    <a:pt x="991" y="1210"/>
                    <a:pt x="1026" y="1210"/>
                  </a:cubicBezTo>
                  <a:cubicBezTo>
                    <a:pt x="1074" y="1210"/>
                    <a:pt x="1132" y="1246"/>
                    <a:pt x="1181" y="1246"/>
                  </a:cubicBezTo>
                  <a:cubicBezTo>
                    <a:pt x="1202" y="1246"/>
                    <a:pt x="1222" y="1239"/>
                    <a:pt x="1238" y="1220"/>
                  </a:cubicBezTo>
                  <a:cubicBezTo>
                    <a:pt x="1238" y="1244"/>
                    <a:pt x="1250" y="1303"/>
                    <a:pt x="1250" y="1339"/>
                  </a:cubicBezTo>
                  <a:cubicBezTo>
                    <a:pt x="1298" y="1351"/>
                    <a:pt x="1322" y="1363"/>
                    <a:pt x="1357" y="1399"/>
                  </a:cubicBezTo>
                  <a:cubicBezTo>
                    <a:pt x="1357" y="1399"/>
                    <a:pt x="1369" y="1339"/>
                    <a:pt x="1381" y="1256"/>
                  </a:cubicBezTo>
                  <a:cubicBezTo>
                    <a:pt x="1286" y="1042"/>
                    <a:pt x="1131" y="1065"/>
                    <a:pt x="1000" y="1053"/>
                  </a:cubicBezTo>
                  <a:cubicBezTo>
                    <a:pt x="1038" y="1046"/>
                    <a:pt x="1075" y="1024"/>
                    <a:pt x="1113" y="1024"/>
                  </a:cubicBezTo>
                  <a:cubicBezTo>
                    <a:pt x="1135" y="1024"/>
                    <a:pt x="1157" y="1032"/>
                    <a:pt x="1179" y="1053"/>
                  </a:cubicBezTo>
                  <a:cubicBezTo>
                    <a:pt x="1250" y="1113"/>
                    <a:pt x="1322" y="1077"/>
                    <a:pt x="1381" y="1173"/>
                  </a:cubicBezTo>
                  <a:lnTo>
                    <a:pt x="1405" y="1184"/>
                  </a:lnTo>
                  <a:cubicBezTo>
                    <a:pt x="1405" y="1137"/>
                    <a:pt x="1417" y="1113"/>
                    <a:pt x="1429" y="1113"/>
                  </a:cubicBezTo>
                  <a:cubicBezTo>
                    <a:pt x="1441" y="946"/>
                    <a:pt x="1476" y="744"/>
                    <a:pt x="1441" y="577"/>
                  </a:cubicBezTo>
                  <a:lnTo>
                    <a:pt x="1417" y="577"/>
                  </a:lnTo>
                  <a:cubicBezTo>
                    <a:pt x="1393" y="518"/>
                    <a:pt x="1417" y="446"/>
                    <a:pt x="1417" y="387"/>
                  </a:cubicBezTo>
                  <a:cubicBezTo>
                    <a:pt x="1345" y="351"/>
                    <a:pt x="1250" y="327"/>
                    <a:pt x="1179" y="303"/>
                  </a:cubicBezTo>
                  <a:cubicBezTo>
                    <a:pt x="1083" y="291"/>
                    <a:pt x="976" y="280"/>
                    <a:pt x="857" y="220"/>
                  </a:cubicBezTo>
                  <a:lnTo>
                    <a:pt x="857" y="220"/>
                  </a:lnTo>
                  <a:cubicBezTo>
                    <a:pt x="964" y="268"/>
                    <a:pt x="1072" y="280"/>
                    <a:pt x="1179" y="303"/>
                  </a:cubicBezTo>
                  <a:cubicBezTo>
                    <a:pt x="1250" y="303"/>
                    <a:pt x="1345" y="303"/>
                    <a:pt x="1417" y="327"/>
                  </a:cubicBezTo>
                  <a:cubicBezTo>
                    <a:pt x="1417" y="244"/>
                    <a:pt x="1417" y="184"/>
                    <a:pt x="1393" y="149"/>
                  </a:cubicBezTo>
                  <a:cubicBezTo>
                    <a:pt x="1385" y="114"/>
                    <a:pt x="1367" y="105"/>
                    <a:pt x="1345" y="105"/>
                  </a:cubicBezTo>
                  <a:cubicBezTo>
                    <a:pt x="1316" y="105"/>
                    <a:pt x="1280" y="121"/>
                    <a:pt x="1248" y="121"/>
                  </a:cubicBezTo>
                  <a:cubicBezTo>
                    <a:pt x="1236" y="121"/>
                    <a:pt x="1225" y="119"/>
                    <a:pt x="1214" y="113"/>
                  </a:cubicBezTo>
                  <a:cubicBezTo>
                    <a:pt x="1060" y="6"/>
                    <a:pt x="905" y="53"/>
                    <a:pt x="726" y="6"/>
                  </a:cubicBezTo>
                  <a:cubicBezTo>
                    <a:pt x="706" y="2"/>
                    <a:pt x="687" y="0"/>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3"/>
            <p:cNvSpPr/>
            <p:nvPr/>
          </p:nvSpPr>
          <p:spPr>
            <a:xfrm>
              <a:off x="3807000" y="4274725"/>
              <a:ext cx="39925" cy="14050"/>
            </a:xfrm>
            <a:custGeom>
              <a:rect b="b" l="l" r="r" t="t"/>
              <a:pathLst>
                <a:path extrusionOk="0" h="562" w="1597">
                  <a:moveTo>
                    <a:pt x="477" y="85"/>
                  </a:moveTo>
                  <a:lnTo>
                    <a:pt x="477" y="85"/>
                  </a:lnTo>
                  <a:cubicBezTo>
                    <a:pt x="453" y="109"/>
                    <a:pt x="418" y="121"/>
                    <a:pt x="334" y="121"/>
                  </a:cubicBezTo>
                  <a:cubicBezTo>
                    <a:pt x="394" y="109"/>
                    <a:pt x="430" y="97"/>
                    <a:pt x="477" y="85"/>
                  </a:cubicBezTo>
                  <a:close/>
                  <a:moveTo>
                    <a:pt x="318" y="0"/>
                  </a:moveTo>
                  <a:cubicBezTo>
                    <a:pt x="259" y="0"/>
                    <a:pt x="330" y="38"/>
                    <a:pt x="299" y="38"/>
                  </a:cubicBezTo>
                  <a:cubicBezTo>
                    <a:pt x="168" y="38"/>
                    <a:pt x="191" y="85"/>
                    <a:pt x="96" y="97"/>
                  </a:cubicBezTo>
                  <a:cubicBezTo>
                    <a:pt x="37" y="109"/>
                    <a:pt x="49" y="145"/>
                    <a:pt x="72" y="169"/>
                  </a:cubicBezTo>
                  <a:cubicBezTo>
                    <a:pt x="132" y="216"/>
                    <a:pt x="1" y="216"/>
                    <a:pt x="120" y="276"/>
                  </a:cubicBezTo>
                  <a:cubicBezTo>
                    <a:pt x="239" y="335"/>
                    <a:pt x="656" y="407"/>
                    <a:pt x="822" y="419"/>
                  </a:cubicBezTo>
                  <a:cubicBezTo>
                    <a:pt x="846" y="443"/>
                    <a:pt x="906" y="454"/>
                    <a:pt x="942" y="454"/>
                  </a:cubicBezTo>
                  <a:cubicBezTo>
                    <a:pt x="870" y="466"/>
                    <a:pt x="1180" y="526"/>
                    <a:pt x="1323" y="562"/>
                  </a:cubicBezTo>
                  <a:cubicBezTo>
                    <a:pt x="1323" y="544"/>
                    <a:pt x="1348" y="533"/>
                    <a:pt x="1399" y="533"/>
                  </a:cubicBezTo>
                  <a:cubicBezTo>
                    <a:pt x="1418" y="533"/>
                    <a:pt x="1440" y="535"/>
                    <a:pt x="1465" y="538"/>
                  </a:cubicBezTo>
                  <a:lnTo>
                    <a:pt x="1465" y="526"/>
                  </a:lnTo>
                  <a:cubicBezTo>
                    <a:pt x="1477" y="454"/>
                    <a:pt x="1430" y="383"/>
                    <a:pt x="1501" y="323"/>
                  </a:cubicBezTo>
                  <a:lnTo>
                    <a:pt x="1501" y="323"/>
                  </a:lnTo>
                  <a:cubicBezTo>
                    <a:pt x="1430" y="347"/>
                    <a:pt x="1394" y="395"/>
                    <a:pt x="1418" y="443"/>
                  </a:cubicBezTo>
                  <a:cubicBezTo>
                    <a:pt x="1394" y="443"/>
                    <a:pt x="1370" y="419"/>
                    <a:pt x="1358" y="419"/>
                  </a:cubicBezTo>
                  <a:cubicBezTo>
                    <a:pt x="1227" y="335"/>
                    <a:pt x="1465" y="347"/>
                    <a:pt x="1382" y="288"/>
                  </a:cubicBezTo>
                  <a:lnTo>
                    <a:pt x="1382" y="288"/>
                  </a:lnTo>
                  <a:cubicBezTo>
                    <a:pt x="1418" y="300"/>
                    <a:pt x="1477" y="323"/>
                    <a:pt x="1501" y="323"/>
                  </a:cubicBezTo>
                  <a:cubicBezTo>
                    <a:pt x="1525" y="300"/>
                    <a:pt x="1549" y="300"/>
                    <a:pt x="1584" y="288"/>
                  </a:cubicBezTo>
                  <a:cubicBezTo>
                    <a:pt x="1596" y="288"/>
                    <a:pt x="1537" y="264"/>
                    <a:pt x="1465" y="240"/>
                  </a:cubicBezTo>
                  <a:cubicBezTo>
                    <a:pt x="1239" y="240"/>
                    <a:pt x="1239" y="300"/>
                    <a:pt x="1180" y="335"/>
                  </a:cubicBezTo>
                  <a:cubicBezTo>
                    <a:pt x="1180" y="323"/>
                    <a:pt x="1168" y="276"/>
                    <a:pt x="1227" y="276"/>
                  </a:cubicBezTo>
                  <a:cubicBezTo>
                    <a:pt x="1287" y="264"/>
                    <a:pt x="1251" y="216"/>
                    <a:pt x="1358" y="216"/>
                  </a:cubicBezTo>
                  <a:lnTo>
                    <a:pt x="1370" y="216"/>
                  </a:lnTo>
                  <a:cubicBezTo>
                    <a:pt x="1346" y="204"/>
                    <a:pt x="1311" y="192"/>
                    <a:pt x="1299" y="181"/>
                  </a:cubicBezTo>
                  <a:cubicBezTo>
                    <a:pt x="1144" y="145"/>
                    <a:pt x="930" y="85"/>
                    <a:pt x="775" y="62"/>
                  </a:cubicBezTo>
                  <a:lnTo>
                    <a:pt x="775" y="85"/>
                  </a:lnTo>
                  <a:cubicBezTo>
                    <a:pt x="703" y="62"/>
                    <a:pt x="644" y="50"/>
                    <a:pt x="584" y="38"/>
                  </a:cubicBezTo>
                  <a:cubicBezTo>
                    <a:pt x="537" y="50"/>
                    <a:pt x="513" y="62"/>
                    <a:pt x="477" y="85"/>
                  </a:cubicBezTo>
                  <a:lnTo>
                    <a:pt x="525" y="38"/>
                  </a:lnTo>
                  <a:cubicBezTo>
                    <a:pt x="453" y="26"/>
                    <a:pt x="394" y="2"/>
                    <a:pt x="346" y="2"/>
                  </a:cubicBezTo>
                  <a:cubicBezTo>
                    <a:pt x="334" y="1"/>
                    <a:pt x="325" y="0"/>
                    <a:pt x="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 name="Google Shape;542;p23"/>
          <p:cNvSpPr/>
          <p:nvPr/>
        </p:nvSpPr>
        <p:spPr>
          <a:xfrm rot="10800000">
            <a:off x="-1696640" y="2479500"/>
            <a:ext cx="2837890" cy="3806150"/>
          </a:xfrm>
          <a:custGeom>
            <a:rect b="b" l="l" r="r" t="t"/>
            <a:pathLst>
              <a:path extrusionOk="0" h="124445" w="92787">
                <a:moveTo>
                  <a:pt x="49650" y="2497"/>
                </a:moveTo>
                <a:lnTo>
                  <a:pt x="50126" y="2712"/>
                </a:lnTo>
                <a:cubicBezTo>
                  <a:pt x="50066" y="2695"/>
                  <a:pt x="50006" y="2687"/>
                  <a:pt x="49947" y="2687"/>
                </a:cubicBezTo>
                <a:cubicBezTo>
                  <a:pt x="49711" y="2687"/>
                  <a:pt x="49488" y="2816"/>
                  <a:pt x="49364" y="3045"/>
                </a:cubicBezTo>
                <a:lnTo>
                  <a:pt x="41411" y="17809"/>
                </a:lnTo>
                <a:lnTo>
                  <a:pt x="49650" y="2497"/>
                </a:lnTo>
                <a:close/>
                <a:moveTo>
                  <a:pt x="29302" y="38847"/>
                </a:moveTo>
                <a:lnTo>
                  <a:pt x="29588" y="39002"/>
                </a:lnTo>
                <a:cubicBezTo>
                  <a:pt x="29683" y="39049"/>
                  <a:pt x="29754" y="39073"/>
                  <a:pt x="29862" y="39073"/>
                </a:cubicBezTo>
                <a:cubicBezTo>
                  <a:pt x="28457" y="41633"/>
                  <a:pt x="27123" y="44074"/>
                  <a:pt x="25825" y="46408"/>
                </a:cubicBezTo>
                <a:cubicBezTo>
                  <a:pt x="19563" y="57766"/>
                  <a:pt x="13871" y="67851"/>
                  <a:pt x="8609" y="76995"/>
                </a:cubicBezTo>
                <a:cubicBezTo>
                  <a:pt x="9228" y="75661"/>
                  <a:pt x="9883" y="74351"/>
                  <a:pt x="10585" y="73042"/>
                </a:cubicBezTo>
                <a:cubicBezTo>
                  <a:pt x="16681" y="62028"/>
                  <a:pt x="22801" y="50837"/>
                  <a:pt x="29302" y="38847"/>
                </a:cubicBezTo>
                <a:close/>
                <a:moveTo>
                  <a:pt x="50364" y="4605"/>
                </a:moveTo>
                <a:lnTo>
                  <a:pt x="82166" y="20202"/>
                </a:lnTo>
                <a:cubicBezTo>
                  <a:pt x="82275" y="20272"/>
                  <a:pt x="82389" y="20304"/>
                  <a:pt x="82499" y="20304"/>
                </a:cubicBezTo>
                <a:cubicBezTo>
                  <a:pt x="82725" y="20304"/>
                  <a:pt x="82935" y="20168"/>
                  <a:pt x="83047" y="19952"/>
                </a:cubicBezTo>
                <a:cubicBezTo>
                  <a:pt x="83130" y="19761"/>
                  <a:pt x="83130" y="19547"/>
                  <a:pt x="83047" y="19368"/>
                </a:cubicBezTo>
                <a:lnTo>
                  <a:pt x="83047" y="19368"/>
                </a:lnTo>
                <a:lnTo>
                  <a:pt x="89607" y="22631"/>
                </a:lnTo>
                <a:lnTo>
                  <a:pt x="83987" y="33287"/>
                </a:lnTo>
                <a:lnTo>
                  <a:pt x="80058" y="40871"/>
                </a:lnTo>
                <a:cubicBezTo>
                  <a:pt x="77272" y="46312"/>
                  <a:pt x="74736" y="51384"/>
                  <a:pt x="72331" y="56373"/>
                </a:cubicBezTo>
                <a:cubicBezTo>
                  <a:pt x="72283" y="56456"/>
                  <a:pt x="72272" y="56564"/>
                  <a:pt x="72272" y="56647"/>
                </a:cubicBezTo>
                <a:cubicBezTo>
                  <a:pt x="72272" y="56873"/>
                  <a:pt x="72391" y="57099"/>
                  <a:pt x="72593" y="57218"/>
                </a:cubicBezTo>
                <a:cubicBezTo>
                  <a:pt x="72653" y="57242"/>
                  <a:pt x="72736" y="57278"/>
                  <a:pt x="72807" y="57290"/>
                </a:cubicBezTo>
                <a:lnTo>
                  <a:pt x="44411" y="111618"/>
                </a:lnTo>
                <a:lnTo>
                  <a:pt x="38505" y="122845"/>
                </a:lnTo>
                <a:lnTo>
                  <a:pt x="35719" y="121405"/>
                </a:lnTo>
                <a:lnTo>
                  <a:pt x="31219" y="118881"/>
                </a:lnTo>
                <a:lnTo>
                  <a:pt x="26135" y="115940"/>
                </a:lnTo>
                <a:cubicBezTo>
                  <a:pt x="24063" y="114737"/>
                  <a:pt x="21896" y="113499"/>
                  <a:pt x="19658" y="112273"/>
                </a:cubicBezTo>
                <a:cubicBezTo>
                  <a:pt x="15836" y="110142"/>
                  <a:pt x="11847" y="108010"/>
                  <a:pt x="7490" y="105748"/>
                </a:cubicBezTo>
                <a:cubicBezTo>
                  <a:pt x="7621" y="105379"/>
                  <a:pt x="7561" y="104962"/>
                  <a:pt x="7502" y="104617"/>
                </a:cubicBezTo>
                <a:cubicBezTo>
                  <a:pt x="7490" y="104510"/>
                  <a:pt x="7454" y="104367"/>
                  <a:pt x="7454" y="104248"/>
                </a:cubicBezTo>
                <a:cubicBezTo>
                  <a:pt x="7469" y="104247"/>
                  <a:pt x="7485" y="104247"/>
                  <a:pt x="7501" y="104247"/>
                </a:cubicBezTo>
                <a:cubicBezTo>
                  <a:pt x="8206" y="104247"/>
                  <a:pt x="10568" y="105016"/>
                  <a:pt x="18384" y="109296"/>
                </a:cubicBezTo>
                <a:cubicBezTo>
                  <a:pt x="18467" y="109345"/>
                  <a:pt x="18567" y="109369"/>
                  <a:pt x="18668" y="109369"/>
                </a:cubicBezTo>
                <a:cubicBezTo>
                  <a:pt x="18741" y="109369"/>
                  <a:pt x="18814" y="109357"/>
                  <a:pt x="18884" y="109332"/>
                </a:cubicBezTo>
                <a:cubicBezTo>
                  <a:pt x="19051" y="109272"/>
                  <a:pt x="19194" y="109177"/>
                  <a:pt x="19277" y="109010"/>
                </a:cubicBezTo>
                <a:lnTo>
                  <a:pt x="19717" y="108141"/>
                </a:lnTo>
                <a:cubicBezTo>
                  <a:pt x="19884" y="107832"/>
                  <a:pt x="19765" y="107463"/>
                  <a:pt x="19467" y="107284"/>
                </a:cubicBezTo>
                <a:cubicBezTo>
                  <a:pt x="17967" y="106391"/>
                  <a:pt x="16515" y="105498"/>
                  <a:pt x="15110" y="104605"/>
                </a:cubicBezTo>
                <a:lnTo>
                  <a:pt x="3680" y="98712"/>
                </a:lnTo>
                <a:lnTo>
                  <a:pt x="4525" y="97104"/>
                </a:lnTo>
                <a:cubicBezTo>
                  <a:pt x="4632" y="96890"/>
                  <a:pt x="4632" y="96640"/>
                  <a:pt x="4489" y="96449"/>
                </a:cubicBezTo>
                <a:lnTo>
                  <a:pt x="4454" y="96354"/>
                </a:lnTo>
                <a:cubicBezTo>
                  <a:pt x="4346" y="96164"/>
                  <a:pt x="4156" y="96045"/>
                  <a:pt x="3942" y="96033"/>
                </a:cubicBezTo>
                <a:cubicBezTo>
                  <a:pt x="3913" y="96028"/>
                  <a:pt x="3884" y="96025"/>
                  <a:pt x="3856" y="96025"/>
                </a:cubicBezTo>
                <a:cubicBezTo>
                  <a:pt x="3680" y="96025"/>
                  <a:pt x="3505" y="96116"/>
                  <a:pt x="3382" y="96259"/>
                </a:cubicBezTo>
                <a:cubicBezTo>
                  <a:pt x="2465" y="97283"/>
                  <a:pt x="1989" y="97580"/>
                  <a:pt x="1798" y="97664"/>
                </a:cubicBezTo>
                <a:cubicBezTo>
                  <a:pt x="1727" y="97390"/>
                  <a:pt x="1620" y="96437"/>
                  <a:pt x="2334" y="93640"/>
                </a:cubicBezTo>
                <a:cubicBezTo>
                  <a:pt x="2691" y="92449"/>
                  <a:pt x="3108" y="91103"/>
                  <a:pt x="3584" y="89651"/>
                </a:cubicBezTo>
                <a:lnTo>
                  <a:pt x="5382" y="86567"/>
                </a:lnTo>
                <a:cubicBezTo>
                  <a:pt x="11800" y="75387"/>
                  <a:pt x="17872" y="64184"/>
                  <a:pt x="24289" y="52301"/>
                </a:cubicBezTo>
                <a:cubicBezTo>
                  <a:pt x="28921" y="43752"/>
                  <a:pt x="33707" y="34906"/>
                  <a:pt x="38779" y="25774"/>
                </a:cubicBezTo>
                <a:cubicBezTo>
                  <a:pt x="40434" y="22869"/>
                  <a:pt x="42196" y="19702"/>
                  <a:pt x="44042" y="16344"/>
                </a:cubicBezTo>
                <a:lnTo>
                  <a:pt x="50364" y="4605"/>
                </a:lnTo>
                <a:close/>
                <a:moveTo>
                  <a:pt x="49060" y="1"/>
                </a:moveTo>
                <a:cubicBezTo>
                  <a:pt x="48827" y="1"/>
                  <a:pt x="48619" y="123"/>
                  <a:pt x="48507" y="330"/>
                </a:cubicBezTo>
                <a:lnTo>
                  <a:pt x="37684" y="20559"/>
                </a:lnTo>
                <a:lnTo>
                  <a:pt x="29171" y="36335"/>
                </a:lnTo>
                <a:cubicBezTo>
                  <a:pt x="28992" y="36644"/>
                  <a:pt x="29111" y="37049"/>
                  <a:pt x="29445" y="37228"/>
                </a:cubicBezTo>
                <a:cubicBezTo>
                  <a:pt x="29528" y="37275"/>
                  <a:pt x="29623" y="37299"/>
                  <a:pt x="29719" y="37299"/>
                </a:cubicBezTo>
                <a:cubicBezTo>
                  <a:pt x="29695" y="37383"/>
                  <a:pt x="29647" y="37454"/>
                  <a:pt x="29623" y="37525"/>
                </a:cubicBezTo>
                <a:lnTo>
                  <a:pt x="29361" y="37395"/>
                </a:lnTo>
                <a:cubicBezTo>
                  <a:pt x="29266" y="37343"/>
                  <a:pt x="29162" y="37319"/>
                  <a:pt x="29059" y="37319"/>
                </a:cubicBezTo>
                <a:cubicBezTo>
                  <a:pt x="28826" y="37319"/>
                  <a:pt x="28596" y="37442"/>
                  <a:pt x="28480" y="37656"/>
                </a:cubicBezTo>
                <a:cubicBezTo>
                  <a:pt x="21872" y="49848"/>
                  <a:pt x="15657" y="61219"/>
                  <a:pt x="9454" y="72423"/>
                </a:cubicBezTo>
                <a:cubicBezTo>
                  <a:pt x="7192" y="76697"/>
                  <a:pt x="5263" y="81019"/>
                  <a:pt x="3596" y="85627"/>
                </a:cubicBezTo>
                <a:cubicBezTo>
                  <a:pt x="3477" y="85936"/>
                  <a:pt x="3632" y="86293"/>
                  <a:pt x="3942" y="86448"/>
                </a:cubicBezTo>
                <a:cubicBezTo>
                  <a:pt x="3954" y="86448"/>
                  <a:pt x="3954" y="86460"/>
                  <a:pt x="3977" y="86460"/>
                </a:cubicBezTo>
                <a:lnTo>
                  <a:pt x="2441" y="89079"/>
                </a:lnTo>
                <a:cubicBezTo>
                  <a:pt x="2406" y="89127"/>
                  <a:pt x="2394" y="89163"/>
                  <a:pt x="2382" y="89210"/>
                </a:cubicBezTo>
                <a:cubicBezTo>
                  <a:pt x="1894" y="90711"/>
                  <a:pt x="1477" y="92092"/>
                  <a:pt x="1096" y="93294"/>
                </a:cubicBezTo>
                <a:cubicBezTo>
                  <a:pt x="1096" y="93306"/>
                  <a:pt x="1072" y="93378"/>
                  <a:pt x="1072" y="93401"/>
                </a:cubicBezTo>
                <a:cubicBezTo>
                  <a:pt x="1" y="97652"/>
                  <a:pt x="525" y="98581"/>
                  <a:pt x="1191" y="98938"/>
                </a:cubicBezTo>
                <a:cubicBezTo>
                  <a:pt x="1358" y="99025"/>
                  <a:pt x="1532" y="99063"/>
                  <a:pt x="1712" y="99063"/>
                </a:cubicBezTo>
                <a:cubicBezTo>
                  <a:pt x="1853" y="99063"/>
                  <a:pt x="1997" y="99039"/>
                  <a:pt x="2144" y="98997"/>
                </a:cubicBezTo>
                <a:cubicBezTo>
                  <a:pt x="2144" y="99081"/>
                  <a:pt x="2144" y="99152"/>
                  <a:pt x="2168" y="99247"/>
                </a:cubicBezTo>
                <a:cubicBezTo>
                  <a:pt x="2239" y="99414"/>
                  <a:pt x="2334" y="99557"/>
                  <a:pt x="2501" y="99628"/>
                </a:cubicBezTo>
                <a:lnTo>
                  <a:pt x="12859" y="104974"/>
                </a:lnTo>
                <a:cubicBezTo>
                  <a:pt x="9706" y="103441"/>
                  <a:pt x="8239" y="102996"/>
                  <a:pt x="7436" y="102996"/>
                </a:cubicBezTo>
                <a:cubicBezTo>
                  <a:pt x="7048" y="102996"/>
                  <a:pt x="6815" y="103100"/>
                  <a:pt x="6621" y="103236"/>
                </a:cubicBezTo>
                <a:cubicBezTo>
                  <a:pt x="6013" y="103665"/>
                  <a:pt x="6144" y="104391"/>
                  <a:pt x="6216" y="104891"/>
                </a:cubicBezTo>
                <a:cubicBezTo>
                  <a:pt x="6240" y="104986"/>
                  <a:pt x="6263" y="105141"/>
                  <a:pt x="6263" y="105248"/>
                </a:cubicBezTo>
                <a:lnTo>
                  <a:pt x="6251" y="105248"/>
                </a:lnTo>
                <a:cubicBezTo>
                  <a:pt x="5942" y="105248"/>
                  <a:pt x="5668" y="105439"/>
                  <a:pt x="5597" y="105736"/>
                </a:cubicBezTo>
                <a:cubicBezTo>
                  <a:pt x="5525" y="106034"/>
                  <a:pt x="5656" y="106343"/>
                  <a:pt x="5942" y="106474"/>
                </a:cubicBezTo>
                <a:cubicBezTo>
                  <a:pt x="10657" y="108915"/>
                  <a:pt x="14943" y="111201"/>
                  <a:pt x="19039" y="113475"/>
                </a:cubicBezTo>
                <a:cubicBezTo>
                  <a:pt x="21253" y="114714"/>
                  <a:pt x="23420" y="115940"/>
                  <a:pt x="25492" y="117131"/>
                </a:cubicBezTo>
                <a:lnTo>
                  <a:pt x="27695" y="118428"/>
                </a:lnTo>
                <a:lnTo>
                  <a:pt x="35124" y="122631"/>
                </a:lnTo>
                <a:lnTo>
                  <a:pt x="38517" y="124369"/>
                </a:lnTo>
                <a:cubicBezTo>
                  <a:pt x="38615" y="124420"/>
                  <a:pt x="38719" y="124444"/>
                  <a:pt x="38821" y="124444"/>
                </a:cubicBezTo>
                <a:cubicBezTo>
                  <a:pt x="39056" y="124444"/>
                  <a:pt x="39282" y="124316"/>
                  <a:pt x="39398" y="124084"/>
                </a:cubicBezTo>
                <a:lnTo>
                  <a:pt x="45602" y="112273"/>
                </a:lnTo>
                <a:lnTo>
                  <a:pt x="92703" y="22166"/>
                </a:lnTo>
                <a:cubicBezTo>
                  <a:pt x="92750" y="22083"/>
                  <a:pt x="92786" y="21976"/>
                  <a:pt x="92786" y="21869"/>
                </a:cubicBezTo>
                <a:cubicBezTo>
                  <a:pt x="92786" y="21797"/>
                  <a:pt x="92762" y="21738"/>
                  <a:pt x="92750" y="21666"/>
                </a:cubicBezTo>
                <a:cubicBezTo>
                  <a:pt x="92691" y="21500"/>
                  <a:pt x="92572" y="21345"/>
                  <a:pt x="92429" y="21273"/>
                </a:cubicBezTo>
                <a:lnTo>
                  <a:pt x="49412" y="92"/>
                </a:lnTo>
                <a:cubicBezTo>
                  <a:pt x="49294" y="30"/>
                  <a:pt x="49174" y="1"/>
                  <a:pt x="490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3"/>
          <p:cNvSpPr txBox="1"/>
          <p:nvPr>
            <p:ph type="title"/>
          </p:nvPr>
        </p:nvSpPr>
        <p:spPr>
          <a:xfrm>
            <a:off x="1963950" y="2981575"/>
            <a:ext cx="5216100" cy="527400"/>
          </a:xfrm>
          <a:prstGeom prst="rect">
            <a:avLst/>
          </a:prstGeom>
        </p:spPr>
        <p:txBody>
          <a:bodyPr anchorCtr="0" anchor="ctr" bIns="91425" lIns="0" spcFirstLastPara="1" rIns="0"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44" name="Google Shape;544;p23"/>
          <p:cNvSpPr txBox="1"/>
          <p:nvPr>
            <p:ph idx="1" type="subTitle"/>
          </p:nvPr>
        </p:nvSpPr>
        <p:spPr>
          <a:xfrm>
            <a:off x="1963925" y="3502925"/>
            <a:ext cx="5216100" cy="449700"/>
          </a:xfrm>
          <a:prstGeom prst="rect">
            <a:avLst/>
          </a:prstGeom>
        </p:spPr>
        <p:txBody>
          <a:bodyPr anchorCtr="0" anchor="t" bIns="91425" lIns="0" spcFirstLastPara="1" rIns="0" wrap="square" tIns="91425">
            <a:noAutofit/>
          </a:bodyPr>
          <a:lstStyle>
            <a:lvl1pPr lvl="0" rtl="0" algn="ctr">
              <a:lnSpc>
                <a:spcPct val="100000"/>
              </a:lnSpc>
              <a:spcBef>
                <a:spcPts val="0"/>
              </a:spcBef>
              <a:spcAft>
                <a:spcPts val="0"/>
              </a:spcAft>
              <a:buClr>
                <a:schemeClr val="accent1"/>
              </a:buClr>
              <a:buSzPts val="1800"/>
              <a:buNone/>
              <a:defRPr>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
        <p:nvSpPr>
          <p:cNvPr id="545" name="Google Shape;545;p23"/>
          <p:cNvSpPr txBox="1"/>
          <p:nvPr>
            <p:ph hasCustomPrompt="1" idx="2" type="title"/>
          </p:nvPr>
        </p:nvSpPr>
        <p:spPr>
          <a:xfrm>
            <a:off x="3502350" y="1571875"/>
            <a:ext cx="2139300" cy="11715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lt2"/>
              </a:buClr>
              <a:buSzPts val="13000"/>
              <a:buNone/>
              <a:defRPr sz="13000">
                <a:solidFill>
                  <a:schemeClr val="lt2"/>
                </a:solidFill>
              </a:defRPr>
            </a:lvl1pPr>
            <a:lvl2pPr lvl="1" rtl="0" algn="ctr">
              <a:spcBef>
                <a:spcPts val="0"/>
              </a:spcBef>
              <a:spcAft>
                <a:spcPts val="0"/>
              </a:spcAft>
              <a:buClr>
                <a:schemeClr val="lt2"/>
              </a:buClr>
              <a:buSzPts val="12000"/>
              <a:buNone/>
              <a:defRPr sz="12000">
                <a:solidFill>
                  <a:schemeClr val="lt2"/>
                </a:solidFill>
              </a:defRPr>
            </a:lvl2pPr>
            <a:lvl3pPr lvl="2" rtl="0" algn="ctr">
              <a:spcBef>
                <a:spcPts val="0"/>
              </a:spcBef>
              <a:spcAft>
                <a:spcPts val="0"/>
              </a:spcAft>
              <a:buClr>
                <a:schemeClr val="lt2"/>
              </a:buClr>
              <a:buSzPts val="12000"/>
              <a:buNone/>
              <a:defRPr sz="12000">
                <a:solidFill>
                  <a:schemeClr val="lt2"/>
                </a:solidFill>
              </a:defRPr>
            </a:lvl3pPr>
            <a:lvl4pPr lvl="3" rtl="0" algn="ctr">
              <a:spcBef>
                <a:spcPts val="0"/>
              </a:spcBef>
              <a:spcAft>
                <a:spcPts val="0"/>
              </a:spcAft>
              <a:buClr>
                <a:schemeClr val="lt2"/>
              </a:buClr>
              <a:buSzPts val="12000"/>
              <a:buNone/>
              <a:defRPr sz="12000">
                <a:solidFill>
                  <a:schemeClr val="lt2"/>
                </a:solidFill>
              </a:defRPr>
            </a:lvl4pPr>
            <a:lvl5pPr lvl="4" rtl="0" algn="ctr">
              <a:spcBef>
                <a:spcPts val="0"/>
              </a:spcBef>
              <a:spcAft>
                <a:spcPts val="0"/>
              </a:spcAft>
              <a:buClr>
                <a:schemeClr val="lt2"/>
              </a:buClr>
              <a:buSzPts val="12000"/>
              <a:buNone/>
              <a:defRPr sz="12000">
                <a:solidFill>
                  <a:schemeClr val="lt2"/>
                </a:solidFill>
              </a:defRPr>
            </a:lvl5pPr>
            <a:lvl6pPr lvl="5" rtl="0" algn="ctr">
              <a:spcBef>
                <a:spcPts val="0"/>
              </a:spcBef>
              <a:spcAft>
                <a:spcPts val="0"/>
              </a:spcAft>
              <a:buClr>
                <a:schemeClr val="lt2"/>
              </a:buClr>
              <a:buSzPts val="12000"/>
              <a:buNone/>
              <a:defRPr sz="12000">
                <a:solidFill>
                  <a:schemeClr val="lt2"/>
                </a:solidFill>
              </a:defRPr>
            </a:lvl6pPr>
            <a:lvl7pPr lvl="6" rtl="0" algn="ctr">
              <a:spcBef>
                <a:spcPts val="0"/>
              </a:spcBef>
              <a:spcAft>
                <a:spcPts val="0"/>
              </a:spcAft>
              <a:buClr>
                <a:schemeClr val="lt2"/>
              </a:buClr>
              <a:buSzPts val="12000"/>
              <a:buNone/>
              <a:defRPr sz="12000">
                <a:solidFill>
                  <a:schemeClr val="lt2"/>
                </a:solidFill>
              </a:defRPr>
            </a:lvl7pPr>
            <a:lvl8pPr lvl="7" rtl="0" algn="ctr">
              <a:spcBef>
                <a:spcPts val="0"/>
              </a:spcBef>
              <a:spcAft>
                <a:spcPts val="0"/>
              </a:spcAft>
              <a:buClr>
                <a:schemeClr val="lt2"/>
              </a:buClr>
              <a:buSzPts val="12000"/>
              <a:buNone/>
              <a:defRPr sz="12000">
                <a:solidFill>
                  <a:schemeClr val="lt2"/>
                </a:solidFill>
              </a:defRPr>
            </a:lvl8pPr>
            <a:lvl9pPr lvl="8" rtl="0" algn="ctr">
              <a:spcBef>
                <a:spcPts val="0"/>
              </a:spcBef>
              <a:spcAft>
                <a:spcPts val="0"/>
              </a:spcAft>
              <a:buClr>
                <a:schemeClr val="lt2"/>
              </a:buClr>
              <a:buSzPts val="12000"/>
              <a:buNone/>
              <a:defRPr sz="12000">
                <a:solidFill>
                  <a:schemeClr val="lt2"/>
                </a:solidFill>
              </a:defRPr>
            </a:lvl9pPr>
          </a:lstStyle>
          <a:p>
            <a:r>
              <a:t>xx%</a:t>
            </a:r>
          </a:p>
        </p:txBody>
      </p:sp>
      <p:sp>
        <p:nvSpPr>
          <p:cNvPr id="546" name="Google Shape;546;p23"/>
          <p:cNvSpPr/>
          <p:nvPr/>
        </p:nvSpPr>
        <p:spPr>
          <a:xfrm flipH="1">
            <a:off x="1788463" y="4366819"/>
            <a:ext cx="560440" cy="568575"/>
          </a:xfrm>
          <a:custGeom>
            <a:rect b="b" l="l" r="r" t="t"/>
            <a:pathLst>
              <a:path extrusionOk="0" h="18590" w="18324">
                <a:moveTo>
                  <a:pt x="7561" y="3517"/>
                </a:moveTo>
                <a:cubicBezTo>
                  <a:pt x="6870" y="4719"/>
                  <a:pt x="6072" y="5862"/>
                  <a:pt x="4882" y="6910"/>
                </a:cubicBezTo>
                <a:cubicBezTo>
                  <a:pt x="5882" y="5755"/>
                  <a:pt x="6715" y="4624"/>
                  <a:pt x="7561" y="3517"/>
                </a:cubicBezTo>
                <a:close/>
                <a:moveTo>
                  <a:pt x="14371" y="13113"/>
                </a:moveTo>
                <a:cubicBezTo>
                  <a:pt x="14439" y="13139"/>
                  <a:pt x="14504" y="13156"/>
                  <a:pt x="14558" y="13157"/>
                </a:cubicBezTo>
                <a:lnTo>
                  <a:pt x="14558" y="13157"/>
                </a:lnTo>
                <a:cubicBezTo>
                  <a:pt x="14557" y="13157"/>
                  <a:pt x="14556" y="13157"/>
                  <a:pt x="14555" y="13157"/>
                </a:cubicBezTo>
                <a:cubicBezTo>
                  <a:pt x="14503" y="13157"/>
                  <a:pt x="14441" y="13140"/>
                  <a:pt x="14371" y="13113"/>
                </a:cubicBezTo>
                <a:close/>
                <a:moveTo>
                  <a:pt x="7499" y="0"/>
                </a:moveTo>
                <a:cubicBezTo>
                  <a:pt x="6622" y="0"/>
                  <a:pt x="6830" y="1448"/>
                  <a:pt x="6299" y="1933"/>
                </a:cubicBezTo>
                <a:cubicBezTo>
                  <a:pt x="4394" y="3231"/>
                  <a:pt x="3894" y="5386"/>
                  <a:pt x="2441" y="7029"/>
                </a:cubicBezTo>
                <a:cubicBezTo>
                  <a:pt x="1453" y="8255"/>
                  <a:pt x="1346" y="9791"/>
                  <a:pt x="1334" y="11291"/>
                </a:cubicBezTo>
                <a:cubicBezTo>
                  <a:pt x="1488" y="13363"/>
                  <a:pt x="0" y="15399"/>
                  <a:pt x="1048" y="17173"/>
                </a:cubicBezTo>
                <a:cubicBezTo>
                  <a:pt x="1561" y="17914"/>
                  <a:pt x="2788" y="18218"/>
                  <a:pt x="4103" y="18218"/>
                </a:cubicBezTo>
                <a:cubicBezTo>
                  <a:pt x="5536" y="18218"/>
                  <a:pt x="7074" y="17857"/>
                  <a:pt x="7906" y="17304"/>
                </a:cubicBezTo>
                <a:lnTo>
                  <a:pt x="9097" y="17423"/>
                </a:lnTo>
                <a:cubicBezTo>
                  <a:pt x="8418" y="18590"/>
                  <a:pt x="11418" y="18233"/>
                  <a:pt x="12895" y="18495"/>
                </a:cubicBezTo>
                <a:cubicBezTo>
                  <a:pt x="12942" y="17959"/>
                  <a:pt x="13299" y="17447"/>
                  <a:pt x="14252" y="17030"/>
                </a:cubicBezTo>
                <a:cubicBezTo>
                  <a:pt x="14264" y="16887"/>
                  <a:pt x="14311" y="16637"/>
                  <a:pt x="14323" y="16506"/>
                </a:cubicBezTo>
                <a:cubicBezTo>
                  <a:pt x="14752" y="13470"/>
                  <a:pt x="15026" y="10422"/>
                  <a:pt x="16717" y="7815"/>
                </a:cubicBezTo>
                <a:lnTo>
                  <a:pt x="16717" y="7815"/>
                </a:lnTo>
                <a:cubicBezTo>
                  <a:pt x="15443" y="9374"/>
                  <a:pt x="14562" y="11113"/>
                  <a:pt x="14371" y="13113"/>
                </a:cubicBezTo>
                <a:cubicBezTo>
                  <a:pt x="14219" y="13062"/>
                  <a:pt x="14033" y="12986"/>
                  <a:pt x="13871" y="12986"/>
                </a:cubicBezTo>
                <a:cubicBezTo>
                  <a:pt x="13843" y="12986"/>
                  <a:pt x="13815" y="12989"/>
                  <a:pt x="13788" y="12994"/>
                </a:cubicBezTo>
                <a:cubicBezTo>
                  <a:pt x="12847" y="10565"/>
                  <a:pt x="15716" y="9458"/>
                  <a:pt x="15681" y="7291"/>
                </a:cubicBezTo>
                <a:lnTo>
                  <a:pt x="15681" y="7291"/>
                </a:lnTo>
                <a:cubicBezTo>
                  <a:pt x="15943" y="7410"/>
                  <a:pt x="16478" y="7636"/>
                  <a:pt x="16764" y="7755"/>
                </a:cubicBezTo>
                <a:cubicBezTo>
                  <a:pt x="17157" y="7172"/>
                  <a:pt x="17621" y="6612"/>
                  <a:pt x="18193" y="6124"/>
                </a:cubicBezTo>
                <a:cubicBezTo>
                  <a:pt x="18324" y="5862"/>
                  <a:pt x="17931" y="5386"/>
                  <a:pt x="17419" y="4874"/>
                </a:cubicBezTo>
                <a:cubicBezTo>
                  <a:pt x="14573" y="5838"/>
                  <a:pt x="13752" y="8291"/>
                  <a:pt x="12561" y="10375"/>
                </a:cubicBezTo>
                <a:cubicBezTo>
                  <a:pt x="12847" y="9422"/>
                  <a:pt x="12966" y="8220"/>
                  <a:pt x="13895" y="7505"/>
                </a:cubicBezTo>
                <a:cubicBezTo>
                  <a:pt x="14966" y="6422"/>
                  <a:pt x="15240" y="5136"/>
                  <a:pt x="16609" y="4433"/>
                </a:cubicBezTo>
                <a:lnTo>
                  <a:pt x="16871" y="4350"/>
                </a:lnTo>
                <a:cubicBezTo>
                  <a:pt x="16609" y="4124"/>
                  <a:pt x="16347" y="3886"/>
                  <a:pt x="16074" y="3648"/>
                </a:cubicBezTo>
                <a:cubicBezTo>
                  <a:pt x="14907" y="2695"/>
                  <a:pt x="13180" y="1516"/>
                  <a:pt x="11573" y="1374"/>
                </a:cubicBezTo>
                <a:cubicBezTo>
                  <a:pt x="11490" y="1504"/>
                  <a:pt x="11347" y="1790"/>
                  <a:pt x="11347" y="1790"/>
                </a:cubicBezTo>
                <a:cubicBezTo>
                  <a:pt x="10799" y="1564"/>
                  <a:pt x="10263" y="1231"/>
                  <a:pt x="9739" y="921"/>
                </a:cubicBezTo>
                <a:cubicBezTo>
                  <a:pt x="8954" y="1731"/>
                  <a:pt x="8251" y="2600"/>
                  <a:pt x="7561" y="3517"/>
                </a:cubicBezTo>
                <a:cubicBezTo>
                  <a:pt x="8120" y="2540"/>
                  <a:pt x="8632" y="1564"/>
                  <a:pt x="9251" y="623"/>
                </a:cubicBezTo>
                <a:cubicBezTo>
                  <a:pt x="8666" y="286"/>
                  <a:pt x="8145" y="1"/>
                  <a:pt x="7667" y="1"/>
                </a:cubicBezTo>
                <a:cubicBezTo>
                  <a:pt x="7639" y="1"/>
                  <a:pt x="7612" y="2"/>
                  <a:pt x="7584" y="4"/>
                </a:cubicBezTo>
                <a:cubicBezTo>
                  <a:pt x="7555" y="1"/>
                  <a:pt x="7527" y="0"/>
                  <a:pt x="74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3"/>
          <p:cNvSpPr/>
          <p:nvPr/>
        </p:nvSpPr>
        <p:spPr>
          <a:xfrm rot="10800000">
            <a:off x="-381662" y="-240195"/>
            <a:ext cx="1522919" cy="1314696"/>
          </a:xfrm>
          <a:custGeom>
            <a:rect b="b" l="l" r="r" t="t"/>
            <a:pathLst>
              <a:path extrusionOk="0" h="42985" w="49793">
                <a:moveTo>
                  <a:pt x="29016" y="7980"/>
                </a:moveTo>
                <a:lnTo>
                  <a:pt x="29016" y="7980"/>
                </a:lnTo>
                <a:cubicBezTo>
                  <a:pt x="26385" y="9219"/>
                  <a:pt x="23599" y="10207"/>
                  <a:pt x="19813" y="10350"/>
                </a:cubicBezTo>
                <a:cubicBezTo>
                  <a:pt x="23206" y="9647"/>
                  <a:pt x="26147" y="8766"/>
                  <a:pt x="29016" y="7980"/>
                </a:cubicBezTo>
                <a:close/>
                <a:moveTo>
                  <a:pt x="39018" y="37377"/>
                </a:moveTo>
                <a:lnTo>
                  <a:pt x="39018" y="37377"/>
                </a:lnTo>
                <a:cubicBezTo>
                  <a:pt x="39338" y="37658"/>
                  <a:pt x="39594" y="37876"/>
                  <a:pt x="39743" y="37876"/>
                </a:cubicBezTo>
                <a:lnTo>
                  <a:pt x="39743" y="37876"/>
                </a:lnTo>
                <a:cubicBezTo>
                  <a:pt x="39743" y="37876"/>
                  <a:pt x="39743" y="37876"/>
                  <a:pt x="39742" y="37876"/>
                </a:cubicBezTo>
                <a:cubicBezTo>
                  <a:pt x="39591" y="37876"/>
                  <a:pt x="39328" y="37658"/>
                  <a:pt x="39018" y="37377"/>
                </a:cubicBezTo>
                <a:close/>
                <a:moveTo>
                  <a:pt x="31183" y="0"/>
                </a:moveTo>
                <a:cubicBezTo>
                  <a:pt x="29876" y="0"/>
                  <a:pt x="28973" y="2316"/>
                  <a:pt x="27611" y="2372"/>
                </a:cubicBezTo>
                <a:cubicBezTo>
                  <a:pt x="27165" y="2320"/>
                  <a:pt x="26733" y="2296"/>
                  <a:pt x="26314" y="2296"/>
                </a:cubicBezTo>
                <a:cubicBezTo>
                  <a:pt x="21451" y="2296"/>
                  <a:pt x="18318" y="5561"/>
                  <a:pt x="13681" y="6635"/>
                </a:cubicBezTo>
                <a:cubicBezTo>
                  <a:pt x="10026" y="7659"/>
                  <a:pt x="8347" y="10838"/>
                  <a:pt x="7037" y="13993"/>
                </a:cubicBezTo>
                <a:cubicBezTo>
                  <a:pt x="5716" y="18541"/>
                  <a:pt x="1" y="20934"/>
                  <a:pt x="1429" y="25994"/>
                </a:cubicBezTo>
                <a:cubicBezTo>
                  <a:pt x="3120" y="30578"/>
                  <a:pt x="15241" y="34567"/>
                  <a:pt x="20182" y="34805"/>
                </a:cubicBezTo>
                <a:lnTo>
                  <a:pt x="23337" y="36531"/>
                </a:lnTo>
                <a:cubicBezTo>
                  <a:pt x="20741" y="37591"/>
                  <a:pt x="29254" y="40722"/>
                  <a:pt x="33160" y="42985"/>
                </a:cubicBezTo>
                <a:cubicBezTo>
                  <a:pt x="33361" y="42581"/>
                  <a:pt x="33860" y="42312"/>
                  <a:pt x="34771" y="42312"/>
                </a:cubicBezTo>
                <a:cubicBezTo>
                  <a:pt x="35419" y="42312"/>
                  <a:pt x="36277" y="42448"/>
                  <a:pt x="37386" y="42770"/>
                </a:cubicBezTo>
                <a:cubicBezTo>
                  <a:pt x="37470" y="42615"/>
                  <a:pt x="37672" y="42318"/>
                  <a:pt x="37755" y="42175"/>
                </a:cubicBezTo>
                <a:cubicBezTo>
                  <a:pt x="39851" y="38746"/>
                  <a:pt x="41673" y="34353"/>
                  <a:pt x="46078" y="33245"/>
                </a:cubicBezTo>
                <a:lnTo>
                  <a:pt x="46078" y="33245"/>
                </a:lnTo>
                <a:cubicBezTo>
                  <a:pt x="42923" y="33341"/>
                  <a:pt x="40184" y="34662"/>
                  <a:pt x="39018" y="37377"/>
                </a:cubicBezTo>
                <a:cubicBezTo>
                  <a:pt x="38589" y="36984"/>
                  <a:pt x="38065" y="36472"/>
                  <a:pt x="37636" y="36234"/>
                </a:cubicBezTo>
                <a:cubicBezTo>
                  <a:pt x="36434" y="30769"/>
                  <a:pt x="43542" y="33983"/>
                  <a:pt x="44113" y="30304"/>
                </a:cubicBezTo>
                <a:cubicBezTo>
                  <a:pt x="44637" y="31031"/>
                  <a:pt x="45661" y="32483"/>
                  <a:pt x="46185" y="33221"/>
                </a:cubicBezTo>
                <a:cubicBezTo>
                  <a:pt x="46673" y="33121"/>
                  <a:pt x="47190" y="33062"/>
                  <a:pt x="47734" y="33062"/>
                </a:cubicBezTo>
                <a:cubicBezTo>
                  <a:pt x="48290" y="33062"/>
                  <a:pt x="48874" y="33124"/>
                  <a:pt x="49483" y="33269"/>
                </a:cubicBezTo>
                <a:cubicBezTo>
                  <a:pt x="49793" y="33079"/>
                  <a:pt x="49245" y="31436"/>
                  <a:pt x="48519" y="29423"/>
                </a:cubicBezTo>
                <a:cubicBezTo>
                  <a:pt x="46404" y="27941"/>
                  <a:pt x="44628" y="27416"/>
                  <a:pt x="43042" y="27416"/>
                </a:cubicBezTo>
                <a:cubicBezTo>
                  <a:pt x="40333" y="27416"/>
                  <a:pt x="38177" y="28948"/>
                  <a:pt x="35827" y="29864"/>
                </a:cubicBezTo>
                <a:cubicBezTo>
                  <a:pt x="36845" y="28824"/>
                  <a:pt x="37671" y="27157"/>
                  <a:pt x="39563" y="27157"/>
                </a:cubicBezTo>
                <a:cubicBezTo>
                  <a:pt x="39773" y="27157"/>
                  <a:pt x="39995" y="27177"/>
                  <a:pt x="40232" y="27221"/>
                </a:cubicBezTo>
                <a:cubicBezTo>
                  <a:pt x="40305" y="27223"/>
                  <a:pt x="40376" y="27224"/>
                  <a:pt x="40447" y="27224"/>
                </a:cubicBezTo>
                <a:cubicBezTo>
                  <a:pt x="42321" y="27224"/>
                  <a:pt x="43490" y="26391"/>
                  <a:pt x="45010" y="26391"/>
                </a:cubicBezTo>
                <a:cubicBezTo>
                  <a:pt x="45657" y="26391"/>
                  <a:pt x="46366" y="26542"/>
                  <a:pt x="47221" y="26971"/>
                </a:cubicBezTo>
                <a:lnTo>
                  <a:pt x="47745" y="27328"/>
                </a:lnTo>
                <a:cubicBezTo>
                  <a:pt x="47388" y="26363"/>
                  <a:pt x="47019" y="25387"/>
                  <a:pt x="46733" y="24542"/>
                </a:cubicBezTo>
                <a:cubicBezTo>
                  <a:pt x="45054" y="20351"/>
                  <a:pt x="42637" y="14505"/>
                  <a:pt x="39494" y="11064"/>
                </a:cubicBezTo>
                <a:cubicBezTo>
                  <a:pt x="39232" y="11207"/>
                  <a:pt x="38684" y="11493"/>
                  <a:pt x="38684" y="11493"/>
                </a:cubicBezTo>
                <a:cubicBezTo>
                  <a:pt x="37708" y="9981"/>
                  <a:pt x="36862" y="8266"/>
                  <a:pt x="36065" y="6611"/>
                </a:cubicBezTo>
                <a:cubicBezTo>
                  <a:pt x="33684" y="6825"/>
                  <a:pt x="31362" y="7349"/>
                  <a:pt x="29016" y="7980"/>
                </a:cubicBezTo>
                <a:cubicBezTo>
                  <a:pt x="31100" y="7004"/>
                  <a:pt x="33124" y="5885"/>
                  <a:pt x="35303" y="5063"/>
                </a:cubicBezTo>
                <a:cubicBezTo>
                  <a:pt x="34362" y="3146"/>
                  <a:pt x="33445" y="1468"/>
                  <a:pt x="32338" y="587"/>
                </a:cubicBezTo>
                <a:cubicBezTo>
                  <a:pt x="31913" y="167"/>
                  <a:pt x="31534" y="0"/>
                  <a:pt x="31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3"/>
          <p:cNvSpPr/>
          <p:nvPr/>
        </p:nvSpPr>
        <p:spPr>
          <a:xfrm rot="10800000">
            <a:off x="4187870" y="-393509"/>
            <a:ext cx="806251" cy="813408"/>
          </a:xfrm>
          <a:custGeom>
            <a:rect b="b" l="l" r="r" t="t"/>
            <a:pathLst>
              <a:path extrusionOk="0" h="26595" w="26361">
                <a:moveTo>
                  <a:pt x="19169" y="16788"/>
                </a:moveTo>
                <a:cubicBezTo>
                  <a:pt x="17748" y="18374"/>
                  <a:pt x="16523" y="19960"/>
                  <a:pt x="15302" y="21500"/>
                </a:cubicBezTo>
                <a:lnTo>
                  <a:pt x="15302" y="21500"/>
                </a:lnTo>
                <a:cubicBezTo>
                  <a:pt x="16316" y="19820"/>
                  <a:pt x="17452" y="18223"/>
                  <a:pt x="19169" y="16788"/>
                </a:cubicBezTo>
                <a:close/>
                <a:moveTo>
                  <a:pt x="8049" y="12"/>
                </a:moveTo>
                <a:cubicBezTo>
                  <a:pt x="7977" y="786"/>
                  <a:pt x="7442" y="1524"/>
                  <a:pt x="6096" y="2096"/>
                </a:cubicBezTo>
                <a:cubicBezTo>
                  <a:pt x="6060" y="2274"/>
                  <a:pt x="6001" y="2643"/>
                  <a:pt x="5977" y="2834"/>
                </a:cubicBezTo>
                <a:cubicBezTo>
                  <a:pt x="5287" y="7168"/>
                  <a:pt x="4822" y="11525"/>
                  <a:pt x="2346" y="15204"/>
                </a:cubicBezTo>
                <a:cubicBezTo>
                  <a:pt x="4227" y="12990"/>
                  <a:pt x="5513" y="10549"/>
                  <a:pt x="5834" y="7692"/>
                </a:cubicBezTo>
                <a:cubicBezTo>
                  <a:pt x="5723" y="7653"/>
                  <a:pt x="5625" y="7624"/>
                  <a:pt x="5548" y="7623"/>
                </a:cubicBezTo>
                <a:lnTo>
                  <a:pt x="5548" y="7623"/>
                </a:lnTo>
                <a:cubicBezTo>
                  <a:pt x="5549" y="7623"/>
                  <a:pt x="5551" y="7623"/>
                  <a:pt x="5552" y="7623"/>
                </a:cubicBezTo>
                <a:cubicBezTo>
                  <a:pt x="5632" y="7623"/>
                  <a:pt x="5732" y="7652"/>
                  <a:pt x="5834" y="7692"/>
                </a:cubicBezTo>
                <a:cubicBezTo>
                  <a:pt x="6073" y="7764"/>
                  <a:pt x="6338" y="7891"/>
                  <a:pt x="6568" y="7891"/>
                </a:cubicBezTo>
                <a:cubicBezTo>
                  <a:pt x="6602" y="7891"/>
                  <a:pt x="6635" y="7888"/>
                  <a:pt x="6668" y="7882"/>
                </a:cubicBezTo>
                <a:lnTo>
                  <a:pt x="6668" y="7882"/>
                </a:lnTo>
                <a:cubicBezTo>
                  <a:pt x="7954" y="11359"/>
                  <a:pt x="3810" y="12895"/>
                  <a:pt x="3834" y="15978"/>
                </a:cubicBezTo>
                <a:cubicBezTo>
                  <a:pt x="3441" y="15812"/>
                  <a:pt x="2667" y="15478"/>
                  <a:pt x="2286" y="15300"/>
                </a:cubicBezTo>
                <a:cubicBezTo>
                  <a:pt x="1703" y="16133"/>
                  <a:pt x="1012" y="16919"/>
                  <a:pt x="191" y="17621"/>
                </a:cubicBezTo>
                <a:cubicBezTo>
                  <a:pt x="0" y="17990"/>
                  <a:pt x="536" y="18669"/>
                  <a:pt x="1262" y="19431"/>
                </a:cubicBezTo>
                <a:cubicBezTo>
                  <a:pt x="5346" y="18121"/>
                  <a:pt x="6584" y="14645"/>
                  <a:pt x="8335" y="11680"/>
                </a:cubicBezTo>
                <a:lnTo>
                  <a:pt x="8335" y="11680"/>
                </a:lnTo>
                <a:cubicBezTo>
                  <a:pt x="7906" y="13049"/>
                  <a:pt x="7715" y="14764"/>
                  <a:pt x="6370" y="15752"/>
                </a:cubicBezTo>
                <a:cubicBezTo>
                  <a:pt x="4810" y="17288"/>
                  <a:pt x="4382" y="19121"/>
                  <a:pt x="2405" y="20074"/>
                </a:cubicBezTo>
                <a:lnTo>
                  <a:pt x="2024" y="20193"/>
                </a:lnTo>
                <a:cubicBezTo>
                  <a:pt x="2405" y="20538"/>
                  <a:pt x="2762" y="20872"/>
                  <a:pt x="3072" y="21193"/>
                </a:cubicBezTo>
                <a:cubicBezTo>
                  <a:pt x="4727" y="22574"/>
                  <a:pt x="7180" y="24301"/>
                  <a:pt x="9466" y="24551"/>
                </a:cubicBezTo>
                <a:cubicBezTo>
                  <a:pt x="9585" y="24360"/>
                  <a:pt x="9811" y="23955"/>
                  <a:pt x="9811" y="23955"/>
                </a:cubicBezTo>
                <a:cubicBezTo>
                  <a:pt x="10585" y="24265"/>
                  <a:pt x="11359" y="24765"/>
                  <a:pt x="12085" y="25217"/>
                </a:cubicBezTo>
                <a:cubicBezTo>
                  <a:pt x="13221" y="24093"/>
                  <a:pt x="14231" y="22876"/>
                  <a:pt x="15216" y="21623"/>
                </a:cubicBezTo>
                <a:lnTo>
                  <a:pt x="15216" y="21623"/>
                </a:lnTo>
                <a:cubicBezTo>
                  <a:pt x="14420" y="22973"/>
                  <a:pt x="13667" y="24344"/>
                  <a:pt x="12787" y="25658"/>
                </a:cubicBezTo>
                <a:cubicBezTo>
                  <a:pt x="13600" y="26173"/>
                  <a:pt x="14379" y="26589"/>
                  <a:pt x="15073" y="26589"/>
                </a:cubicBezTo>
                <a:cubicBezTo>
                  <a:pt x="15101" y="26589"/>
                  <a:pt x="15129" y="26588"/>
                  <a:pt x="15157" y="26587"/>
                </a:cubicBezTo>
                <a:cubicBezTo>
                  <a:pt x="15203" y="26592"/>
                  <a:pt x="15248" y="26595"/>
                  <a:pt x="15291" y="26595"/>
                </a:cubicBezTo>
                <a:cubicBezTo>
                  <a:pt x="16507" y="26595"/>
                  <a:pt x="16256" y="24538"/>
                  <a:pt x="17026" y="23848"/>
                </a:cubicBezTo>
                <a:cubicBezTo>
                  <a:pt x="19800" y="22050"/>
                  <a:pt x="20574" y="18991"/>
                  <a:pt x="22670" y="16669"/>
                </a:cubicBezTo>
                <a:cubicBezTo>
                  <a:pt x="24134" y="14919"/>
                  <a:pt x="24313" y="12740"/>
                  <a:pt x="24372" y="10597"/>
                </a:cubicBezTo>
                <a:cubicBezTo>
                  <a:pt x="24206" y="7632"/>
                  <a:pt x="26361" y="4763"/>
                  <a:pt x="24920" y="2203"/>
                </a:cubicBezTo>
                <a:cubicBezTo>
                  <a:pt x="24183" y="1073"/>
                  <a:pt x="22312" y="606"/>
                  <a:pt x="20338" y="606"/>
                </a:cubicBezTo>
                <a:cubicBezTo>
                  <a:pt x="18357" y="606"/>
                  <a:pt x="16272" y="1076"/>
                  <a:pt x="15121" y="1822"/>
                </a:cubicBezTo>
                <a:cubicBezTo>
                  <a:pt x="14704" y="1786"/>
                  <a:pt x="13859" y="1679"/>
                  <a:pt x="13442" y="1631"/>
                </a:cubicBezTo>
                <a:cubicBezTo>
                  <a:pt x="14466" y="0"/>
                  <a:pt x="10156" y="429"/>
                  <a:pt x="8049"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3"/>
          <p:cNvSpPr/>
          <p:nvPr/>
        </p:nvSpPr>
        <p:spPr>
          <a:xfrm>
            <a:off x="7344072" y="-1140500"/>
            <a:ext cx="2762712" cy="3768990"/>
          </a:xfrm>
          <a:custGeom>
            <a:rect b="b" l="l" r="r" t="t"/>
            <a:pathLst>
              <a:path extrusionOk="0" h="123230" w="90329">
                <a:moveTo>
                  <a:pt x="52019" y="0"/>
                </a:moveTo>
                <a:lnTo>
                  <a:pt x="45959" y="11883"/>
                </a:lnTo>
                <a:cubicBezTo>
                  <a:pt x="30278" y="42839"/>
                  <a:pt x="15110" y="72771"/>
                  <a:pt x="1" y="102585"/>
                </a:cubicBezTo>
                <a:cubicBezTo>
                  <a:pt x="14431" y="109454"/>
                  <a:pt x="28826" y="116336"/>
                  <a:pt x="43268" y="123230"/>
                </a:cubicBezTo>
                <a:cubicBezTo>
                  <a:pt x="46816" y="116396"/>
                  <a:pt x="50340" y="109609"/>
                  <a:pt x="53865" y="102811"/>
                </a:cubicBezTo>
                <a:cubicBezTo>
                  <a:pt x="56639" y="97536"/>
                  <a:pt x="59401" y="92238"/>
                  <a:pt x="62175" y="86928"/>
                </a:cubicBezTo>
                <a:lnTo>
                  <a:pt x="62175" y="86928"/>
                </a:lnTo>
                <a:cubicBezTo>
                  <a:pt x="59330" y="92286"/>
                  <a:pt x="56532" y="97572"/>
                  <a:pt x="53734" y="102823"/>
                </a:cubicBezTo>
                <a:cubicBezTo>
                  <a:pt x="52353" y="105454"/>
                  <a:pt x="50960" y="108073"/>
                  <a:pt x="49578" y="110681"/>
                </a:cubicBezTo>
                <a:cubicBezTo>
                  <a:pt x="47459" y="114753"/>
                  <a:pt x="45328" y="118825"/>
                  <a:pt x="43209" y="122885"/>
                </a:cubicBezTo>
                <a:cubicBezTo>
                  <a:pt x="36113" y="119444"/>
                  <a:pt x="29028" y="116039"/>
                  <a:pt x="21944" y="112610"/>
                </a:cubicBezTo>
                <a:cubicBezTo>
                  <a:pt x="14812" y="109192"/>
                  <a:pt x="7704" y="105787"/>
                  <a:pt x="549" y="102346"/>
                </a:cubicBezTo>
                <a:cubicBezTo>
                  <a:pt x="3835" y="95869"/>
                  <a:pt x="7157" y="89357"/>
                  <a:pt x="10490" y="82808"/>
                </a:cubicBezTo>
                <a:cubicBezTo>
                  <a:pt x="13026" y="77748"/>
                  <a:pt x="15610" y="72628"/>
                  <a:pt x="18206" y="67473"/>
                </a:cubicBezTo>
                <a:lnTo>
                  <a:pt x="18206" y="67473"/>
                </a:lnTo>
                <a:cubicBezTo>
                  <a:pt x="18220" y="67663"/>
                  <a:pt x="18158" y="68039"/>
                  <a:pt x="18275" y="68039"/>
                </a:cubicBezTo>
                <a:cubicBezTo>
                  <a:pt x="18348" y="68039"/>
                  <a:pt x="18490" y="67892"/>
                  <a:pt x="18765" y="67461"/>
                </a:cubicBezTo>
                <a:lnTo>
                  <a:pt x="18765" y="67461"/>
                </a:lnTo>
                <a:cubicBezTo>
                  <a:pt x="16289" y="72736"/>
                  <a:pt x="13776" y="77915"/>
                  <a:pt x="11228" y="83023"/>
                </a:cubicBezTo>
                <a:cubicBezTo>
                  <a:pt x="9954" y="85594"/>
                  <a:pt x="8669" y="88130"/>
                  <a:pt x="7395" y="90666"/>
                </a:cubicBezTo>
                <a:cubicBezTo>
                  <a:pt x="5454" y="94441"/>
                  <a:pt x="3525" y="98227"/>
                  <a:pt x="1596" y="101989"/>
                </a:cubicBezTo>
                <a:cubicBezTo>
                  <a:pt x="3978" y="103132"/>
                  <a:pt x="6347" y="104275"/>
                  <a:pt x="8728" y="105430"/>
                </a:cubicBezTo>
                <a:cubicBezTo>
                  <a:pt x="10431" y="106264"/>
                  <a:pt x="12133" y="107073"/>
                  <a:pt x="13836" y="107907"/>
                </a:cubicBezTo>
                <a:cubicBezTo>
                  <a:pt x="16634" y="109276"/>
                  <a:pt x="19432" y="110669"/>
                  <a:pt x="22218" y="112038"/>
                </a:cubicBezTo>
                <a:cubicBezTo>
                  <a:pt x="25004" y="113419"/>
                  <a:pt x="27790" y="114788"/>
                  <a:pt x="30588" y="116170"/>
                </a:cubicBezTo>
                <a:cubicBezTo>
                  <a:pt x="32243" y="116979"/>
                  <a:pt x="33886" y="117789"/>
                  <a:pt x="35529" y="118598"/>
                </a:cubicBezTo>
                <a:cubicBezTo>
                  <a:pt x="38006" y="119801"/>
                  <a:pt x="40482" y="121003"/>
                  <a:pt x="42971" y="122218"/>
                </a:cubicBezTo>
                <a:cubicBezTo>
                  <a:pt x="45078" y="118194"/>
                  <a:pt x="47185" y="114181"/>
                  <a:pt x="49281" y="110145"/>
                </a:cubicBezTo>
                <a:cubicBezTo>
                  <a:pt x="50698" y="107407"/>
                  <a:pt x="52126" y="104668"/>
                  <a:pt x="53555" y="101930"/>
                </a:cubicBezTo>
                <a:cubicBezTo>
                  <a:pt x="56401" y="96417"/>
                  <a:pt x="59211" y="90845"/>
                  <a:pt x="61997" y="85166"/>
                </a:cubicBezTo>
                <a:cubicBezTo>
                  <a:pt x="62199" y="85273"/>
                  <a:pt x="62640" y="85499"/>
                  <a:pt x="62854" y="85618"/>
                </a:cubicBezTo>
                <a:cubicBezTo>
                  <a:pt x="68950" y="74033"/>
                  <a:pt x="75117" y="62401"/>
                  <a:pt x="81452" y="50626"/>
                </a:cubicBezTo>
                <a:cubicBezTo>
                  <a:pt x="83988" y="45685"/>
                  <a:pt x="85762" y="41232"/>
                  <a:pt x="87083" y="37422"/>
                </a:cubicBezTo>
                <a:lnTo>
                  <a:pt x="87083" y="37422"/>
                </a:lnTo>
                <a:cubicBezTo>
                  <a:pt x="79856" y="50090"/>
                  <a:pt x="72617" y="63342"/>
                  <a:pt x="65402" y="76819"/>
                </a:cubicBezTo>
                <a:cubicBezTo>
                  <a:pt x="61782" y="83558"/>
                  <a:pt x="58187" y="90369"/>
                  <a:pt x="54579" y="97203"/>
                </a:cubicBezTo>
                <a:cubicBezTo>
                  <a:pt x="52781" y="100608"/>
                  <a:pt x="50983" y="104025"/>
                  <a:pt x="49197" y="107454"/>
                </a:cubicBezTo>
                <a:cubicBezTo>
                  <a:pt x="46923" y="111800"/>
                  <a:pt x="44637" y="116158"/>
                  <a:pt x="42375" y="120503"/>
                </a:cubicBezTo>
                <a:cubicBezTo>
                  <a:pt x="36517" y="117658"/>
                  <a:pt x="30648" y="114836"/>
                  <a:pt x="24837" y="112002"/>
                </a:cubicBezTo>
                <a:cubicBezTo>
                  <a:pt x="19753" y="109538"/>
                  <a:pt x="14693" y="107061"/>
                  <a:pt x="9681" y="104609"/>
                </a:cubicBezTo>
                <a:lnTo>
                  <a:pt x="9681" y="104609"/>
                </a:lnTo>
                <a:cubicBezTo>
                  <a:pt x="14538" y="106918"/>
                  <a:pt x="19599" y="109312"/>
                  <a:pt x="24742" y="111752"/>
                </a:cubicBezTo>
                <a:cubicBezTo>
                  <a:pt x="30528" y="114503"/>
                  <a:pt x="36410" y="117301"/>
                  <a:pt x="42244" y="120087"/>
                </a:cubicBezTo>
                <a:cubicBezTo>
                  <a:pt x="43530" y="117610"/>
                  <a:pt x="44816" y="115146"/>
                  <a:pt x="46090" y="112693"/>
                </a:cubicBezTo>
                <a:cubicBezTo>
                  <a:pt x="46959" y="111026"/>
                  <a:pt x="47840" y="109359"/>
                  <a:pt x="48709" y="107716"/>
                </a:cubicBezTo>
                <a:cubicBezTo>
                  <a:pt x="50436" y="104489"/>
                  <a:pt x="52138" y="101299"/>
                  <a:pt x="53829" y="98239"/>
                </a:cubicBezTo>
                <a:cubicBezTo>
                  <a:pt x="65592" y="76450"/>
                  <a:pt x="75594" y="56519"/>
                  <a:pt x="86464" y="37041"/>
                </a:cubicBezTo>
                <a:cubicBezTo>
                  <a:pt x="87059" y="35993"/>
                  <a:pt x="87655" y="34945"/>
                  <a:pt x="88262" y="33886"/>
                </a:cubicBezTo>
                <a:cubicBezTo>
                  <a:pt x="88738" y="32350"/>
                  <a:pt x="89143" y="30969"/>
                  <a:pt x="89500" y="29730"/>
                </a:cubicBezTo>
                <a:cubicBezTo>
                  <a:pt x="90148" y="27011"/>
                  <a:pt x="90328" y="24888"/>
                  <a:pt x="89431" y="24888"/>
                </a:cubicBezTo>
                <a:cubicBezTo>
                  <a:pt x="88993" y="24888"/>
                  <a:pt x="88298" y="25395"/>
                  <a:pt x="87274" y="26587"/>
                </a:cubicBezTo>
                <a:cubicBezTo>
                  <a:pt x="87262" y="26551"/>
                  <a:pt x="87238" y="26516"/>
                  <a:pt x="87202" y="26468"/>
                </a:cubicBezTo>
                <a:lnTo>
                  <a:pt x="88333" y="24265"/>
                </a:lnTo>
                <a:lnTo>
                  <a:pt x="76237" y="18229"/>
                </a:lnTo>
                <a:cubicBezTo>
                  <a:pt x="74879" y="17395"/>
                  <a:pt x="73439" y="16526"/>
                  <a:pt x="71891" y="15621"/>
                </a:cubicBezTo>
                <a:cubicBezTo>
                  <a:pt x="71998" y="15395"/>
                  <a:pt x="72212" y="14967"/>
                  <a:pt x="72319" y="14764"/>
                </a:cubicBezTo>
                <a:cubicBezTo>
                  <a:pt x="79558" y="18602"/>
                  <a:pt x="82477" y="19728"/>
                  <a:pt x="83604" y="19728"/>
                </a:cubicBezTo>
                <a:cubicBezTo>
                  <a:pt x="85202" y="19728"/>
                  <a:pt x="83202" y="17467"/>
                  <a:pt x="84802" y="17467"/>
                </a:cubicBezTo>
                <a:cubicBezTo>
                  <a:pt x="84804" y="17467"/>
                  <a:pt x="84807" y="17467"/>
                  <a:pt x="84809" y="17467"/>
                </a:cubicBezTo>
                <a:cubicBezTo>
                  <a:pt x="80368" y="15252"/>
                  <a:pt x="75987" y="12990"/>
                  <a:pt x="71605" y="10633"/>
                </a:cubicBezTo>
                <a:cubicBezTo>
                  <a:pt x="69414" y="9466"/>
                  <a:pt x="67247" y="8275"/>
                  <a:pt x="65092" y="7049"/>
                </a:cubicBezTo>
                <a:cubicBezTo>
                  <a:pt x="63961" y="6406"/>
                  <a:pt x="62830" y="5775"/>
                  <a:pt x="61699" y="5120"/>
                </a:cubicBezTo>
                <a:cubicBezTo>
                  <a:pt x="59615" y="3989"/>
                  <a:pt x="57508" y="2834"/>
                  <a:pt x="55424" y="1703"/>
                </a:cubicBezTo>
                <a:lnTo>
                  <a:pt x="520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 name="Google Shape;550;p23"/>
          <p:cNvGrpSpPr/>
          <p:nvPr/>
        </p:nvGrpSpPr>
        <p:grpSpPr>
          <a:xfrm flipH="1">
            <a:off x="3599790" y="4505256"/>
            <a:ext cx="1982397" cy="748126"/>
            <a:chOff x="3019125" y="4208850"/>
            <a:chExt cx="1462700" cy="552000"/>
          </a:xfrm>
        </p:grpSpPr>
        <p:sp>
          <p:nvSpPr>
            <p:cNvPr id="551" name="Google Shape;551;p23"/>
            <p:cNvSpPr/>
            <p:nvPr/>
          </p:nvSpPr>
          <p:spPr>
            <a:xfrm>
              <a:off x="3019125" y="4334825"/>
              <a:ext cx="45250" cy="40275"/>
            </a:xfrm>
            <a:custGeom>
              <a:rect b="b" l="l" r="r" t="t"/>
              <a:pathLst>
                <a:path extrusionOk="0" h="1611" w="1810">
                  <a:moveTo>
                    <a:pt x="1143" y="313"/>
                  </a:moveTo>
                  <a:lnTo>
                    <a:pt x="1143" y="313"/>
                  </a:lnTo>
                  <a:cubicBezTo>
                    <a:pt x="1286" y="408"/>
                    <a:pt x="1393" y="467"/>
                    <a:pt x="1488" y="527"/>
                  </a:cubicBezTo>
                  <a:cubicBezTo>
                    <a:pt x="1369" y="479"/>
                    <a:pt x="1262" y="420"/>
                    <a:pt x="1143" y="313"/>
                  </a:cubicBezTo>
                  <a:close/>
                  <a:moveTo>
                    <a:pt x="834" y="1396"/>
                  </a:moveTo>
                  <a:cubicBezTo>
                    <a:pt x="834" y="1420"/>
                    <a:pt x="845" y="1432"/>
                    <a:pt x="845" y="1432"/>
                  </a:cubicBezTo>
                  <a:cubicBezTo>
                    <a:pt x="834" y="1432"/>
                    <a:pt x="834" y="1420"/>
                    <a:pt x="834" y="1396"/>
                  </a:cubicBezTo>
                  <a:close/>
                  <a:moveTo>
                    <a:pt x="898" y="1"/>
                  </a:moveTo>
                  <a:cubicBezTo>
                    <a:pt x="814" y="1"/>
                    <a:pt x="729" y="24"/>
                    <a:pt x="655" y="51"/>
                  </a:cubicBezTo>
                  <a:cubicBezTo>
                    <a:pt x="476" y="122"/>
                    <a:pt x="214" y="51"/>
                    <a:pt x="95" y="229"/>
                  </a:cubicBezTo>
                  <a:cubicBezTo>
                    <a:pt x="0" y="384"/>
                    <a:pt x="238" y="765"/>
                    <a:pt x="369" y="884"/>
                  </a:cubicBezTo>
                  <a:cubicBezTo>
                    <a:pt x="381" y="908"/>
                    <a:pt x="393" y="967"/>
                    <a:pt x="417" y="1003"/>
                  </a:cubicBezTo>
                  <a:cubicBezTo>
                    <a:pt x="411" y="1001"/>
                    <a:pt x="405" y="1000"/>
                    <a:pt x="401" y="1000"/>
                  </a:cubicBezTo>
                  <a:cubicBezTo>
                    <a:pt x="326" y="1000"/>
                    <a:pt x="455" y="1261"/>
                    <a:pt x="500" y="1396"/>
                  </a:cubicBezTo>
                  <a:cubicBezTo>
                    <a:pt x="505" y="1395"/>
                    <a:pt x="509" y="1394"/>
                    <a:pt x="514" y="1394"/>
                  </a:cubicBezTo>
                  <a:cubicBezTo>
                    <a:pt x="545" y="1394"/>
                    <a:pt x="578" y="1429"/>
                    <a:pt x="619" y="1491"/>
                  </a:cubicBezTo>
                  <a:lnTo>
                    <a:pt x="655" y="1491"/>
                  </a:lnTo>
                  <a:cubicBezTo>
                    <a:pt x="737" y="1471"/>
                    <a:pt x="835" y="1442"/>
                    <a:pt x="933" y="1442"/>
                  </a:cubicBezTo>
                  <a:cubicBezTo>
                    <a:pt x="1005" y="1442"/>
                    <a:pt x="1077" y="1458"/>
                    <a:pt x="1143" y="1503"/>
                  </a:cubicBezTo>
                  <a:cubicBezTo>
                    <a:pt x="1084" y="1434"/>
                    <a:pt x="993" y="1390"/>
                    <a:pt x="896" y="1390"/>
                  </a:cubicBezTo>
                  <a:cubicBezTo>
                    <a:pt x="875" y="1390"/>
                    <a:pt x="854" y="1392"/>
                    <a:pt x="834" y="1396"/>
                  </a:cubicBezTo>
                  <a:lnTo>
                    <a:pt x="834" y="1337"/>
                  </a:lnTo>
                  <a:cubicBezTo>
                    <a:pt x="863" y="1301"/>
                    <a:pt x="893" y="1286"/>
                    <a:pt x="923" y="1286"/>
                  </a:cubicBezTo>
                  <a:cubicBezTo>
                    <a:pt x="953" y="1286"/>
                    <a:pt x="982" y="1301"/>
                    <a:pt x="1012" y="1325"/>
                  </a:cubicBezTo>
                  <a:cubicBezTo>
                    <a:pt x="1059" y="1353"/>
                    <a:pt x="1091" y="1395"/>
                    <a:pt x="1142" y="1395"/>
                  </a:cubicBezTo>
                  <a:cubicBezTo>
                    <a:pt x="1157" y="1395"/>
                    <a:pt x="1173" y="1392"/>
                    <a:pt x="1191" y="1384"/>
                  </a:cubicBezTo>
                  <a:lnTo>
                    <a:pt x="1191" y="1384"/>
                  </a:lnTo>
                  <a:cubicBezTo>
                    <a:pt x="1191" y="1420"/>
                    <a:pt x="1167" y="1479"/>
                    <a:pt x="1155" y="1503"/>
                  </a:cubicBezTo>
                  <a:cubicBezTo>
                    <a:pt x="1191" y="1539"/>
                    <a:pt x="1215" y="1563"/>
                    <a:pt x="1226" y="1610"/>
                  </a:cubicBezTo>
                  <a:cubicBezTo>
                    <a:pt x="1250" y="1610"/>
                    <a:pt x="1274" y="1563"/>
                    <a:pt x="1322" y="1503"/>
                  </a:cubicBezTo>
                  <a:cubicBezTo>
                    <a:pt x="1286" y="1253"/>
                    <a:pt x="1107" y="1206"/>
                    <a:pt x="965" y="1146"/>
                  </a:cubicBezTo>
                  <a:cubicBezTo>
                    <a:pt x="982" y="1146"/>
                    <a:pt x="1002" y="1145"/>
                    <a:pt x="1021" y="1145"/>
                  </a:cubicBezTo>
                  <a:cubicBezTo>
                    <a:pt x="1080" y="1145"/>
                    <a:pt x="1140" y="1152"/>
                    <a:pt x="1167" y="1206"/>
                  </a:cubicBezTo>
                  <a:cubicBezTo>
                    <a:pt x="1250" y="1301"/>
                    <a:pt x="1334" y="1301"/>
                    <a:pt x="1369" y="1420"/>
                  </a:cubicBezTo>
                  <a:lnTo>
                    <a:pt x="1369" y="1444"/>
                  </a:lnTo>
                  <a:cubicBezTo>
                    <a:pt x="1381" y="1420"/>
                    <a:pt x="1405" y="1396"/>
                    <a:pt x="1429" y="1384"/>
                  </a:cubicBezTo>
                  <a:cubicBezTo>
                    <a:pt x="1512" y="1253"/>
                    <a:pt x="1631" y="1075"/>
                    <a:pt x="1667" y="908"/>
                  </a:cubicBezTo>
                  <a:lnTo>
                    <a:pt x="1631" y="896"/>
                  </a:lnTo>
                  <a:lnTo>
                    <a:pt x="1727" y="717"/>
                  </a:lnTo>
                  <a:cubicBezTo>
                    <a:pt x="1643" y="646"/>
                    <a:pt x="1572" y="586"/>
                    <a:pt x="1488" y="527"/>
                  </a:cubicBezTo>
                  <a:lnTo>
                    <a:pt x="1488" y="527"/>
                  </a:lnTo>
                  <a:cubicBezTo>
                    <a:pt x="1572" y="563"/>
                    <a:pt x="1667" y="598"/>
                    <a:pt x="1750" y="658"/>
                  </a:cubicBezTo>
                  <a:cubicBezTo>
                    <a:pt x="1786" y="586"/>
                    <a:pt x="1810" y="527"/>
                    <a:pt x="1810" y="479"/>
                  </a:cubicBezTo>
                  <a:cubicBezTo>
                    <a:pt x="1810" y="372"/>
                    <a:pt x="1667" y="408"/>
                    <a:pt x="1619" y="360"/>
                  </a:cubicBezTo>
                  <a:cubicBezTo>
                    <a:pt x="1488" y="170"/>
                    <a:pt x="1262" y="146"/>
                    <a:pt x="1084" y="51"/>
                  </a:cubicBezTo>
                  <a:cubicBezTo>
                    <a:pt x="1027" y="14"/>
                    <a:pt x="963" y="1"/>
                    <a:pt x="8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3"/>
            <p:cNvSpPr/>
            <p:nvPr/>
          </p:nvSpPr>
          <p:spPr>
            <a:xfrm>
              <a:off x="3250700" y="4376150"/>
              <a:ext cx="40800" cy="37950"/>
            </a:xfrm>
            <a:custGeom>
              <a:rect b="b" l="l" r="r" t="t"/>
              <a:pathLst>
                <a:path extrusionOk="0" h="1518" w="1632">
                  <a:moveTo>
                    <a:pt x="1000" y="267"/>
                  </a:moveTo>
                  <a:cubicBezTo>
                    <a:pt x="1107" y="326"/>
                    <a:pt x="1227" y="374"/>
                    <a:pt x="1334" y="410"/>
                  </a:cubicBezTo>
                  <a:cubicBezTo>
                    <a:pt x="1227" y="386"/>
                    <a:pt x="1119" y="350"/>
                    <a:pt x="1000" y="267"/>
                  </a:cubicBezTo>
                  <a:close/>
                  <a:moveTo>
                    <a:pt x="798" y="1"/>
                  </a:moveTo>
                  <a:cubicBezTo>
                    <a:pt x="716" y="1"/>
                    <a:pt x="638" y="29"/>
                    <a:pt x="560" y="53"/>
                  </a:cubicBezTo>
                  <a:cubicBezTo>
                    <a:pt x="393" y="136"/>
                    <a:pt x="179" y="41"/>
                    <a:pt x="84" y="207"/>
                  </a:cubicBezTo>
                  <a:cubicBezTo>
                    <a:pt x="0" y="350"/>
                    <a:pt x="167" y="755"/>
                    <a:pt x="298" y="886"/>
                  </a:cubicBezTo>
                  <a:cubicBezTo>
                    <a:pt x="298" y="922"/>
                    <a:pt x="322" y="981"/>
                    <a:pt x="334" y="1005"/>
                  </a:cubicBezTo>
                  <a:cubicBezTo>
                    <a:pt x="328" y="1003"/>
                    <a:pt x="322" y="1002"/>
                    <a:pt x="318" y="1002"/>
                  </a:cubicBezTo>
                  <a:cubicBezTo>
                    <a:pt x="239" y="1002"/>
                    <a:pt x="347" y="1275"/>
                    <a:pt x="381" y="1410"/>
                  </a:cubicBezTo>
                  <a:cubicBezTo>
                    <a:pt x="388" y="1408"/>
                    <a:pt x="396" y="1406"/>
                    <a:pt x="404" y="1406"/>
                  </a:cubicBezTo>
                  <a:cubicBezTo>
                    <a:pt x="436" y="1406"/>
                    <a:pt x="476" y="1429"/>
                    <a:pt x="524" y="1505"/>
                  </a:cubicBezTo>
                  <a:cubicBezTo>
                    <a:pt x="536" y="1481"/>
                    <a:pt x="548" y="1481"/>
                    <a:pt x="572" y="1481"/>
                  </a:cubicBezTo>
                  <a:cubicBezTo>
                    <a:pt x="719" y="1457"/>
                    <a:pt x="866" y="1410"/>
                    <a:pt x="1017" y="1410"/>
                  </a:cubicBezTo>
                  <a:cubicBezTo>
                    <a:pt x="1086" y="1410"/>
                    <a:pt x="1156" y="1420"/>
                    <a:pt x="1227" y="1446"/>
                  </a:cubicBezTo>
                  <a:cubicBezTo>
                    <a:pt x="1133" y="1391"/>
                    <a:pt x="1044" y="1362"/>
                    <a:pt x="954" y="1362"/>
                  </a:cubicBezTo>
                  <a:cubicBezTo>
                    <a:pt x="906" y="1362"/>
                    <a:pt x="859" y="1370"/>
                    <a:pt x="810" y="1386"/>
                  </a:cubicBezTo>
                  <a:lnTo>
                    <a:pt x="810" y="1327"/>
                  </a:lnTo>
                  <a:cubicBezTo>
                    <a:pt x="848" y="1282"/>
                    <a:pt x="888" y="1266"/>
                    <a:pt x="928" y="1266"/>
                  </a:cubicBezTo>
                  <a:cubicBezTo>
                    <a:pt x="1015" y="1266"/>
                    <a:pt x="1105" y="1340"/>
                    <a:pt x="1191" y="1340"/>
                  </a:cubicBezTo>
                  <a:cubicBezTo>
                    <a:pt x="1211" y="1340"/>
                    <a:pt x="1231" y="1336"/>
                    <a:pt x="1250" y="1327"/>
                  </a:cubicBezTo>
                  <a:lnTo>
                    <a:pt x="1250" y="1327"/>
                  </a:lnTo>
                  <a:cubicBezTo>
                    <a:pt x="1250" y="1350"/>
                    <a:pt x="1238" y="1410"/>
                    <a:pt x="1238" y="1446"/>
                  </a:cubicBezTo>
                  <a:cubicBezTo>
                    <a:pt x="1298" y="1458"/>
                    <a:pt x="1346" y="1481"/>
                    <a:pt x="1381" y="1517"/>
                  </a:cubicBezTo>
                  <a:cubicBezTo>
                    <a:pt x="1405" y="1517"/>
                    <a:pt x="1429" y="1469"/>
                    <a:pt x="1465" y="1398"/>
                  </a:cubicBezTo>
                  <a:cubicBezTo>
                    <a:pt x="1346" y="1160"/>
                    <a:pt x="1155" y="1160"/>
                    <a:pt x="976" y="1112"/>
                  </a:cubicBezTo>
                  <a:cubicBezTo>
                    <a:pt x="1006" y="1107"/>
                    <a:pt x="1037" y="1103"/>
                    <a:pt x="1069" y="1103"/>
                  </a:cubicBezTo>
                  <a:cubicBezTo>
                    <a:pt x="1116" y="1103"/>
                    <a:pt x="1165" y="1113"/>
                    <a:pt x="1215" y="1148"/>
                  </a:cubicBezTo>
                  <a:cubicBezTo>
                    <a:pt x="1310" y="1219"/>
                    <a:pt x="1417" y="1208"/>
                    <a:pt x="1488" y="1315"/>
                  </a:cubicBezTo>
                  <a:lnTo>
                    <a:pt x="1512" y="1327"/>
                  </a:lnTo>
                  <a:cubicBezTo>
                    <a:pt x="1524" y="1291"/>
                    <a:pt x="1536" y="1255"/>
                    <a:pt x="1512" y="1243"/>
                  </a:cubicBezTo>
                  <a:cubicBezTo>
                    <a:pt x="1548" y="1100"/>
                    <a:pt x="1608" y="886"/>
                    <a:pt x="1596" y="731"/>
                  </a:cubicBezTo>
                  <a:lnTo>
                    <a:pt x="1548" y="731"/>
                  </a:lnTo>
                  <a:cubicBezTo>
                    <a:pt x="1548" y="672"/>
                    <a:pt x="1572" y="588"/>
                    <a:pt x="1584" y="529"/>
                  </a:cubicBezTo>
                  <a:cubicBezTo>
                    <a:pt x="1512" y="493"/>
                    <a:pt x="1417" y="446"/>
                    <a:pt x="1334" y="410"/>
                  </a:cubicBezTo>
                  <a:lnTo>
                    <a:pt x="1334" y="410"/>
                  </a:lnTo>
                  <a:cubicBezTo>
                    <a:pt x="1417" y="434"/>
                    <a:pt x="1512" y="446"/>
                    <a:pt x="1596" y="469"/>
                  </a:cubicBezTo>
                  <a:cubicBezTo>
                    <a:pt x="1608" y="410"/>
                    <a:pt x="1631" y="338"/>
                    <a:pt x="1608" y="291"/>
                  </a:cubicBezTo>
                  <a:cubicBezTo>
                    <a:pt x="1602" y="247"/>
                    <a:pt x="1577" y="238"/>
                    <a:pt x="1545" y="238"/>
                  </a:cubicBezTo>
                  <a:cubicBezTo>
                    <a:pt x="1524" y="238"/>
                    <a:pt x="1501" y="242"/>
                    <a:pt x="1478" y="242"/>
                  </a:cubicBezTo>
                  <a:cubicBezTo>
                    <a:pt x="1460" y="242"/>
                    <a:pt x="1443" y="240"/>
                    <a:pt x="1429" y="231"/>
                  </a:cubicBezTo>
                  <a:cubicBezTo>
                    <a:pt x="1286" y="88"/>
                    <a:pt x="1096" y="112"/>
                    <a:pt x="929" y="29"/>
                  </a:cubicBezTo>
                  <a:cubicBezTo>
                    <a:pt x="884" y="8"/>
                    <a:pt x="840" y="1"/>
                    <a:pt x="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3"/>
            <p:cNvSpPr/>
            <p:nvPr/>
          </p:nvSpPr>
          <p:spPr>
            <a:xfrm>
              <a:off x="4445175" y="4572750"/>
              <a:ext cx="36650" cy="37200"/>
            </a:xfrm>
            <a:custGeom>
              <a:rect b="b" l="l" r="r" t="t"/>
              <a:pathLst>
                <a:path extrusionOk="0" h="1488" w="1466">
                  <a:moveTo>
                    <a:pt x="650" y="0"/>
                  </a:moveTo>
                  <a:cubicBezTo>
                    <a:pt x="553" y="0"/>
                    <a:pt x="470" y="52"/>
                    <a:pt x="394" y="118"/>
                  </a:cubicBezTo>
                  <a:cubicBezTo>
                    <a:pt x="275" y="237"/>
                    <a:pt x="72" y="202"/>
                    <a:pt x="25" y="380"/>
                  </a:cubicBezTo>
                  <a:cubicBezTo>
                    <a:pt x="1" y="547"/>
                    <a:pt x="299" y="868"/>
                    <a:pt x="441" y="964"/>
                  </a:cubicBezTo>
                  <a:cubicBezTo>
                    <a:pt x="453" y="987"/>
                    <a:pt x="489" y="1035"/>
                    <a:pt x="501" y="1071"/>
                  </a:cubicBezTo>
                  <a:cubicBezTo>
                    <a:pt x="496" y="1070"/>
                    <a:pt x="492" y="1069"/>
                    <a:pt x="488" y="1069"/>
                  </a:cubicBezTo>
                  <a:cubicBezTo>
                    <a:pt x="414" y="1069"/>
                    <a:pt x="612" y="1292"/>
                    <a:pt x="680" y="1428"/>
                  </a:cubicBezTo>
                  <a:cubicBezTo>
                    <a:pt x="692" y="1420"/>
                    <a:pt x="704" y="1414"/>
                    <a:pt x="718" y="1414"/>
                  </a:cubicBezTo>
                  <a:cubicBezTo>
                    <a:pt x="743" y="1414"/>
                    <a:pt x="772" y="1433"/>
                    <a:pt x="811" y="1487"/>
                  </a:cubicBezTo>
                  <a:lnTo>
                    <a:pt x="834" y="1464"/>
                  </a:lnTo>
                  <a:cubicBezTo>
                    <a:pt x="935" y="1413"/>
                    <a:pt x="1045" y="1337"/>
                    <a:pt x="1163" y="1337"/>
                  </a:cubicBezTo>
                  <a:cubicBezTo>
                    <a:pt x="1184" y="1337"/>
                    <a:pt x="1206" y="1339"/>
                    <a:pt x="1227" y="1345"/>
                  </a:cubicBezTo>
                  <a:cubicBezTo>
                    <a:pt x="1186" y="1315"/>
                    <a:pt x="1135" y="1300"/>
                    <a:pt x="1086" y="1300"/>
                  </a:cubicBezTo>
                  <a:cubicBezTo>
                    <a:pt x="1037" y="1300"/>
                    <a:pt x="989" y="1315"/>
                    <a:pt x="953" y="1345"/>
                  </a:cubicBezTo>
                  <a:cubicBezTo>
                    <a:pt x="953" y="1333"/>
                    <a:pt x="953" y="1309"/>
                    <a:pt x="930" y="1285"/>
                  </a:cubicBezTo>
                  <a:cubicBezTo>
                    <a:pt x="949" y="1224"/>
                    <a:pt x="979" y="1206"/>
                    <a:pt x="1014" y="1206"/>
                  </a:cubicBezTo>
                  <a:cubicBezTo>
                    <a:pt x="1064" y="1206"/>
                    <a:pt x="1123" y="1244"/>
                    <a:pt x="1171" y="1244"/>
                  </a:cubicBezTo>
                  <a:cubicBezTo>
                    <a:pt x="1193" y="1244"/>
                    <a:pt x="1212" y="1236"/>
                    <a:pt x="1227" y="1214"/>
                  </a:cubicBezTo>
                  <a:cubicBezTo>
                    <a:pt x="1227" y="1249"/>
                    <a:pt x="1251" y="1309"/>
                    <a:pt x="1251" y="1333"/>
                  </a:cubicBezTo>
                  <a:cubicBezTo>
                    <a:pt x="1287" y="1345"/>
                    <a:pt x="1323" y="1356"/>
                    <a:pt x="1346" y="1392"/>
                  </a:cubicBezTo>
                  <a:cubicBezTo>
                    <a:pt x="1346" y="1392"/>
                    <a:pt x="1370" y="1333"/>
                    <a:pt x="1382" y="1261"/>
                  </a:cubicBezTo>
                  <a:cubicBezTo>
                    <a:pt x="1275" y="1035"/>
                    <a:pt x="1132" y="1071"/>
                    <a:pt x="989" y="1047"/>
                  </a:cubicBezTo>
                  <a:cubicBezTo>
                    <a:pt x="1034" y="1039"/>
                    <a:pt x="1070" y="1018"/>
                    <a:pt x="1105" y="1018"/>
                  </a:cubicBezTo>
                  <a:cubicBezTo>
                    <a:pt x="1126" y="1018"/>
                    <a:pt x="1146" y="1025"/>
                    <a:pt x="1168" y="1047"/>
                  </a:cubicBezTo>
                  <a:cubicBezTo>
                    <a:pt x="1251" y="1106"/>
                    <a:pt x="1323" y="1083"/>
                    <a:pt x="1382" y="1166"/>
                  </a:cubicBezTo>
                  <a:lnTo>
                    <a:pt x="1394" y="1190"/>
                  </a:lnTo>
                  <a:cubicBezTo>
                    <a:pt x="1394" y="1142"/>
                    <a:pt x="1418" y="1106"/>
                    <a:pt x="1430" y="1106"/>
                  </a:cubicBezTo>
                  <a:cubicBezTo>
                    <a:pt x="1442" y="952"/>
                    <a:pt x="1465" y="737"/>
                    <a:pt x="1442" y="571"/>
                  </a:cubicBezTo>
                  <a:lnTo>
                    <a:pt x="1406" y="571"/>
                  </a:lnTo>
                  <a:cubicBezTo>
                    <a:pt x="1394" y="511"/>
                    <a:pt x="1406" y="440"/>
                    <a:pt x="1406" y="380"/>
                  </a:cubicBezTo>
                  <a:cubicBezTo>
                    <a:pt x="1334" y="356"/>
                    <a:pt x="1251" y="321"/>
                    <a:pt x="1168" y="309"/>
                  </a:cubicBezTo>
                  <a:cubicBezTo>
                    <a:pt x="1084" y="297"/>
                    <a:pt x="977" y="273"/>
                    <a:pt x="858" y="213"/>
                  </a:cubicBezTo>
                  <a:lnTo>
                    <a:pt x="858" y="213"/>
                  </a:lnTo>
                  <a:cubicBezTo>
                    <a:pt x="965" y="261"/>
                    <a:pt x="1073" y="273"/>
                    <a:pt x="1168" y="309"/>
                  </a:cubicBezTo>
                  <a:cubicBezTo>
                    <a:pt x="1251" y="309"/>
                    <a:pt x="1334" y="309"/>
                    <a:pt x="1406" y="321"/>
                  </a:cubicBezTo>
                  <a:cubicBezTo>
                    <a:pt x="1406" y="249"/>
                    <a:pt x="1406" y="190"/>
                    <a:pt x="1394" y="142"/>
                  </a:cubicBezTo>
                  <a:cubicBezTo>
                    <a:pt x="1386" y="113"/>
                    <a:pt x="1368" y="104"/>
                    <a:pt x="1347" y="104"/>
                  </a:cubicBezTo>
                  <a:cubicBezTo>
                    <a:pt x="1316" y="104"/>
                    <a:pt x="1276" y="123"/>
                    <a:pt x="1241" y="123"/>
                  </a:cubicBezTo>
                  <a:cubicBezTo>
                    <a:pt x="1232" y="123"/>
                    <a:pt x="1223" y="121"/>
                    <a:pt x="1215" y="118"/>
                  </a:cubicBezTo>
                  <a:cubicBezTo>
                    <a:pt x="1049" y="11"/>
                    <a:pt x="906" y="59"/>
                    <a:pt x="727" y="11"/>
                  </a:cubicBezTo>
                  <a:cubicBezTo>
                    <a:pt x="701" y="4"/>
                    <a:pt x="675" y="0"/>
                    <a:pt x="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3"/>
            <p:cNvSpPr/>
            <p:nvPr/>
          </p:nvSpPr>
          <p:spPr>
            <a:xfrm>
              <a:off x="3299500" y="4614475"/>
              <a:ext cx="46175" cy="40725"/>
            </a:xfrm>
            <a:custGeom>
              <a:rect b="b" l="l" r="r" t="t"/>
              <a:pathLst>
                <a:path extrusionOk="0" h="1629" w="1847">
                  <a:moveTo>
                    <a:pt x="1132" y="271"/>
                  </a:moveTo>
                  <a:cubicBezTo>
                    <a:pt x="1263" y="330"/>
                    <a:pt x="1382" y="390"/>
                    <a:pt x="1501" y="449"/>
                  </a:cubicBezTo>
                  <a:cubicBezTo>
                    <a:pt x="1370" y="426"/>
                    <a:pt x="1251" y="366"/>
                    <a:pt x="1132" y="271"/>
                  </a:cubicBezTo>
                  <a:close/>
                  <a:moveTo>
                    <a:pt x="905" y="0"/>
                  </a:moveTo>
                  <a:cubicBezTo>
                    <a:pt x="820" y="0"/>
                    <a:pt x="734" y="19"/>
                    <a:pt x="656" y="33"/>
                  </a:cubicBezTo>
                  <a:cubicBezTo>
                    <a:pt x="465" y="116"/>
                    <a:pt x="239" y="9"/>
                    <a:pt x="108" y="152"/>
                  </a:cubicBezTo>
                  <a:cubicBezTo>
                    <a:pt x="1" y="307"/>
                    <a:pt x="132" y="723"/>
                    <a:pt x="263" y="854"/>
                  </a:cubicBezTo>
                  <a:cubicBezTo>
                    <a:pt x="263" y="878"/>
                    <a:pt x="287" y="938"/>
                    <a:pt x="287" y="973"/>
                  </a:cubicBezTo>
                  <a:cubicBezTo>
                    <a:pt x="280" y="971"/>
                    <a:pt x="274" y="970"/>
                    <a:pt x="269" y="970"/>
                  </a:cubicBezTo>
                  <a:cubicBezTo>
                    <a:pt x="178" y="970"/>
                    <a:pt x="264" y="1244"/>
                    <a:pt x="287" y="1390"/>
                  </a:cubicBezTo>
                  <a:cubicBezTo>
                    <a:pt x="346" y="1390"/>
                    <a:pt x="394" y="1402"/>
                    <a:pt x="453" y="1497"/>
                  </a:cubicBezTo>
                  <a:lnTo>
                    <a:pt x="489" y="1497"/>
                  </a:lnTo>
                  <a:cubicBezTo>
                    <a:pt x="632" y="1479"/>
                    <a:pt x="775" y="1460"/>
                    <a:pt x="916" y="1460"/>
                  </a:cubicBezTo>
                  <a:cubicBezTo>
                    <a:pt x="1046" y="1460"/>
                    <a:pt x="1173" y="1475"/>
                    <a:pt x="1299" y="1521"/>
                  </a:cubicBezTo>
                  <a:cubicBezTo>
                    <a:pt x="1170" y="1457"/>
                    <a:pt x="1042" y="1414"/>
                    <a:pt x="908" y="1414"/>
                  </a:cubicBezTo>
                  <a:cubicBezTo>
                    <a:pt x="868" y="1414"/>
                    <a:pt x="828" y="1418"/>
                    <a:pt x="787" y="1426"/>
                  </a:cubicBezTo>
                  <a:lnTo>
                    <a:pt x="787" y="1366"/>
                  </a:lnTo>
                  <a:cubicBezTo>
                    <a:pt x="836" y="1329"/>
                    <a:pt x="882" y="1315"/>
                    <a:pt x="925" y="1315"/>
                  </a:cubicBezTo>
                  <a:cubicBezTo>
                    <a:pt x="1042" y="1315"/>
                    <a:pt x="1144" y="1411"/>
                    <a:pt x="1261" y="1411"/>
                  </a:cubicBezTo>
                  <a:cubicBezTo>
                    <a:pt x="1281" y="1411"/>
                    <a:pt x="1301" y="1408"/>
                    <a:pt x="1322" y="1402"/>
                  </a:cubicBezTo>
                  <a:lnTo>
                    <a:pt x="1322" y="1402"/>
                  </a:lnTo>
                  <a:cubicBezTo>
                    <a:pt x="1322" y="1438"/>
                    <a:pt x="1310" y="1497"/>
                    <a:pt x="1310" y="1521"/>
                  </a:cubicBezTo>
                  <a:cubicBezTo>
                    <a:pt x="1370" y="1557"/>
                    <a:pt x="1418" y="1581"/>
                    <a:pt x="1477" y="1628"/>
                  </a:cubicBezTo>
                  <a:cubicBezTo>
                    <a:pt x="1501" y="1628"/>
                    <a:pt x="1537" y="1569"/>
                    <a:pt x="1584" y="1509"/>
                  </a:cubicBezTo>
                  <a:cubicBezTo>
                    <a:pt x="1441" y="1259"/>
                    <a:pt x="1203" y="1247"/>
                    <a:pt x="1001" y="1164"/>
                  </a:cubicBezTo>
                  <a:cubicBezTo>
                    <a:pt x="1022" y="1164"/>
                    <a:pt x="1045" y="1163"/>
                    <a:pt x="1069" y="1163"/>
                  </a:cubicBezTo>
                  <a:cubicBezTo>
                    <a:pt x="1142" y="1163"/>
                    <a:pt x="1224" y="1170"/>
                    <a:pt x="1287" y="1223"/>
                  </a:cubicBezTo>
                  <a:cubicBezTo>
                    <a:pt x="1406" y="1307"/>
                    <a:pt x="1525" y="1307"/>
                    <a:pt x="1608" y="1426"/>
                  </a:cubicBezTo>
                  <a:lnTo>
                    <a:pt x="1620" y="1450"/>
                  </a:lnTo>
                  <a:cubicBezTo>
                    <a:pt x="1644" y="1426"/>
                    <a:pt x="1656" y="1390"/>
                    <a:pt x="1656" y="1319"/>
                  </a:cubicBezTo>
                  <a:cubicBezTo>
                    <a:pt x="1727" y="1164"/>
                    <a:pt x="1799" y="961"/>
                    <a:pt x="1787" y="795"/>
                  </a:cubicBezTo>
                  <a:cubicBezTo>
                    <a:pt x="1775" y="795"/>
                    <a:pt x="1739" y="783"/>
                    <a:pt x="1739" y="783"/>
                  </a:cubicBezTo>
                  <a:cubicBezTo>
                    <a:pt x="1739" y="723"/>
                    <a:pt x="1775" y="664"/>
                    <a:pt x="1787" y="604"/>
                  </a:cubicBezTo>
                  <a:cubicBezTo>
                    <a:pt x="1691" y="545"/>
                    <a:pt x="1596" y="497"/>
                    <a:pt x="1501" y="449"/>
                  </a:cubicBezTo>
                  <a:lnTo>
                    <a:pt x="1501" y="449"/>
                  </a:lnTo>
                  <a:cubicBezTo>
                    <a:pt x="1608" y="485"/>
                    <a:pt x="1691" y="509"/>
                    <a:pt x="1799" y="545"/>
                  </a:cubicBezTo>
                  <a:cubicBezTo>
                    <a:pt x="1834" y="485"/>
                    <a:pt x="1846" y="414"/>
                    <a:pt x="1834" y="366"/>
                  </a:cubicBezTo>
                  <a:cubicBezTo>
                    <a:pt x="1821" y="312"/>
                    <a:pt x="1772" y="308"/>
                    <a:pt x="1722" y="308"/>
                  </a:cubicBezTo>
                  <a:cubicBezTo>
                    <a:pt x="1714" y="308"/>
                    <a:pt x="1705" y="308"/>
                    <a:pt x="1697" y="308"/>
                  </a:cubicBezTo>
                  <a:cubicBezTo>
                    <a:pt x="1668" y="308"/>
                    <a:pt x="1640" y="307"/>
                    <a:pt x="1620" y="295"/>
                  </a:cubicBezTo>
                  <a:cubicBezTo>
                    <a:pt x="1453" y="140"/>
                    <a:pt x="1251" y="140"/>
                    <a:pt x="1072" y="33"/>
                  </a:cubicBezTo>
                  <a:cubicBezTo>
                    <a:pt x="1019" y="9"/>
                    <a:pt x="962" y="0"/>
                    <a:pt x="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3"/>
            <p:cNvSpPr/>
            <p:nvPr/>
          </p:nvSpPr>
          <p:spPr>
            <a:xfrm>
              <a:off x="3567400" y="4664725"/>
              <a:ext cx="51825" cy="43450"/>
            </a:xfrm>
            <a:custGeom>
              <a:rect b="b" l="l" r="r" t="t"/>
              <a:pathLst>
                <a:path extrusionOk="0" h="1738" w="2073">
                  <a:moveTo>
                    <a:pt x="1441" y="273"/>
                  </a:moveTo>
                  <a:lnTo>
                    <a:pt x="1441" y="273"/>
                  </a:lnTo>
                  <a:cubicBezTo>
                    <a:pt x="1341" y="309"/>
                    <a:pt x="1241" y="325"/>
                    <a:pt x="1130" y="325"/>
                  </a:cubicBezTo>
                  <a:cubicBezTo>
                    <a:pt x="1096" y="325"/>
                    <a:pt x="1061" y="323"/>
                    <a:pt x="1024" y="321"/>
                  </a:cubicBezTo>
                  <a:cubicBezTo>
                    <a:pt x="1179" y="309"/>
                    <a:pt x="1310" y="285"/>
                    <a:pt x="1441" y="273"/>
                  </a:cubicBezTo>
                  <a:close/>
                  <a:moveTo>
                    <a:pt x="1251" y="1464"/>
                  </a:moveTo>
                  <a:lnTo>
                    <a:pt x="1251" y="1464"/>
                  </a:lnTo>
                  <a:cubicBezTo>
                    <a:pt x="1262" y="1476"/>
                    <a:pt x="1262" y="1476"/>
                    <a:pt x="1286" y="1476"/>
                  </a:cubicBezTo>
                  <a:cubicBezTo>
                    <a:pt x="1279" y="1483"/>
                    <a:pt x="1273" y="1486"/>
                    <a:pt x="1268" y="1486"/>
                  </a:cubicBezTo>
                  <a:cubicBezTo>
                    <a:pt x="1256" y="1486"/>
                    <a:pt x="1251" y="1472"/>
                    <a:pt x="1251" y="1464"/>
                  </a:cubicBezTo>
                  <a:close/>
                  <a:moveTo>
                    <a:pt x="1624" y="0"/>
                  </a:moveTo>
                  <a:cubicBezTo>
                    <a:pt x="1575" y="0"/>
                    <a:pt x="1520" y="71"/>
                    <a:pt x="1465" y="71"/>
                  </a:cubicBezTo>
                  <a:cubicBezTo>
                    <a:pt x="1427" y="63"/>
                    <a:pt x="1391" y="59"/>
                    <a:pt x="1355" y="59"/>
                  </a:cubicBezTo>
                  <a:cubicBezTo>
                    <a:pt x="1178" y="59"/>
                    <a:pt x="1024" y="142"/>
                    <a:pt x="846" y="142"/>
                  </a:cubicBezTo>
                  <a:cubicBezTo>
                    <a:pt x="691" y="142"/>
                    <a:pt x="584" y="249"/>
                    <a:pt x="477" y="333"/>
                  </a:cubicBezTo>
                  <a:cubicBezTo>
                    <a:pt x="346" y="487"/>
                    <a:pt x="108" y="487"/>
                    <a:pt x="48" y="678"/>
                  </a:cubicBezTo>
                  <a:cubicBezTo>
                    <a:pt x="0" y="856"/>
                    <a:pt x="298" y="1178"/>
                    <a:pt x="489" y="1237"/>
                  </a:cubicBezTo>
                  <a:cubicBezTo>
                    <a:pt x="512" y="1273"/>
                    <a:pt x="548" y="1321"/>
                    <a:pt x="572" y="1345"/>
                  </a:cubicBezTo>
                  <a:cubicBezTo>
                    <a:pt x="429" y="1356"/>
                    <a:pt x="655" y="1583"/>
                    <a:pt x="727" y="1714"/>
                  </a:cubicBezTo>
                  <a:cubicBezTo>
                    <a:pt x="746" y="1704"/>
                    <a:pt x="768" y="1698"/>
                    <a:pt x="795" y="1698"/>
                  </a:cubicBezTo>
                  <a:cubicBezTo>
                    <a:pt x="832" y="1698"/>
                    <a:pt x="878" y="1710"/>
                    <a:pt x="941" y="1737"/>
                  </a:cubicBezTo>
                  <a:cubicBezTo>
                    <a:pt x="953" y="1714"/>
                    <a:pt x="965" y="1702"/>
                    <a:pt x="989" y="1702"/>
                  </a:cubicBezTo>
                  <a:cubicBezTo>
                    <a:pt x="1251" y="1523"/>
                    <a:pt x="1501" y="1333"/>
                    <a:pt x="1822" y="1261"/>
                  </a:cubicBezTo>
                  <a:lnTo>
                    <a:pt x="1822" y="1261"/>
                  </a:lnTo>
                  <a:cubicBezTo>
                    <a:pt x="1608" y="1285"/>
                    <a:pt x="1417" y="1345"/>
                    <a:pt x="1251" y="1464"/>
                  </a:cubicBezTo>
                  <a:cubicBezTo>
                    <a:pt x="1251" y="1440"/>
                    <a:pt x="1239" y="1416"/>
                    <a:pt x="1227" y="1404"/>
                  </a:cubicBezTo>
                  <a:cubicBezTo>
                    <a:pt x="1322" y="1166"/>
                    <a:pt x="1620" y="1297"/>
                    <a:pt x="1774" y="1142"/>
                  </a:cubicBezTo>
                  <a:cubicBezTo>
                    <a:pt x="1786" y="1166"/>
                    <a:pt x="1798" y="1225"/>
                    <a:pt x="1822" y="1261"/>
                  </a:cubicBezTo>
                  <a:cubicBezTo>
                    <a:pt x="1894" y="1237"/>
                    <a:pt x="1965" y="1237"/>
                    <a:pt x="2036" y="1237"/>
                  </a:cubicBezTo>
                  <a:cubicBezTo>
                    <a:pt x="2072" y="1225"/>
                    <a:pt x="2072" y="1166"/>
                    <a:pt x="2072" y="1095"/>
                  </a:cubicBezTo>
                  <a:cubicBezTo>
                    <a:pt x="1974" y="1051"/>
                    <a:pt x="1884" y="1035"/>
                    <a:pt x="1799" y="1035"/>
                  </a:cubicBezTo>
                  <a:cubicBezTo>
                    <a:pt x="1624" y="1035"/>
                    <a:pt x="1470" y="1102"/>
                    <a:pt x="1310" y="1142"/>
                  </a:cubicBezTo>
                  <a:cubicBezTo>
                    <a:pt x="1398" y="1098"/>
                    <a:pt x="1476" y="1034"/>
                    <a:pt x="1582" y="1034"/>
                  </a:cubicBezTo>
                  <a:cubicBezTo>
                    <a:pt x="1590" y="1034"/>
                    <a:pt x="1599" y="1034"/>
                    <a:pt x="1608" y="1035"/>
                  </a:cubicBezTo>
                  <a:cubicBezTo>
                    <a:pt x="1732" y="1035"/>
                    <a:pt x="1833" y="989"/>
                    <a:pt x="1941" y="989"/>
                  </a:cubicBezTo>
                  <a:cubicBezTo>
                    <a:pt x="1968" y="989"/>
                    <a:pt x="1996" y="992"/>
                    <a:pt x="2024" y="999"/>
                  </a:cubicBezTo>
                  <a:lnTo>
                    <a:pt x="2060" y="1023"/>
                  </a:lnTo>
                  <a:cubicBezTo>
                    <a:pt x="2060" y="987"/>
                    <a:pt x="2036" y="940"/>
                    <a:pt x="2072" y="904"/>
                  </a:cubicBezTo>
                  <a:cubicBezTo>
                    <a:pt x="2036" y="749"/>
                    <a:pt x="1977" y="523"/>
                    <a:pt x="1882" y="404"/>
                  </a:cubicBezTo>
                  <a:cubicBezTo>
                    <a:pt x="1858" y="404"/>
                    <a:pt x="1834" y="428"/>
                    <a:pt x="1834" y="428"/>
                  </a:cubicBezTo>
                  <a:cubicBezTo>
                    <a:pt x="1798" y="368"/>
                    <a:pt x="1786" y="309"/>
                    <a:pt x="1774" y="249"/>
                  </a:cubicBezTo>
                  <a:cubicBezTo>
                    <a:pt x="1667" y="249"/>
                    <a:pt x="1548" y="261"/>
                    <a:pt x="1441" y="273"/>
                  </a:cubicBezTo>
                  <a:lnTo>
                    <a:pt x="1763" y="190"/>
                  </a:lnTo>
                  <a:cubicBezTo>
                    <a:pt x="1727" y="106"/>
                    <a:pt x="1715" y="47"/>
                    <a:pt x="1667" y="23"/>
                  </a:cubicBezTo>
                  <a:cubicBezTo>
                    <a:pt x="1654" y="6"/>
                    <a:pt x="1639" y="0"/>
                    <a:pt x="16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3"/>
            <p:cNvSpPr/>
            <p:nvPr/>
          </p:nvSpPr>
          <p:spPr>
            <a:xfrm>
              <a:off x="3471250" y="4472025"/>
              <a:ext cx="36050" cy="24225"/>
            </a:xfrm>
            <a:custGeom>
              <a:rect b="b" l="l" r="r" t="t"/>
              <a:pathLst>
                <a:path extrusionOk="0" h="969" w="1442">
                  <a:moveTo>
                    <a:pt x="1239" y="730"/>
                  </a:moveTo>
                  <a:cubicBezTo>
                    <a:pt x="1264" y="747"/>
                    <a:pt x="1295" y="770"/>
                    <a:pt x="1320" y="790"/>
                  </a:cubicBezTo>
                  <a:lnTo>
                    <a:pt x="1320" y="790"/>
                  </a:lnTo>
                  <a:cubicBezTo>
                    <a:pt x="1247" y="793"/>
                    <a:pt x="1215" y="817"/>
                    <a:pt x="1215" y="873"/>
                  </a:cubicBezTo>
                  <a:cubicBezTo>
                    <a:pt x="1203" y="873"/>
                    <a:pt x="1179" y="849"/>
                    <a:pt x="1168" y="837"/>
                  </a:cubicBezTo>
                  <a:cubicBezTo>
                    <a:pt x="1114" y="778"/>
                    <a:pt x="1144" y="775"/>
                    <a:pt x="1181" y="775"/>
                  </a:cubicBezTo>
                  <a:cubicBezTo>
                    <a:pt x="1185" y="775"/>
                    <a:pt x="1189" y="775"/>
                    <a:pt x="1193" y="775"/>
                  </a:cubicBezTo>
                  <a:cubicBezTo>
                    <a:pt x="1227" y="775"/>
                    <a:pt x="1260" y="772"/>
                    <a:pt x="1239" y="730"/>
                  </a:cubicBezTo>
                  <a:close/>
                  <a:moveTo>
                    <a:pt x="118" y="1"/>
                  </a:moveTo>
                  <a:cubicBezTo>
                    <a:pt x="84" y="1"/>
                    <a:pt x="86" y="24"/>
                    <a:pt x="96" y="63"/>
                  </a:cubicBezTo>
                  <a:cubicBezTo>
                    <a:pt x="144" y="135"/>
                    <a:pt x="1" y="99"/>
                    <a:pt x="96" y="182"/>
                  </a:cubicBezTo>
                  <a:cubicBezTo>
                    <a:pt x="191" y="278"/>
                    <a:pt x="536" y="528"/>
                    <a:pt x="679" y="599"/>
                  </a:cubicBezTo>
                  <a:cubicBezTo>
                    <a:pt x="703" y="611"/>
                    <a:pt x="751" y="659"/>
                    <a:pt x="787" y="671"/>
                  </a:cubicBezTo>
                  <a:cubicBezTo>
                    <a:pt x="784" y="670"/>
                    <a:pt x="782" y="670"/>
                    <a:pt x="780" y="670"/>
                  </a:cubicBezTo>
                  <a:cubicBezTo>
                    <a:pt x="721" y="670"/>
                    <a:pt x="981" y="840"/>
                    <a:pt x="1096" y="933"/>
                  </a:cubicBezTo>
                  <a:cubicBezTo>
                    <a:pt x="1096" y="926"/>
                    <a:pt x="1098" y="923"/>
                    <a:pt x="1103" y="923"/>
                  </a:cubicBezTo>
                  <a:cubicBezTo>
                    <a:pt x="1115" y="923"/>
                    <a:pt x="1146" y="942"/>
                    <a:pt x="1215" y="968"/>
                  </a:cubicBezTo>
                  <a:lnTo>
                    <a:pt x="1215" y="956"/>
                  </a:lnTo>
                  <a:cubicBezTo>
                    <a:pt x="1249" y="899"/>
                    <a:pt x="1240" y="820"/>
                    <a:pt x="1323" y="793"/>
                  </a:cubicBezTo>
                  <a:lnTo>
                    <a:pt x="1323" y="793"/>
                  </a:lnTo>
                  <a:cubicBezTo>
                    <a:pt x="1332" y="800"/>
                    <a:pt x="1340" y="807"/>
                    <a:pt x="1346" y="813"/>
                  </a:cubicBezTo>
                  <a:lnTo>
                    <a:pt x="1418" y="813"/>
                  </a:lnTo>
                  <a:cubicBezTo>
                    <a:pt x="1441" y="813"/>
                    <a:pt x="1394" y="766"/>
                    <a:pt x="1334" y="718"/>
                  </a:cubicBezTo>
                  <a:cubicBezTo>
                    <a:pt x="1246" y="684"/>
                    <a:pt x="1192" y="674"/>
                    <a:pt x="1154" y="674"/>
                  </a:cubicBezTo>
                  <a:cubicBezTo>
                    <a:pt x="1100" y="674"/>
                    <a:pt x="1079" y="694"/>
                    <a:pt x="1037" y="694"/>
                  </a:cubicBezTo>
                  <a:cubicBezTo>
                    <a:pt x="1046" y="675"/>
                    <a:pt x="1040" y="655"/>
                    <a:pt x="1070" y="655"/>
                  </a:cubicBezTo>
                  <a:cubicBezTo>
                    <a:pt x="1077" y="655"/>
                    <a:pt x="1085" y="656"/>
                    <a:pt x="1096" y="659"/>
                  </a:cubicBezTo>
                  <a:cubicBezTo>
                    <a:pt x="1136" y="659"/>
                    <a:pt x="1149" y="643"/>
                    <a:pt x="1178" y="643"/>
                  </a:cubicBezTo>
                  <a:cubicBezTo>
                    <a:pt x="1193" y="643"/>
                    <a:pt x="1211" y="647"/>
                    <a:pt x="1239" y="659"/>
                  </a:cubicBezTo>
                  <a:cubicBezTo>
                    <a:pt x="1239" y="671"/>
                    <a:pt x="1263" y="671"/>
                    <a:pt x="1263" y="671"/>
                  </a:cubicBezTo>
                  <a:cubicBezTo>
                    <a:pt x="1227" y="647"/>
                    <a:pt x="1203" y="635"/>
                    <a:pt x="1168" y="587"/>
                  </a:cubicBezTo>
                  <a:cubicBezTo>
                    <a:pt x="1048" y="480"/>
                    <a:pt x="870" y="361"/>
                    <a:pt x="739" y="278"/>
                  </a:cubicBezTo>
                  <a:cubicBezTo>
                    <a:pt x="691" y="230"/>
                    <a:pt x="632" y="194"/>
                    <a:pt x="584" y="159"/>
                  </a:cubicBezTo>
                  <a:lnTo>
                    <a:pt x="477" y="159"/>
                  </a:lnTo>
                  <a:cubicBezTo>
                    <a:pt x="468" y="163"/>
                    <a:pt x="458" y="166"/>
                    <a:pt x="444" y="166"/>
                  </a:cubicBezTo>
                  <a:cubicBezTo>
                    <a:pt x="421" y="166"/>
                    <a:pt x="387" y="157"/>
                    <a:pt x="334" y="135"/>
                  </a:cubicBezTo>
                  <a:lnTo>
                    <a:pt x="334" y="135"/>
                  </a:lnTo>
                  <a:cubicBezTo>
                    <a:pt x="394" y="159"/>
                    <a:pt x="441" y="159"/>
                    <a:pt x="477" y="159"/>
                  </a:cubicBezTo>
                  <a:cubicBezTo>
                    <a:pt x="513" y="159"/>
                    <a:pt x="525" y="135"/>
                    <a:pt x="536" y="123"/>
                  </a:cubicBezTo>
                  <a:cubicBezTo>
                    <a:pt x="477" y="75"/>
                    <a:pt x="441" y="51"/>
                    <a:pt x="394" y="16"/>
                  </a:cubicBezTo>
                  <a:cubicBezTo>
                    <a:pt x="379" y="8"/>
                    <a:pt x="370" y="6"/>
                    <a:pt x="364" y="6"/>
                  </a:cubicBezTo>
                  <a:cubicBezTo>
                    <a:pt x="345" y="6"/>
                    <a:pt x="369" y="41"/>
                    <a:pt x="353" y="41"/>
                  </a:cubicBezTo>
                  <a:cubicBezTo>
                    <a:pt x="351" y="41"/>
                    <a:pt x="349" y="40"/>
                    <a:pt x="346" y="40"/>
                  </a:cubicBezTo>
                  <a:cubicBezTo>
                    <a:pt x="298" y="20"/>
                    <a:pt x="270" y="17"/>
                    <a:pt x="247" y="17"/>
                  </a:cubicBezTo>
                  <a:cubicBezTo>
                    <a:pt x="232" y="17"/>
                    <a:pt x="220" y="18"/>
                    <a:pt x="207" y="18"/>
                  </a:cubicBezTo>
                  <a:cubicBezTo>
                    <a:pt x="190" y="18"/>
                    <a:pt x="171" y="16"/>
                    <a:pt x="144" y="4"/>
                  </a:cubicBezTo>
                  <a:cubicBezTo>
                    <a:pt x="133" y="2"/>
                    <a:pt x="125" y="1"/>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3"/>
            <p:cNvSpPr/>
            <p:nvPr/>
          </p:nvSpPr>
          <p:spPr>
            <a:xfrm>
              <a:off x="3805225" y="4621075"/>
              <a:ext cx="47950" cy="43350"/>
            </a:xfrm>
            <a:custGeom>
              <a:rect b="b" l="l" r="r" t="t"/>
              <a:pathLst>
                <a:path extrusionOk="0" h="1734" w="1918">
                  <a:moveTo>
                    <a:pt x="1060" y="281"/>
                  </a:moveTo>
                  <a:cubicBezTo>
                    <a:pt x="965" y="340"/>
                    <a:pt x="858" y="364"/>
                    <a:pt x="727" y="364"/>
                  </a:cubicBezTo>
                  <a:cubicBezTo>
                    <a:pt x="846" y="352"/>
                    <a:pt x="953" y="328"/>
                    <a:pt x="1060" y="281"/>
                  </a:cubicBezTo>
                  <a:close/>
                  <a:moveTo>
                    <a:pt x="1119" y="0"/>
                  </a:moveTo>
                  <a:cubicBezTo>
                    <a:pt x="1068" y="0"/>
                    <a:pt x="1052" y="92"/>
                    <a:pt x="1001" y="102"/>
                  </a:cubicBezTo>
                  <a:cubicBezTo>
                    <a:pt x="798" y="102"/>
                    <a:pt x="703" y="221"/>
                    <a:pt x="536" y="233"/>
                  </a:cubicBezTo>
                  <a:cubicBezTo>
                    <a:pt x="405" y="245"/>
                    <a:pt x="346" y="340"/>
                    <a:pt x="286" y="424"/>
                  </a:cubicBezTo>
                  <a:cubicBezTo>
                    <a:pt x="203" y="566"/>
                    <a:pt x="12" y="578"/>
                    <a:pt x="1" y="745"/>
                  </a:cubicBezTo>
                  <a:cubicBezTo>
                    <a:pt x="1" y="900"/>
                    <a:pt x="298" y="1221"/>
                    <a:pt x="477" y="1281"/>
                  </a:cubicBezTo>
                  <a:cubicBezTo>
                    <a:pt x="489" y="1305"/>
                    <a:pt x="536" y="1352"/>
                    <a:pt x="548" y="1376"/>
                  </a:cubicBezTo>
                  <a:cubicBezTo>
                    <a:pt x="429" y="1400"/>
                    <a:pt x="667" y="1602"/>
                    <a:pt x="763" y="1733"/>
                  </a:cubicBezTo>
                  <a:cubicBezTo>
                    <a:pt x="776" y="1720"/>
                    <a:pt x="799" y="1711"/>
                    <a:pt x="836" y="1711"/>
                  </a:cubicBezTo>
                  <a:cubicBezTo>
                    <a:pt x="866" y="1711"/>
                    <a:pt x="905" y="1717"/>
                    <a:pt x="953" y="1733"/>
                  </a:cubicBezTo>
                  <a:cubicBezTo>
                    <a:pt x="965" y="1733"/>
                    <a:pt x="977" y="1721"/>
                    <a:pt x="1001" y="1709"/>
                  </a:cubicBezTo>
                  <a:cubicBezTo>
                    <a:pt x="1239" y="1507"/>
                    <a:pt x="1429" y="1293"/>
                    <a:pt x="1691" y="1138"/>
                  </a:cubicBezTo>
                  <a:lnTo>
                    <a:pt x="1691" y="1138"/>
                  </a:lnTo>
                  <a:cubicBezTo>
                    <a:pt x="1513" y="1221"/>
                    <a:pt x="1358" y="1305"/>
                    <a:pt x="1215" y="1459"/>
                  </a:cubicBezTo>
                  <a:lnTo>
                    <a:pt x="1179" y="1412"/>
                  </a:lnTo>
                  <a:cubicBezTo>
                    <a:pt x="1239" y="1174"/>
                    <a:pt x="1536" y="1245"/>
                    <a:pt x="1620" y="1055"/>
                  </a:cubicBezTo>
                  <a:cubicBezTo>
                    <a:pt x="1632" y="1066"/>
                    <a:pt x="1679" y="1114"/>
                    <a:pt x="1691" y="1138"/>
                  </a:cubicBezTo>
                  <a:cubicBezTo>
                    <a:pt x="1775" y="1114"/>
                    <a:pt x="1834" y="1078"/>
                    <a:pt x="1906" y="1066"/>
                  </a:cubicBezTo>
                  <a:cubicBezTo>
                    <a:pt x="1917" y="1055"/>
                    <a:pt x="1906" y="995"/>
                    <a:pt x="1870" y="924"/>
                  </a:cubicBezTo>
                  <a:cubicBezTo>
                    <a:pt x="1834" y="918"/>
                    <a:pt x="1800" y="915"/>
                    <a:pt x="1767" y="915"/>
                  </a:cubicBezTo>
                  <a:cubicBezTo>
                    <a:pt x="1534" y="915"/>
                    <a:pt x="1391" y="1053"/>
                    <a:pt x="1203" y="1126"/>
                  </a:cubicBezTo>
                  <a:cubicBezTo>
                    <a:pt x="1263" y="1078"/>
                    <a:pt x="1334" y="995"/>
                    <a:pt x="1441" y="983"/>
                  </a:cubicBezTo>
                  <a:cubicBezTo>
                    <a:pt x="1572" y="947"/>
                    <a:pt x="1655" y="840"/>
                    <a:pt x="1798" y="840"/>
                  </a:cubicBezTo>
                  <a:lnTo>
                    <a:pt x="1834" y="840"/>
                  </a:lnTo>
                  <a:cubicBezTo>
                    <a:pt x="1810" y="816"/>
                    <a:pt x="1798" y="781"/>
                    <a:pt x="1798" y="709"/>
                  </a:cubicBezTo>
                  <a:cubicBezTo>
                    <a:pt x="1727" y="578"/>
                    <a:pt x="1596" y="400"/>
                    <a:pt x="1453" y="304"/>
                  </a:cubicBezTo>
                  <a:lnTo>
                    <a:pt x="1429" y="340"/>
                  </a:lnTo>
                  <a:cubicBezTo>
                    <a:pt x="1382" y="293"/>
                    <a:pt x="1358" y="233"/>
                    <a:pt x="1310" y="185"/>
                  </a:cubicBezTo>
                  <a:cubicBezTo>
                    <a:pt x="1215" y="221"/>
                    <a:pt x="1144" y="245"/>
                    <a:pt x="1060" y="281"/>
                  </a:cubicBezTo>
                  <a:lnTo>
                    <a:pt x="1274" y="150"/>
                  </a:lnTo>
                  <a:cubicBezTo>
                    <a:pt x="1239" y="90"/>
                    <a:pt x="1191" y="43"/>
                    <a:pt x="1144" y="7"/>
                  </a:cubicBezTo>
                  <a:cubicBezTo>
                    <a:pt x="1134" y="2"/>
                    <a:pt x="1126" y="0"/>
                    <a:pt x="1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3"/>
            <p:cNvSpPr/>
            <p:nvPr/>
          </p:nvSpPr>
          <p:spPr>
            <a:xfrm>
              <a:off x="3988875" y="4481325"/>
              <a:ext cx="42900" cy="31775"/>
            </a:xfrm>
            <a:custGeom>
              <a:rect b="b" l="l" r="r" t="t"/>
              <a:pathLst>
                <a:path extrusionOk="0" h="1271" w="1716">
                  <a:moveTo>
                    <a:pt x="1251" y="953"/>
                  </a:moveTo>
                  <a:lnTo>
                    <a:pt x="1251" y="953"/>
                  </a:lnTo>
                  <a:cubicBezTo>
                    <a:pt x="1179" y="989"/>
                    <a:pt x="1108" y="1013"/>
                    <a:pt x="1048" y="1061"/>
                  </a:cubicBezTo>
                  <a:cubicBezTo>
                    <a:pt x="1096" y="1001"/>
                    <a:pt x="1156" y="965"/>
                    <a:pt x="1251" y="953"/>
                  </a:cubicBezTo>
                  <a:close/>
                  <a:moveTo>
                    <a:pt x="572" y="1"/>
                  </a:moveTo>
                  <a:cubicBezTo>
                    <a:pt x="563" y="28"/>
                    <a:pt x="541" y="41"/>
                    <a:pt x="485" y="41"/>
                  </a:cubicBezTo>
                  <a:cubicBezTo>
                    <a:pt x="466" y="41"/>
                    <a:pt x="444" y="40"/>
                    <a:pt x="417" y="37"/>
                  </a:cubicBezTo>
                  <a:cubicBezTo>
                    <a:pt x="417" y="49"/>
                    <a:pt x="405" y="60"/>
                    <a:pt x="405" y="60"/>
                  </a:cubicBezTo>
                  <a:cubicBezTo>
                    <a:pt x="322" y="227"/>
                    <a:pt x="286" y="406"/>
                    <a:pt x="144" y="537"/>
                  </a:cubicBezTo>
                  <a:cubicBezTo>
                    <a:pt x="239" y="465"/>
                    <a:pt x="334" y="394"/>
                    <a:pt x="358" y="275"/>
                  </a:cubicBezTo>
                  <a:cubicBezTo>
                    <a:pt x="382" y="287"/>
                    <a:pt x="405" y="299"/>
                    <a:pt x="417" y="299"/>
                  </a:cubicBezTo>
                  <a:cubicBezTo>
                    <a:pt x="501" y="501"/>
                    <a:pt x="227" y="465"/>
                    <a:pt x="239" y="620"/>
                  </a:cubicBezTo>
                  <a:cubicBezTo>
                    <a:pt x="215" y="596"/>
                    <a:pt x="167" y="572"/>
                    <a:pt x="144" y="561"/>
                  </a:cubicBezTo>
                  <a:cubicBezTo>
                    <a:pt x="108" y="584"/>
                    <a:pt x="60" y="596"/>
                    <a:pt x="24" y="632"/>
                  </a:cubicBezTo>
                  <a:cubicBezTo>
                    <a:pt x="1" y="644"/>
                    <a:pt x="48" y="691"/>
                    <a:pt x="108" y="739"/>
                  </a:cubicBezTo>
                  <a:cubicBezTo>
                    <a:pt x="358" y="739"/>
                    <a:pt x="405" y="596"/>
                    <a:pt x="525" y="513"/>
                  </a:cubicBezTo>
                  <a:lnTo>
                    <a:pt x="525" y="513"/>
                  </a:lnTo>
                  <a:cubicBezTo>
                    <a:pt x="501" y="561"/>
                    <a:pt x="501" y="632"/>
                    <a:pt x="405" y="644"/>
                  </a:cubicBezTo>
                  <a:cubicBezTo>
                    <a:pt x="298" y="691"/>
                    <a:pt x="298" y="763"/>
                    <a:pt x="179" y="775"/>
                  </a:cubicBezTo>
                  <a:lnTo>
                    <a:pt x="155" y="775"/>
                  </a:lnTo>
                  <a:cubicBezTo>
                    <a:pt x="179" y="811"/>
                    <a:pt x="215" y="822"/>
                    <a:pt x="263" y="822"/>
                  </a:cubicBezTo>
                  <a:cubicBezTo>
                    <a:pt x="382" y="906"/>
                    <a:pt x="572" y="1037"/>
                    <a:pt x="715" y="1072"/>
                  </a:cubicBezTo>
                  <a:lnTo>
                    <a:pt x="739" y="1061"/>
                  </a:lnTo>
                  <a:cubicBezTo>
                    <a:pt x="798" y="1072"/>
                    <a:pt x="834" y="1120"/>
                    <a:pt x="894" y="1144"/>
                  </a:cubicBezTo>
                  <a:cubicBezTo>
                    <a:pt x="932" y="1125"/>
                    <a:pt x="978" y="1106"/>
                    <a:pt x="1019" y="1080"/>
                  </a:cubicBezTo>
                  <a:lnTo>
                    <a:pt x="1019" y="1080"/>
                  </a:lnTo>
                  <a:cubicBezTo>
                    <a:pt x="989" y="1106"/>
                    <a:pt x="969" y="1143"/>
                    <a:pt x="941" y="1180"/>
                  </a:cubicBezTo>
                  <a:cubicBezTo>
                    <a:pt x="1001" y="1227"/>
                    <a:pt x="1060" y="1251"/>
                    <a:pt x="1108" y="1263"/>
                  </a:cubicBezTo>
                  <a:cubicBezTo>
                    <a:pt x="1121" y="1269"/>
                    <a:pt x="1131" y="1271"/>
                    <a:pt x="1138" y="1271"/>
                  </a:cubicBezTo>
                  <a:cubicBezTo>
                    <a:pt x="1175" y="1271"/>
                    <a:pt x="1139" y="1202"/>
                    <a:pt x="1179" y="1192"/>
                  </a:cubicBezTo>
                  <a:cubicBezTo>
                    <a:pt x="1334" y="1180"/>
                    <a:pt x="1358" y="1072"/>
                    <a:pt x="1477" y="1049"/>
                  </a:cubicBezTo>
                  <a:cubicBezTo>
                    <a:pt x="1548" y="1025"/>
                    <a:pt x="1572" y="953"/>
                    <a:pt x="1572" y="882"/>
                  </a:cubicBezTo>
                  <a:cubicBezTo>
                    <a:pt x="1548" y="775"/>
                    <a:pt x="1715" y="751"/>
                    <a:pt x="1644" y="632"/>
                  </a:cubicBezTo>
                  <a:cubicBezTo>
                    <a:pt x="1548" y="525"/>
                    <a:pt x="1167" y="310"/>
                    <a:pt x="1001" y="299"/>
                  </a:cubicBezTo>
                  <a:cubicBezTo>
                    <a:pt x="977" y="287"/>
                    <a:pt x="929" y="251"/>
                    <a:pt x="894" y="239"/>
                  </a:cubicBezTo>
                  <a:cubicBezTo>
                    <a:pt x="989" y="215"/>
                    <a:pt x="703" y="96"/>
                    <a:pt x="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3"/>
            <p:cNvSpPr/>
            <p:nvPr/>
          </p:nvSpPr>
          <p:spPr>
            <a:xfrm>
              <a:off x="4212125" y="4320000"/>
              <a:ext cx="54500" cy="44350"/>
            </a:xfrm>
            <a:custGeom>
              <a:rect b="b" l="l" r="r" t="t"/>
              <a:pathLst>
                <a:path extrusionOk="0" h="1774" w="2180">
                  <a:moveTo>
                    <a:pt x="990" y="1450"/>
                  </a:moveTo>
                  <a:cubicBezTo>
                    <a:pt x="1017" y="1450"/>
                    <a:pt x="1044" y="1451"/>
                    <a:pt x="1072" y="1453"/>
                  </a:cubicBezTo>
                  <a:cubicBezTo>
                    <a:pt x="929" y="1453"/>
                    <a:pt x="774" y="1489"/>
                    <a:pt x="631" y="1501"/>
                  </a:cubicBezTo>
                  <a:cubicBezTo>
                    <a:pt x="739" y="1472"/>
                    <a:pt x="863" y="1450"/>
                    <a:pt x="990" y="1450"/>
                  </a:cubicBezTo>
                  <a:close/>
                  <a:moveTo>
                    <a:pt x="1370" y="1"/>
                  </a:moveTo>
                  <a:cubicBezTo>
                    <a:pt x="1343" y="27"/>
                    <a:pt x="1312" y="43"/>
                    <a:pt x="1274" y="43"/>
                  </a:cubicBezTo>
                  <a:cubicBezTo>
                    <a:pt x="1244" y="43"/>
                    <a:pt x="1209" y="34"/>
                    <a:pt x="1167" y="13"/>
                  </a:cubicBezTo>
                  <a:cubicBezTo>
                    <a:pt x="1155" y="13"/>
                    <a:pt x="1131" y="25"/>
                    <a:pt x="1120" y="48"/>
                  </a:cubicBezTo>
                  <a:cubicBezTo>
                    <a:pt x="870" y="239"/>
                    <a:pt x="608" y="441"/>
                    <a:pt x="298" y="501"/>
                  </a:cubicBezTo>
                  <a:cubicBezTo>
                    <a:pt x="512" y="489"/>
                    <a:pt x="703" y="429"/>
                    <a:pt x="870" y="298"/>
                  </a:cubicBezTo>
                  <a:cubicBezTo>
                    <a:pt x="846" y="286"/>
                    <a:pt x="846" y="286"/>
                    <a:pt x="834" y="286"/>
                  </a:cubicBezTo>
                  <a:cubicBezTo>
                    <a:pt x="841" y="279"/>
                    <a:pt x="846" y="276"/>
                    <a:pt x="850" y="276"/>
                  </a:cubicBezTo>
                  <a:cubicBezTo>
                    <a:pt x="859" y="276"/>
                    <a:pt x="861" y="290"/>
                    <a:pt x="870" y="298"/>
                  </a:cubicBezTo>
                  <a:cubicBezTo>
                    <a:pt x="870" y="322"/>
                    <a:pt x="881" y="346"/>
                    <a:pt x="893" y="358"/>
                  </a:cubicBezTo>
                  <a:cubicBezTo>
                    <a:pt x="774" y="608"/>
                    <a:pt x="489" y="477"/>
                    <a:pt x="334" y="644"/>
                  </a:cubicBezTo>
                  <a:cubicBezTo>
                    <a:pt x="322" y="608"/>
                    <a:pt x="298" y="548"/>
                    <a:pt x="286" y="525"/>
                  </a:cubicBezTo>
                  <a:cubicBezTo>
                    <a:pt x="215" y="537"/>
                    <a:pt x="143" y="537"/>
                    <a:pt x="60" y="537"/>
                  </a:cubicBezTo>
                  <a:cubicBezTo>
                    <a:pt x="48" y="548"/>
                    <a:pt x="36" y="608"/>
                    <a:pt x="36" y="679"/>
                  </a:cubicBezTo>
                  <a:cubicBezTo>
                    <a:pt x="135" y="729"/>
                    <a:pt x="230" y="747"/>
                    <a:pt x="321" y="747"/>
                  </a:cubicBezTo>
                  <a:cubicBezTo>
                    <a:pt x="494" y="747"/>
                    <a:pt x="654" y="683"/>
                    <a:pt x="810" y="644"/>
                  </a:cubicBezTo>
                  <a:lnTo>
                    <a:pt x="810" y="644"/>
                  </a:lnTo>
                  <a:cubicBezTo>
                    <a:pt x="722" y="699"/>
                    <a:pt x="634" y="764"/>
                    <a:pt x="527" y="764"/>
                  </a:cubicBezTo>
                  <a:cubicBezTo>
                    <a:pt x="518" y="764"/>
                    <a:pt x="509" y="764"/>
                    <a:pt x="500" y="763"/>
                  </a:cubicBezTo>
                  <a:cubicBezTo>
                    <a:pt x="375" y="763"/>
                    <a:pt x="277" y="803"/>
                    <a:pt x="171" y="803"/>
                  </a:cubicBezTo>
                  <a:cubicBezTo>
                    <a:pt x="135" y="803"/>
                    <a:pt x="99" y="798"/>
                    <a:pt x="60" y="787"/>
                  </a:cubicBezTo>
                  <a:lnTo>
                    <a:pt x="36" y="775"/>
                  </a:lnTo>
                  <a:cubicBezTo>
                    <a:pt x="36" y="822"/>
                    <a:pt x="36" y="846"/>
                    <a:pt x="0" y="858"/>
                  </a:cubicBezTo>
                  <a:cubicBezTo>
                    <a:pt x="12" y="1025"/>
                    <a:pt x="60" y="1227"/>
                    <a:pt x="167" y="1370"/>
                  </a:cubicBezTo>
                  <a:cubicBezTo>
                    <a:pt x="179" y="1370"/>
                    <a:pt x="215" y="1346"/>
                    <a:pt x="215" y="1346"/>
                  </a:cubicBezTo>
                  <a:cubicBezTo>
                    <a:pt x="238" y="1406"/>
                    <a:pt x="262" y="1465"/>
                    <a:pt x="274" y="1525"/>
                  </a:cubicBezTo>
                  <a:cubicBezTo>
                    <a:pt x="393" y="1525"/>
                    <a:pt x="512" y="1513"/>
                    <a:pt x="631" y="1501"/>
                  </a:cubicBezTo>
                  <a:lnTo>
                    <a:pt x="631" y="1501"/>
                  </a:lnTo>
                  <a:cubicBezTo>
                    <a:pt x="512" y="1525"/>
                    <a:pt x="405" y="1560"/>
                    <a:pt x="286" y="1584"/>
                  </a:cubicBezTo>
                  <a:cubicBezTo>
                    <a:pt x="298" y="1644"/>
                    <a:pt x="322" y="1727"/>
                    <a:pt x="358" y="1751"/>
                  </a:cubicBezTo>
                  <a:cubicBezTo>
                    <a:pt x="371" y="1767"/>
                    <a:pt x="388" y="1774"/>
                    <a:pt x="405" y="1774"/>
                  </a:cubicBezTo>
                  <a:cubicBezTo>
                    <a:pt x="465" y="1774"/>
                    <a:pt x="541" y="1703"/>
                    <a:pt x="596" y="1703"/>
                  </a:cubicBezTo>
                  <a:cubicBezTo>
                    <a:pt x="635" y="1711"/>
                    <a:pt x="674" y="1715"/>
                    <a:pt x="712" y="1715"/>
                  </a:cubicBezTo>
                  <a:cubicBezTo>
                    <a:pt x="905" y="1715"/>
                    <a:pt x="1084" y="1630"/>
                    <a:pt x="1262" y="1620"/>
                  </a:cubicBezTo>
                  <a:cubicBezTo>
                    <a:pt x="1429" y="1608"/>
                    <a:pt x="1548" y="1501"/>
                    <a:pt x="1667" y="1394"/>
                  </a:cubicBezTo>
                  <a:cubicBezTo>
                    <a:pt x="1822" y="1239"/>
                    <a:pt x="2072" y="1191"/>
                    <a:pt x="2132" y="977"/>
                  </a:cubicBezTo>
                  <a:cubicBezTo>
                    <a:pt x="2179" y="787"/>
                    <a:pt x="1834" y="501"/>
                    <a:pt x="1643" y="453"/>
                  </a:cubicBezTo>
                  <a:cubicBezTo>
                    <a:pt x="1632" y="429"/>
                    <a:pt x="1584" y="382"/>
                    <a:pt x="1560" y="358"/>
                  </a:cubicBezTo>
                  <a:cubicBezTo>
                    <a:pt x="1715" y="322"/>
                    <a:pt x="1465" y="132"/>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3"/>
            <p:cNvSpPr/>
            <p:nvPr/>
          </p:nvSpPr>
          <p:spPr>
            <a:xfrm>
              <a:off x="3947200" y="4724900"/>
              <a:ext cx="24150" cy="35950"/>
            </a:xfrm>
            <a:custGeom>
              <a:rect b="b" l="l" r="r" t="t"/>
              <a:pathLst>
                <a:path extrusionOk="0" h="1438" w="966">
                  <a:moveTo>
                    <a:pt x="596" y="307"/>
                  </a:moveTo>
                  <a:lnTo>
                    <a:pt x="596" y="307"/>
                  </a:lnTo>
                  <a:cubicBezTo>
                    <a:pt x="632" y="402"/>
                    <a:pt x="668" y="462"/>
                    <a:pt x="703" y="521"/>
                  </a:cubicBezTo>
                  <a:cubicBezTo>
                    <a:pt x="656" y="473"/>
                    <a:pt x="632" y="414"/>
                    <a:pt x="596" y="307"/>
                  </a:cubicBezTo>
                  <a:close/>
                  <a:moveTo>
                    <a:pt x="161" y="1216"/>
                  </a:moveTo>
                  <a:cubicBezTo>
                    <a:pt x="174" y="1216"/>
                    <a:pt x="149" y="1286"/>
                    <a:pt x="162" y="1286"/>
                  </a:cubicBezTo>
                  <a:cubicBezTo>
                    <a:pt x="165" y="1286"/>
                    <a:pt x="170" y="1282"/>
                    <a:pt x="179" y="1271"/>
                  </a:cubicBezTo>
                  <a:lnTo>
                    <a:pt x="179" y="1271"/>
                  </a:lnTo>
                  <a:cubicBezTo>
                    <a:pt x="163" y="1296"/>
                    <a:pt x="141" y="1320"/>
                    <a:pt x="125" y="1345"/>
                  </a:cubicBezTo>
                  <a:lnTo>
                    <a:pt x="125" y="1345"/>
                  </a:lnTo>
                  <a:cubicBezTo>
                    <a:pt x="130" y="1325"/>
                    <a:pt x="124" y="1311"/>
                    <a:pt x="117" y="1311"/>
                  </a:cubicBezTo>
                  <a:cubicBezTo>
                    <a:pt x="114" y="1311"/>
                    <a:pt x="111" y="1314"/>
                    <a:pt x="108" y="1319"/>
                  </a:cubicBezTo>
                  <a:cubicBezTo>
                    <a:pt x="108" y="1307"/>
                    <a:pt x="120" y="1271"/>
                    <a:pt x="120" y="1259"/>
                  </a:cubicBezTo>
                  <a:cubicBezTo>
                    <a:pt x="143" y="1227"/>
                    <a:pt x="155" y="1216"/>
                    <a:pt x="161" y="1216"/>
                  </a:cubicBezTo>
                  <a:close/>
                  <a:moveTo>
                    <a:pt x="516" y="1"/>
                  </a:moveTo>
                  <a:cubicBezTo>
                    <a:pt x="485" y="1"/>
                    <a:pt x="451" y="5"/>
                    <a:pt x="418" y="9"/>
                  </a:cubicBezTo>
                  <a:cubicBezTo>
                    <a:pt x="393" y="18"/>
                    <a:pt x="370" y="21"/>
                    <a:pt x="347" y="21"/>
                  </a:cubicBezTo>
                  <a:cubicBezTo>
                    <a:pt x="294" y="21"/>
                    <a:pt x="246" y="5"/>
                    <a:pt x="200" y="5"/>
                  </a:cubicBezTo>
                  <a:cubicBezTo>
                    <a:pt x="159" y="5"/>
                    <a:pt x="121" y="18"/>
                    <a:pt x="84" y="69"/>
                  </a:cubicBezTo>
                  <a:cubicBezTo>
                    <a:pt x="1" y="200"/>
                    <a:pt x="60" y="652"/>
                    <a:pt x="96" y="783"/>
                  </a:cubicBezTo>
                  <a:lnTo>
                    <a:pt x="96" y="902"/>
                  </a:lnTo>
                  <a:cubicBezTo>
                    <a:pt x="93" y="898"/>
                    <a:pt x="91" y="897"/>
                    <a:pt x="89" y="897"/>
                  </a:cubicBezTo>
                  <a:cubicBezTo>
                    <a:pt x="64" y="897"/>
                    <a:pt x="84" y="1140"/>
                    <a:pt x="84" y="1271"/>
                  </a:cubicBezTo>
                  <a:lnTo>
                    <a:pt x="84" y="1378"/>
                  </a:lnTo>
                  <a:cubicBezTo>
                    <a:pt x="84" y="1378"/>
                    <a:pt x="100" y="1352"/>
                    <a:pt x="107" y="1352"/>
                  </a:cubicBezTo>
                  <a:cubicBezTo>
                    <a:pt x="111" y="1352"/>
                    <a:pt x="112" y="1358"/>
                    <a:pt x="108" y="1378"/>
                  </a:cubicBezTo>
                  <a:cubicBezTo>
                    <a:pt x="108" y="1388"/>
                    <a:pt x="100" y="1414"/>
                    <a:pt x="90" y="1430"/>
                  </a:cubicBezTo>
                  <a:lnTo>
                    <a:pt x="90" y="1430"/>
                  </a:lnTo>
                  <a:cubicBezTo>
                    <a:pt x="103" y="1414"/>
                    <a:pt x="132" y="1375"/>
                    <a:pt x="167" y="1331"/>
                  </a:cubicBezTo>
                  <a:cubicBezTo>
                    <a:pt x="298" y="1176"/>
                    <a:pt x="239" y="1152"/>
                    <a:pt x="227" y="1093"/>
                  </a:cubicBezTo>
                  <a:cubicBezTo>
                    <a:pt x="234" y="1093"/>
                    <a:pt x="242" y="1092"/>
                    <a:pt x="249" y="1092"/>
                  </a:cubicBezTo>
                  <a:cubicBezTo>
                    <a:pt x="267" y="1092"/>
                    <a:pt x="283" y="1098"/>
                    <a:pt x="275" y="1140"/>
                  </a:cubicBezTo>
                  <a:cubicBezTo>
                    <a:pt x="263" y="1212"/>
                    <a:pt x="298" y="1200"/>
                    <a:pt x="227" y="1295"/>
                  </a:cubicBezTo>
                  <a:cubicBezTo>
                    <a:pt x="263" y="1259"/>
                    <a:pt x="275" y="1224"/>
                    <a:pt x="275" y="1200"/>
                  </a:cubicBezTo>
                  <a:cubicBezTo>
                    <a:pt x="394" y="1093"/>
                    <a:pt x="548" y="962"/>
                    <a:pt x="644" y="831"/>
                  </a:cubicBezTo>
                  <a:lnTo>
                    <a:pt x="632" y="819"/>
                  </a:lnTo>
                  <a:lnTo>
                    <a:pt x="763" y="676"/>
                  </a:lnTo>
                  <a:cubicBezTo>
                    <a:pt x="751" y="616"/>
                    <a:pt x="739" y="557"/>
                    <a:pt x="703" y="521"/>
                  </a:cubicBezTo>
                  <a:lnTo>
                    <a:pt x="703" y="521"/>
                  </a:lnTo>
                  <a:cubicBezTo>
                    <a:pt x="739" y="557"/>
                    <a:pt x="775" y="593"/>
                    <a:pt x="810" y="640"/>
                  </a:cubicBezTo>
                  <a:cubicBezTo>
                    <a:pt x="870" y="581"/>
                    <a:pt x="906" y="533"/>
                    <a:pt x="929" y="485"/>
                  </a:cubicBezTo>
                  <a:cubicBezTo>
                    <a:pt x="965" y="402"/>
                    <a:pt x="870" y="426"/>
                    <a:pt x="846" y="378"/>
                  </a:cubicBezTo>
                  <a:cubicBezTo>
                    <a:pt x="846" y="223"/>
                    <a:pt x="715" y="188"/>
                    <a:pt x="656" y="69"/>
                  </a:cubicBezTo>
                  <a:cubicBezTo>
                    <a:pt x="625" y="15"/>
                    <a:pt x="574" y="1"/>
                    <a:pt x="516" y="1"/>
                  </a:cubicBezTo>
                  <a:close/>
                  <a:moveTo>
                    <a:pt x="90" y="1430"/>
                  </a:moveTo>
                  <a:cubicBezTo>
                    <a:pt x="86" y="1435"/>
                    <a:pt x="84" y="1438"/>
                    <a:pt x="84" y="1438"/>
                  </a:cubicBezTo>
                  <a:cubicBezTo>
                    <a:pt x="86" y="1436"/>
                    <a:pt x="88" y="1433"/>
                    <a:pt x="90" y="14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3"/>
            <p:cNvSpPr/>
            <p:nvPr/>
          </p:nvSpPr>
          <p:spPr>
            <a:xfrm>
              <a:off x="4421675" y="4289350"/>
              <a:ext cx="40500" cy="27300"/>
            </a:xfrm>
            <a:custGeom>
              <a:rect b="b" l="l" r="r" t="t"/>
              <a:pathLst>
                <a:path extrusionOk="0" h="1092" w="1620">
                  <a:moveTo>
                    <a:pt x="1215" y="846"/>
                  </a:moveTo>
                  <a:cubicBezTo>
                    <a:pt x="1143" y="870"/>
                    <a:pt x="1084" y="881"/>
                    <a:pt x="1024" y="905"/>
                  </a:cubicBezTo>
                  <a:cubicBezTo>
                    <a:pt x="1072" y="881"/>
                    <a:pt x="1120" y="846"/>
                    <a:pt x="1215" y="846"/>
                  </a:cubicBezTo>
                  <a:close/>
                  <a:moveTo>
                    <a:pt x="322" y="0"/>
                  </a:moveTo>
                  <a:lnTo>
                    <a:pt x="310" y="12"/>
                  </a:lnTo>
                  <a:cubicBezTo>
                    <a:pt x="238" y="131"/>
                    <a:pt x="227" y="286"/>
                    <a:pt x="108" y="369"/>
                  </a:cubicBezTo>
                  <a:cubicBezTo>
                    <a:pt x="191" y="334"/>
                    <a:pt x="262" y="274"/>
                    <a:pt x="286" y="179"/>
                  </a:cubicBezTo>
                  <a:cubicBezTo>
                    <a:pt x="310" y="191"/>
                    <a:pt x="322" y="215"/>
                    <a:pt x="346" y="215"/>
                  </a:cubicBezTo>
                  <a:cubicBezTo>
                    <a:pt x="429" y="369"/>
                    <a:pt x="179" y="334"/>
                    <a:pt x="203" y="453"/>
                  </a:cubicBezTo>
                  <a:cubicBezTo>
                    <a:pt x="179" y="429"/>
                    <a:pt x="131" y="405"/>
                    <a:pt x="108" y="393"/>
                  </a:cubicBezTo>
                  <a:cubicBezTo>
                    <a:pt x="72" y="417"/>
                    <a:pt x="48" y="429"/>
                    <a:pt x="0" y="453"/>
                  </a:cubicBezTo>
                  <a:cubicBezTo>
                    <a:pt x="0" y="453"/>
                    <a:pt x="48" y="489"/>
                    <a:pt x="108" y="536"/>
                  </a:cubicBezTo>
                  <a:cubicBezTo>
                    <a:pt x="140" y="541"/>
                    <a:pt x="169" y="543"/>
                    <a:pt x="194" y="543"/>
                  </a:cubicBezTo>
                  <a:cubicBezTo>
                    <a:pt x="354" y="543"/>
                    <a:pt x="384" y="457"/>
                    <a:pt x="477" y="405"/>
                  </a:cubicBezTo>
                  <a:lnTo>
                    <a:pt x="477" y="405"/>
                  </a:lnTo>
                  <a:cubicBezTo>
                    <a:pt x="465" y="453"/>
                    <a:pt x="465" y="512"/>
                    <a:pt x="381" y="512"/>
                  </a:cubicBezTo>
                  <a:cubicBezTo>
                    <a:pt x="298" y="536"/>
                    <a:pt x="298" y="596"/>
                    <a:pt x="191" y="596"/>
                  </a:cubicBezTo>
                  <a:lnTo>
                    <a:pt x="179" y="596"/>
                  </a:lnTo>
                  <a:cubicBezTo>
                    <a:pt x="215" y="620"/>
                    <a:pt x="238" y="643"/>
                    <a:pt x="250" y="643"/>
                  </a:cubicBezTo>
                  <a:cubicBezTo>
                    <a:pt x="381" y="727"/>
                    <a:pt x="560" y="834"/>
                    <a:pt x="715" y="893"/>
                  </a:cubicBezTo>
                  <a:cubicBezTo>
                    <a:pt x="727" y="893"/>
                    <a:pt x="727" y="881"/>
                    <a:pt x="727" y="881"/>
                  </a:cubicBezTo>
                  <a:cubicBezTo>
                    <a:pt x="786" y="905"/>
                    <a:pt x="834" y="941"/>
                    <a:pt x="893" y="965"/>
                  </a:cubicBezTo>
                  <a:cubicBezTo>
                    <a:pt x="941" y="953"/>
                    <a:pt x="977" y="929"/>
                    <a:pt x="1024" y="905"/>
                  </a:cubicBezTo>
                  <a:lnTo>
                    <a:pt x="1024" y="905"/>
                  </a:lnTo>
                  <a:cubicBezTo>
                    <a:pt x="977" y="941"/>
                    <a:pt x="965" y="965"/>
                    <a:pt x="941" y="1001"/>
                  </a:cubicBezTo>
                  <a:cubicBezTo>
                    <a:pt x="1000" y="1048"/>
                    <a:pt x="1060" y="1072"/>
                    <a:pt x="1096" y="1084"/>
                  </a:cubicBezTo>
                  <a:cubicBezTo>
                    <a:pt x="1109" y="1090"/>
                    <a:pt x="1118" y="1092"/>
                    <a:pt x="1125" y="1092"/>
                  </a:cubicBezTo>
                  <a:cubicBezTo>
                    <a:pt x="1163" y="1092"/>
                    <a:pt x="1125" y="1024"/>
                    <a:pt x="1155" y="1024"/>
                  </a:cubicBezTo>
                  <a:cubicBezTo>
                    <a:pt x="1310" y="1024"/>
                    <a:pt x="1310" y="953"/>
                    <a:pt x="1429" y="941"/>
                  </a:cubicBezTo>
                  <a:cubicBezTo>
                    <a:pt x="1501" y="941"/>
                    <a:pt x="1501" y="881"/>
                    <a:pt x="1501" y="822"/>
                  </a:cubicBezTo>
                  <a:cubicBezTo>
                    <a:pt x="1489" y="727"/>
                    <a:pt x="1620" y="727"/>
                    <a:pt x="1548" y="631"/>
                  </a:cubicBezTo>
                  <a:cubicBezTo>
                    <a:pt x="1477" y="524"/>
                    <a:pt x="1084" y="310"/>
                    <a:pt x="917" y="286"/>
                  </a:cubicBezTo>
                  <a:cubicBezTo>
                    <a:pt x="893" y="274"/>
                    <a:pt x="846" y="239"/>
                    <a:pt x="822" y="227"/>
                  </a:cubicBezTo>
                  <a:cubicBezTo>
                    <a:pt x="893" y="215"/>
                    <a:pt x="608" y="96"/>
                    <a:pt x="477" y="0"/>
                  </a:cubicBezTo>
                  <a:cubicBezTo>
                    <a:pt x="469" y="8"/>
                    <a:pt x="449" y="19"/>
                    <a:pt x="413" y="19"/>
                  </a:cubicBezTo>
                  <a:cubicBezTo>
                    <a:pt x="389" y="19"/>
                    <a:pt x="359" y="14"/>
                    <a:pt x="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3"/>
            <p:cNvSpPr/>
            <p:nvPr/>
          </p:nvSpPr>
          <p:spPr>
            <a:xfrm>
              <a:off x="3524250" y="4208850"/>
              <a:ext cx="36925" cy="37075"/>
            </a:xfrm>
            <a:custGeom>
              <a:rect b="b" l="l" r="r" t="t"/>
              <a:pathLst>
                <a:path extrusionOk="0" h="1483" w="1477">
                  <a:moveTo>
                    <a:pt x="668" y="0"/>
                  </a:moveTo>
                  <a:cubicBezTo>
                    <a:pt x="563" y="0"/>
                    <a:pt x="475" y="52"/>
                    <a:pt x="405" y="113"/>
                  </a:cubicBezTo>
                  <a:cubicBezTo>
                    <a:pt x="286" y="232"/>
                    <a:pt x="71" y="208"/>
                    <a:pt x="24" y="387"/>
                  </a:cubicBezTo>
                  <a:cubicBezTo>
                    <a:pt x="0" y="542"/>
                    <a:pt x="298" y="875"/>
                    <a:pt x="441" y="958"/>
                  </a:cubicBezTo>
                  <a:cubicBezTo>
                    <a:pt x="464" y="994"/>
                    <a:pt x="488" y="1042"/>
                    <a:pt x="500" y="1065"/>
                  </a:cubicBezTo>
                  <a:cubicBezTo>
                    <a:pt x="498" y="1065"/>
                    <a:pt x="496" y="1065"/>
                    <a:pt x="494" y="1065"/>
                  </a:cubicBezTo>
                  <a:cubicBezTo>
                    <a:pt x="415" y="1065"/>
                    <a:pt x="609" y="1295"/>
                    <a:pt x="679" y="1423"/>
                  </a:cubicBezTo>
                  <a:cubicBezTo>
                    <a:pt x="689" y="1419"/>
                    <a:pt x="700" y="1417"/>
                    <a:pt x="713" y="1417"/>
                  </a:cubicBezTo>
                  <a:cubicBezTo>
                    <a:pt x="743" y="1417"/>
                    <a:pt x="779" y="1431"/>
                    <a:pt x="822" y="1482"/>
                  </a:cubicBezTo>
                  <a:lnTo>
                    <a:pt x="833" y="1470"/>
                  </a:lnTo>
                  <a:cubicBezTo>
                    <a:pt x="932" y="1421"/>
                    <a:pt x="1038" y="1339"/>
                    <a:pt x="1160" y="1339"/>
                  </a:cubicBezTo>
                  <a:cubicBezTo>
                    <a:pt x="1185" y="1339"/>
                    <a:pt x="1211" y="1343"/>
                    <a:pt x="1238" y="1351"/>
                  </a:cubicBezTo>
                  <a:cubicBezTo>
                    <a:pt x="1191" y="1321"/>
                    <a:pt x="1137" y="1306"/>
                    <a:pt x="1086" y="1306"/>
                  </a:cubicBezTo>
                  <a:cubicBezTo>
                    <a:pt x="1036" y="1306"/>
                    <a:pt x="988" y="1321"/>
                    <a:pt x="953" y="1351"/>
                  </a:cubicBezTo>
                  <a:cubicBezTo>
                    <a:pt x="953" y="1339"/>
                    <a:pt x="953" y="1303"/>
                    <a:pt x="941" y="1292"/>
                  </a:cubicBezTo>
                  <a:cubicBezTo>
                    <a:pt x="960" y="1228"/>
                    <a:pt x="991" y="1210"/>
                    <a:pt x="1026" y="1210"/>
                  </a:cubicBezTo>
                  <a:cubicBezTo>
                    <a:pt x="1074" y="1210"/>
                    <a:pt x="1132" y="1246"/>
                    <a:pt x="1181" y="1246"/>
                  </a:cubicBezTo>
                  <a:cubicBezTo>
                    <a:pt x="1202" y="1246"/>
                    <a:pt x="1222" y="1239"/>
                    <a:pt x="1238" y="1220"/>
                  </a:cubicBezTo>
                  <a:cubicBezTo>
                    <a:pt x="1238" y="1244"/>
                    <a:pt x="1250" y="1303"/>
                    <a:pt x="1250" y="1339"/>
                  </a:cubicBezTo>
                  <a:cubicBezTo>
                    <a:pt x="1298" y="1351"/>
                    <a:pt x="1322" y="1363"/>
                    <a:pt x="1357" y="1399"/>
                  </a:cubicBezTo>
                  <a:cubicBezTo>
                    <a:pt x="1357" y="1399"/>
                    <a:pt x="1369" y="1339"/>
                    <a:pt x="1381" y="1256"/>
                  </a:cubicBezTo>
                  <a:cubicBezTo>
                    <a:pt x="1286" y="1042"/>
                    <a:pt x="1131" y="1065"/>
                    <a:pt x="1000" y="1053"/>
                  </a:cubicBezTo>
                  <a:cubicBezTo>
                    <a:pt x="1038" y="1046"/>
                    <a:pt x="1075" y="1024"/>
                    <a:pt x="1113" y="1024"/>
                  </a:cubicBezTo>
                  <a:cubicBezTo>
                    <a:pt x="1135" y="1024"/>
                    <a:pt x="1157" y="1032"/>
                    <a:pt x="1179" y="1053"/>
                  </a:cubicBezTo>
                  <a:cubicBezTo>
                    <a:pt x="1250" y="1113"/>
                    <a:pt x="1322" y="1077"/>
                    <a:pt x="1381" y="1173"/>
                  </a:cubicBezTo>
                  <a:lnTo>
                    <a:pt x="1405" y="1184"/>
                  </a:lnTo>
                  <a:cubicBezTo>
                    <a:pt x="1405" y="1137"/>
                    <a:pt x="1417" y="1113"/>
                    <a:pt x="1429" y="1113"/>
                  </a:cubicBezTo>
                  <a:cubicBezTo>
                    <a:pt x="1441" y="946"/>
                    <a:pt x="1476" y="744"/>
                    <a:pt x="1441" y="577"/>
                  </a:cubicBezTo>
                  <a:lnTo>
                    <a:pt x="1417" y="577"/>
                  </a:lnTo>
                  <a:cubicBezTo>
                    <a:pt x="1393" y="518"/>
                    <a:pt x="1417" y="446"/>
                    <a:pt x="1417" y="387"/>
                  </a:cubicBezTo>
                  <a:cubicBezTo>
                    <a:pt x="1345" y="351"/>
                    <a:pt x="1250" y="327"/>
                    <a:pt x="1179" y="303"/>
                  </a:cubicBezTo>
                  <a:cubicBezTo>
                    <a:pt x="1083" y="291"/>
                    <a:pt x="976" y="280"/>
                    <a:pt x="857" y="220"/>
                  </a:cubicBezTo>
                  <a:lnTo>
                    <a:pt x="857" y="220"/>
                  </a:lnTo>
                  <a:cubicBezTo>
                    <a:pt x="964" y="268"/>
                    <a:pt x="1072" y="280"/>
                    <a:pt x="1179" y="303"/>
                  </a:cubicBezTo>
                  <a:cubicBezTo>
                    <a:pt x="1250" y="303"/>
                    <a:pt x="1345" y="303"/>
                    <a:pt x="1417" y="327"/>
                  </a:cubicBezTo>
                  <a:cubicBezTo>
                    <a:pt x="1417" y="244"/>
                    <a:pt x="1417" y="184"/>
                    <a:pt x="1393" y="149"/>
                  </a:cubicBezTo>
                  <a:cubicBezTo>
                    <a:pt x="1385" y="114"/>
                    <a:pt x="1367" y="105"/>
                    <a:pt x="1345" y="105"/>
                  </a:cubicBezTo>
                  <a:cubicBezTo>
                    <a:pt x="1316" y="105"/>
                    <a:pt x="1280" y="121"/>
                    <a:pt x="1248" y="121"/>
                  </a:cubicBezTo>
                  <a:cubicBezTo>
                    <a:pt x="1236" y="121"/>
                    <a:pt x="1225" y="119"/>
                    <a:pt x="1214" y="113"/>
                  </a:cubicBezTo>
                  <a:cubicBezTo>
                    <a:pt x="1060" y="6"/>
                    <a:pt x="905" y="53"/>
                    <a:pt x="726" y="6"/>
                  </a:cubicBezTo>
                  <a:cubicBezTo>
                    <a:pt x="706" y="2"/>
                    <a:pt x="687" y="0"/>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3"/>
            <p:cNvSpPr/>
            <p:nvPr/>
          </p:nvSpPr>
          <p:spPr>
            <a:xfrm>
              <a:off x="3807000" y="4274725"/>
              <a:ext cx="39925" cy="14050"/>
            </a:xfrm>
            <a:custGeom>
              <a:rect b="b" l="l" r="r" t="t"/>
              <a:pathLst>
                <a:path extrusionOk="0" h="562" w="1597">
                  <a:moveTo>
                    <a:pt x="477" y="85"/>
                  </a:moveTo>
                  <a:lnTo>
                    <a:pt x="477" y="85"/>
                  </a:lnTo>
                  <a:cubicBezTo>
                    <a:pt x="453" y="109"/>
                    <a:pt x="418" y="121"/>
                    <a:pt x="334" y="121"/>
                  </a:cubicBezTo>
                  <a:cubicBezTo>
                    <a:pt x="394" y="109"/>
                    <a:pt x="430" y="97"/>
                    <a:pt x="477" y="85"/>
                  </a:cubicBezTo>
                  <a:close/>
                  <a:moveTo>
                    <a:pt x="318" y="0"/>
                  </a:moveTo>
                  <a:cubicBezTo>
                    <a:pt x="259" y="0"/>
                    <a:pt x="330" y="38"/>
                    <a:pt x="299" y="38"/>
                  </a:cubicBezTo>
                  <a:cubicBezTo>
                    <a:pt x="168" y="38"/>
                    <a:pt x="191" y="85"/>
                    <a:pt x="96" y="97"/>
                  </a:cubicBezTo>
                  <a:cubicBezTo>
                    <a:pt x="37" y="109"/>
                    <a:pt x="49" y="145"/>
                    <a:pt x="72" y="169"/>
                  </a:cubicBezTo>
                  <a:cubicBezTo>
                    <a:pt x="132" y="216"/>
                    <a:pt x="1" y="216"/>
                    <a:pt x="120" y="276"/>
                  </a:cubicBezTo>
                  <a:cubicBezTo>
                    <a:pt x="239" y="335"/>
                    <a:pt x="656" y="407"/>
                    <a:pt x="822" y="419"/>
                  </a:cubicBezTo>
                  <a:cubicBezTo>
                    <a:pt x="846" y="443"/>
                    <a:pt x="906" y="454"/>
                    <a:pt x="942" y="454"/>
                  </a:cubicBezTo>
                  <a:cubicBezTo>
                    <a:pt x="870" y="466"/>
                    <a:pt x="1180" y="526"/>
                    <a:pt x="1323" y="562"/>
                  </a:cubicBezTo>
                  <a:cubicBezTo>
                    <a:pt x="1323" y="544"/>
                    <a:pt x="1348" y="533"/>
                    <a:pt x="1399" y="533"/>
                  </a:cubicBezTo>
                  <a:cubicBezTo>
                    <a:pt x="1418" y="533"/>
                    <a:pt x="1440" y="535"/>
                    <a:pt x="1465" y="538"/>
                  </a:cubicBezTo>
                  <a:lnTo>
                    <a:pt x="1465" y="526"/>
                  </a:lnTo>
                  <a:cubicBezTo>
                    <a:pt x="1477" y="454"/>
                    <a:pt x="1430" y="383"/>
                    <a:pt x="1501" y="323"/>
                  </a:cubicBezTo>
                  <a:lnTo>
                    <a:pt x="1501" y="323"/>
                  </a:lnTo>
                  <a:cubicBezTo>
                    <a:pt x="1430" y="347"/>
                    <a:pt x="1394" y="395"/>
                    <a:pt x="1418" y="443"/>
                  </a:cubicBezTo>
                  <a:cubicBezTo>
                    <a:pt x="1394" y="443"/>
                    <a:pt x="1370" y="419"/>
                    <a:pt x="1358" y="419"/>
                  </a:cubicBezTo>
                  <a:cubicBezTo>
                    <a:pt x="1227" y="335"/>
                    <a:pt x="1465" y="347"/>
                    <a:pt x="1382" y="288"/>
                  </a:cubicBezTo>
                  <a:lnTo>
                    <a:pt x="1382" y="288"/>
                  </a:lnTo>
                  <a:cubicBezTo>
                    <a:pt x="1418" y="300"/>
                    <a:pt x="1477" y="323"/>
                    <a:pt x="1501" y="323"/>
                  </a:cubicBezTo>
                  <a:cubicBezTo>
                    <a:pt x="1525" y="300"/>
                    <a:pt x="1549" y="300"/>
                    <a:pt x="1584" y="288"/>
                  </a:cubicBezTo>
                  <a:cubicBezTo>
                    <a:pt x="1596" y="288"/>
                    <a:pt x="1537" y="264"/>
                    <a:pt x="1465" y="240"/>
                  </a:cubicBezTo>
                  <a:cubicBezTo>
                    <a:pt x="1239" y="240"/>
                    <a:pt x="1239" y="300"/>
                    <a:pt x="1180" y="335"/>
                  </a:cubicBezTo>
                  <a:cubicBezTo>
                    <a:pt x="1180" y="323"/>
                    <a:pt x="1168" y="276"/>
                    <a:pt x="1227" y="276"/>
                  </a:cubicBezTo>
                  <a:cubicBezTo>
                    <a:pt x="1287" y="264"/>
                    <a:pt x="1251" y="216"/>
                    <a:pt x="1358" y="216"/>
                  </a:cubicBezTo>
                  <a:lnTo>
                    <a:pt x="1370" y="216"/>
                  </a:lnTo>
                  <a:cubicBezTo>
                    <a:pt x="1346" y="204"/>
                    <a:pt x="1311" y="192"/>
                    <a:pt x="1299" y="181"/>
                  </a:cubicBezTo>
                  <a:cubicBezTo>
                    <a:pt x="1144" y="145"/>
                    <a:pt x="930" y="85"/>
                    <a:pt x="775" y="62"/>
                  </a:cubicBezTo>
                  <a:lnTo>
                    <a:pt x="775" y="85"/>
                  </a:lnTo>
                  <a:cubicBezTo>
                    <a:pt x="703" y="62"/>
                    <a:pt x="644" y="50"/>
                    <a:pt x="584" y="38"/>
                  </a:cubicBezTo>
                  <a:cubicBezTo>
                    <a:pt x="537" y="50"/>
                    <a:pt x="513" y="62"/>
                    <a:pt x="477" y="85"/>
                  </a:cubicBezTo>
                  <a:lnTo>
                    <a:pt x="525" y="38"/>
                  </a:lnTo>
                  <a:cubicBezTo>
                    <a:pt x="453" y="26"/>
                    <a:pt x="394" y="2"/>
                    <a:pt x="346" y="2"/>
                  </a:cubicBezTo>
                  <a:cubicBezTo>
                    <a:pt x="334" y="1"/>
                    <a:pt x="325" y="0"/>
                    <a:pt x="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 name="Google Shape;564;p23"/>
          <p:cNvSpPr/>
          <p:nvPr/>
        </p:nvSpPr>
        <p:spPr>
          <a:xfrm rot="10800000">
            <a:off x="8739297" y="4401081"/>
            <a:ext cx="792060" cy="956454"/>
          </a:xfrm>
          <a:custGeom>
            <a:rect b="b" l="l" r="r" t="t"/>
            <a:pathLst>
              <a:path extrusionOk="0" h="31272" w="25897">
                <a:moveTo>
                  <a:pt x="15896" y="3855"/>
                </a:moveTo>
                <a:cubicBezTo>
                  <a:pt x="15931" y="3903"/>
                  <a:pt x="15955" y="3927"/>
                  <a:pt x="15967" y="3963"/>
                </a:cubicBezTo>
                <a:cubicBezTo>
                  <a:pt x="15943" y="3939"/>
                  <a:pt x="15907" y="3927"/>
                  <a:pt x="15872" y="3915"/>
                </a:cubicBezTo>
                <a:lnTo>
                  <a:pt x="15896" y="3855"/>
                </a:lnTo>
                <a:close/>
                <a:moveTo>
                  <a:pt x="17324" y="5356"/>
                </a:moveTo>
                <a:lnTo>
                  <a:pt x="17324" y="5356"/>
                </a:lnTo>
                <a:cubicBezTo>
                  <a:pt x="17896" y="5772"/>
                  <a:pt x="18515" y="6058"/>
                  <a:pt x="19182" y="6177"/>
                </a:cubicBezTo>
                <a:cubicBezTo>
                  <a:pt x="19170" y="6201"/>
                  <a:pt x="19170" y="6249"/>
                  <a:pt x="19158" y="6284"/>
                </a:cubicBezTo>
                <a:cubicBezTo>
                  <a:pt x="18956" y="6405"/>
                  <a:pt x="18720" y="6509"/>
                  <a:pt x="18515" y="6509"/>
                </a:cubicBezTo>
                <a:cubicBezTo>
                  <a:pt x="18478" y="6509"/>
                  <a:pt x="18442" y="6506"/>
                  <a:pt x="18408" y="6499"/>
                </a:cubicBezTo>
                <a:cubicBezTo>
                  <a:pt x="18051" y="6439"/>
                  <a:pt x="17717" y="5927"/>
                  <a:pt x="17372" y="5427"/>
                </a:cubicBezTo>
                <a:cubicBezTo>
                  <a:pt x="17360" y="5403"/>
                  <a:pt x="17336" y="5391"/>
                  <a:pt x="17324" y="5356"/>
                </a:cubicBezTo>
                <a:close/>
                <a:moveTo>
                  <a:pt x="14705" y="1653"/>
                </a:moveTo>
                <a:cubicBezTo>
                  <a:pt x="14824" y="1986"/>
                  <a:pt x="14979" y="2284"/>
                  <a:pt x="15157" y="2581"/>
                </a:cubicBezTo>
                <a:lnTo>
                  <a:pt x="14217" y="4129"/>
                </a:lnTo>
                <a:cubicBezTo>
                  <a:pt x="14086" y="4355"/>
                  <a:pt x="14098" y="4653"/>
                  <a:pt x="14264" y="4867"/>
                </a:cubicBezTo>
                <a:cubicBezTo>
                  <a:pt x="14387" y="5027"/>
                  <a:pt x="14583" y="5128"/>
                  <a:pt x="14789" y="5128"/>
                </a:cubicBezTo>
                <a:cubicBezTo>
                  <a:pt x="14844" y="5128"/>
                  <a:pt x="14900" y="5121"/>
                  <a:pt x="14955" y="5106"/>
                </a:cubicBezTo>
                <a:cubicBezTo>
                  <a:pt x="15024" y="5088"/>
                  <a:pt x="15088" y="5079"/>
                  <a:pt x="15150" y="5079"/>
                </a:cubicBezTo>
                <a:cubicBezTo>
                  <a:pt x="15508" y="5079"/>
                  <a:pt x="15785" y="5386"/>
                  <a:pt x="16312" y="6177"/>
                </a:cubicBezTo>
                <a:cubicBezTo>
                  <a:pt x="16777" y="6868"/>
                  <a:pt x="17312" y="7642"/>
                  <a:pt x="18205" y="7808"/>
                </a:cubicBezTo>
                <a:cubicBezTo>
                  <a:pt x="18314" y="7827"/>
                  <a:pt x="18423" y="7837"/>
                  <a:pt x="18533" y="7837"/>
                </a:cubicBezTo>
                <a:cubicBezTo>
                  <a:pt x="19043" y="7837"/>
                  <a:pt x="19581" y="7632"/>
                  <a:pt x="20158" y="7201"/>
                </a:cubicBezTo>
                <a:cubicBezTo>
                  <a:pt x="20301" y="7082"/>
                  <a:pt x="20408" y="6915"/>
                  <a:pt x="20420" y="6725"/>
                </a:cubicBezTo>
                <a:cubicBezTo>
                  <a:pt x="20432" y="6558"/>
                  <a:pt x="20539" y="6260"/>
                  <a:pt x="20634" y="6022"/>
                </a:cubicBezTo>
                <a:lnTo>
                  <a:pt x="20670" y="5903"/>
                </a:lnTo>
                <a:cubicBezTo>
                  <a:pt x="20706" y="5844"/>
                  <a:pt x="20718" y="5784"/>
                  <a:pt x="20729" y="5725"/>
                </a:cubicBezTo>
                <a:cubicBezTo>
                  <a:pt x="20765" y="5653"/>
                  <a:pt x="20777" y="5594"/>
                  <a:pt x="20789" y="5522"/>
                </a:cubicBezTo>
                <a:cubicBezTo>
                  <a:pt x="21134" y="5558"/>
                  <a:pt x="21491" y="5606"/>
                  <a:pt x="21837" y="5641"/>
                </a:cubicBezTo>
                <a:cubicBezTo>
                  <a:pt x="22218" y="5689"/>
                  <a:pt x="22611" y="5725"/>
                  <a:pt x="22980" y="5772"/>
                </a:cubicBezTo>
                <a:cubicBezTo>
                  <a:pt x="23194" y="6891"/>
                  <a:pt x="23527" y="7630"/>
                  <a:pt x="24028" y="7975"/>
                </a:cubicBezTo>
                <a:cubicBezTo>
                  <a:pt x="23968" y="8725"/>
                  <a:pt x="23932" y="9594"/>
                  <a:pt x="23908" y="10463"/>
                </a:cubicBezTo>
                <a:cubicBezTo>
                  <a:pt x="23861" y="11666"/>
                  <a:pt x="23801" y="13380"/>
                  <a:pt x="23623" y="14107"/>
                </a:cubicBezTo>
                <a:cubicBezTo>
                  <a:pt x="23581" y="14098"/>
                  <a:pt x="23538" y="14094"/>
                  <a:pt x="23496" y="14094"/>
                </a:cubicBezTo>
                <a:cubicBezTo>
                  <a:pt x="23419" y="14094"/>
                  <a:pt x="23342" y="14107"/>
                  <a:pt x="23266" y="14130"/>
                </a:cubicBezTo>
                <a:cubicBezTo>
                  <a:pt x="23027" y="14226"/>
                  <a:pt x="22861" y="14452"/>
                  <a:pt x="22849" y="14690"/>
                </a:cubicBezTo>
                <a:lnTo>
                  <a:pt x="22658" y="16917"/>
                </a:lnTo>
                <a:cubicBezTo>
                  <a:pt x="22634" y="17024"/>
                  <a:pt x="22658" y="17107"/>
                  <a:pt x="22694" y="17202"/>
                </a:cubicBezTo>
                <a:cubicBezTo>
                  <a:pt x="23766" y="20012"/>
                  <a:pt x="24349" y="27561"/>
                  <a:pt x="22551" y="29311"/>
                </a:cubicBezTo>
                <a:cubicBezTo>
                  <a:pt x="21979" y="29786"/>
                  <a:pt x="21406" y="29967"/>
                  <a:pt x="20763" y="29967"/>
                </a:cubicBezTo>
                <a:cubicBezTo>
                  <a:pt x="20067" y="29967"/>
                  <a:pt x="19288" y="29756"/>
                  <a:pt x="18336" y="29478"/>
                </a:cubicBezTo>
                <a:cubicBezTo>
                  <a:pt x="17381" y="29192"/>
                  <a:pt x="16378" y="28915"/>
                  <a:pt x="15379" y="28915"/>
                </a:cubicBezTo>
                <a:cubicBezTo>
                  <a:pt x="15170" y="28915"/>
                  <a:pt x="14961" y="28927"/>
                  <a:pt x="14753" y="28954"/>
                </a:cubicBezTo>
                <a:cubicBezTo>
                  <a:pt x="14599" y="28957"/>
                  <a:pt x="14448" y="28959"/>
                  <a:pt x="14300" y="28959"/>
                </a:cubicBezTo>
                <a:cubicBezTo>
                  <a:pt x="12197" y="28959"/>
                  <a:pt x="10566" y="28620"/>
                  <a:pt x="9454" y="27275"/>
                </a:cubicBezTo>
                <a:cubicBezTo>
                  <a:pt x="8680" y="26215"/>
                  <a:pt x="7740" y="25441"/>
                  <a:pt x="6847" y="24691"/>
                </a:cubicBezTo>
                <a:cubicBezTo>
                  <a:pt x="5513" y="23560"/>
                  <a:pt x="4239" y="22501"/>
                  <a:pt x="3668" y="20607"/>
                </a:cubicBezTo>
                <a:cubicBezTo>
                  <a:pt x="3644" y="20584"/>
                  <a:pt x="3632" y="20536"/>
                  <a:pt x="3620" y="20500"/>
                </a:cubicBezTo>
                <a:cubicBezTo>
                  <a:pt x="3323" y="19893"/>
                  <a:pt x="2656" y="19643"/>
                  <a:pt x="2120" y="19453"/>
                </a:cubicBezTo>
                <a:cubicBezTo>
                  <a:pt x="1882" y="19357"/>
                  <a:pt x="1441" y="19191"/>
                  <a:pt x="1382" y="19095"/>
                </a:cubicBezTo>
                <a:cubicBezTo>
                  <a:pt x="1370" y="19072"/>
                  <a:pt x="1370" y="18988"/>
                  <a:pt x="1465" y="18714"/>
                </a:cubicBezTo>
                <a:cubicBezTo>
                  <a:pt x="1620" y="18119"/>
                  <a:pt x="2120" y="17428"/>
                  <a:pt x="2680" y="16726"/>
                </a:cubicBezTo>
                <a:cubicBezTo>
                  <a:pt x="3275" y="17298"/>
                  <a:pt x="3882" y="17809"/>
                  <a:pt x="4501" y="18321"/>
                </a:cubicBezTo>
                <a:cubicBezTo>
                  <a:pt x="4799" y="18571"/>
                  <a:pt x="5097" y="18810"/>
                  <a:pt x="5370" y="19060"/>
                </a:cubicBezTo>
                <a:lnTo>
                  <a:pt x="6073" y="19929"/>
                </a:lnTo>
                <a:cubicBezTo>
                  <a:pt x="7013" y="21072"/>
                  <a:pt x="7978" y="22262"/>
                  <a:pt x="8942" y="23632"/>
                </a:cubicBezTo>
                <a:cubicBezTo>
                  <a:pt x="9070" y="23813"/>
                  <a:pt x="9270" y="23908"/>
                  <a:pt x="9472" y="23908"/>
                </a:cubicBezTo>
                <a:cubicBezTo>
                  <a:pt x="9589" y="23908"/>
                  <a:pt x="9707" y="23876"/>
                  <a:pt x="9811" y="23810"/>
                </a:cubicBezTo>
                <a:cubicBezTo>
                  <a:pt x="10109" y="23632"/>
                  <a:pt x="10216" y="23263"/>
                  <a:pt x="10061" y="22965"/>
                </a:cubicBezTo>
                <a:cubicBezTo>
                  <a:pt x="8930" y="20631"/>
                  <a:pt x="7537" y="19214"/>
                  <a:pt x="6311" y="18143"/>
                </a:cubicBezTo>
                <a:cubicBezTo>
                  <a:pt x="5359" y="16952"/>
                  <a:pt x="4656" y="15964"/>
                  <a:pt x="4096" y="15012"/>
                </a:cubicBezTo>
                <a:cubicBezTo>
                  <a:pt x="4716" y="14273"/>
                  <a:pt x="5406" y="13440"/>
                  <a:pt x="5966" y="12606"/>
                </a:cubicBezTo>
                <a:cubicBezTo>
                  <a:pt x="6168" y="12321"/>
                  <a:pt x="6109" y="11940"/>
                  <a:pt x="5835" y="11725"/>
                </a:cubicBezTo>
                <a:lnTo>
                  <a:pt x="5787" y="11702"/>
                </a:lnTo>
                <a:cubicBezTo>
                  <a:pt x="7061" y="9225"/>
                  <a:pt x="9692" y="6534"/>
                  <a:pt x="11300" y="4891"/>
                </a:cubicBezTo>
                <a:lnTo>
                  <a:pt x="11550" y="4653"/>
                </a:lnTo>
                <a:cubicBezTo>
                  <a:pt x="11740" y="5427"/>
                  <a:pt x="12157" y="5939"/>
                  <a:pt x="12550" y="6403"/>
                </a:cubicBezTo>
                <a:cubicBezTo>
                  <a:pt x="12859" y="6772"/>
                  <a:pt x="13157" y="7118"/>
                  <a:pt x="13371" y="7630"/>
                </a:cubicBezTo>
                <a:cubicBezTo>
                  <a:pt x="13741" y="9118"/>
                  <a:pt x="14979" y="9475"/>
                  <a:pt x="15788" y="9713"/>
                </a:cubicBezTo>
                <a:cubicBezTo>
                  <a:pt x="15991" y="9773"/>
                  <a:pt x="16169" y="9820"/>
                  <a:pt x="16348" y="9892"/>
                </a:cubicBezTo>
                <a:cubicBezTo>
                  <a:pt x="16420" y="9920"/>
                  <a:pt x="16495" y="9933"/>
                  <a:pt x="16571" y="9933"/>
                </a:cubicBezTo>
                <a:cubicBezTo>
                  <a:pt x="16786" y="9933"/>
                  <a:pt x="17002" y="9826"/>
                  <a:pt x="17134" y="9642"/>
                </a:cubicBezTo>
                <a:cubicBezTo>
                  <a:pt x="17300" y="9392"/>
                  <a:pt x="17265" y="9046"/>
                  <a:pt x="17039" y="8820"/>
                </a:cubicBezTo>
                <a:cubicBezTo>
                  <a:pt x="16717" y="8499"/>
                  <a:pt x="16360" y="8189"/>
                  <a:pt x="16015" y="7868"/>
                </a:cubicBezTo>
                <a:cubicBezTo>
                  <a:pt x="14538" y="6582"/>
                  <a:pt x="13252" y="5463"/>
                  <a:pt x="13788" y="2498"/>
                </a:cubicBezTo>
                <a:cubicBezTo>
                  <a:pt x="14038" y="2260"/>
                  <a:pt x="14395" y="1915"/>
                  <a:pt x="14705" y="1653"/>
                </a:cubicBezTo>
                <a:close/>
                <a:moveTo>
                  <a:pt x="15076" y="0"/>
                </a:moveTo>
                <a:cubicBezTo>
                  <a:pt x="14538" y="0"/>
                  <a:pt x="13881" y="618"/>
                  <a:pt x="12740" y="1712"/>
                </a:cubicBezTo>
                <a:cubicBezTo>
                  <a:pt x="12633" y="1796"/>
                  <a:pt x="12574" y="1915"/>
                  <a:pt x="12550" y="2058"/>
                </a:cubicBezTo>
                <a:lnTo>
                  <a:pt x="12455" y="2546"/>
                </a:lnTo>
                <a:cubicBezTo>
                  <a:pt x="12371" y="2508"/>
                  <a:pt x="12283" y="2490"/>
                  <a:pt x="12195" y="2490"/>
                </a:cubicBezTo>
                <a:cubicBezTo>
                  <a:pt x="12033" y="2490"/>
                  <a:pt x="11872" y="2553"/>
                  <a:pt x="11740" y="2677"/>
                </a:cubicBezTo>
                <a:lnTo>
                  <a:pt x="10395" y="3986"/>
                </a:lnTo>
                <a:cubicBezTo>
                  <a:pt x="8502" y="5927"/>
                  <a:pt x="5644" y="8844"/>
                  <a:pt x="4394" y="11654"/>
                </a:cubicBezTo>
                <a:cubicBezTo>
                  <a:pt x="4275" y="11904"/>
                  <a:pt x="4346" y="12214"/>
                  <a:pt x="4537" y="12392"/>
                </a:cubicBezTo>
                <a:cubicBezTo>
                  <a:pt x="3989" y="13142"/>
                  <a:pt x="3370" y="13880"/>
                  <a:pt x="2811" y="14535"/>
                </a:cubicBezTo>
                <a:cubicBezTo>
                  <a:pt x="2680" y="14702"/>
                  <a:pt x="2620" y="14928"/>
                  <a:pt x="2680" y="15119"/>
                </a:cubicBezTo>
                <a:lnTo>
                  <a:pt x="2596" y="15119"/>
                </a:lnTo>
                <a:cubicBezTo>
                  <a:pt x="2418" y="15119"/>
                  <a:pt x="2239" y="15214"/>
                  <a:pt x="2120" y="15357"/>
                </a:cubicBezTo>
                <a:cubicBezTo>
                  <a:pt x="1287" y="16357"/>
                  <a:pt x="429" y="17417"/>
                  <a:pt x="191" y="18345"/>
                </a:cubicBezTo>
                <a:cubicBezTo>
                  <a:pt x="1" y="18845"/>
                  <a:pt x="1" y="19286"/>
                  <a:pt x="167" y="19655"/>
                </a:cubicBezTo>
                <a:cubicBezTo>
                  <a:pt x="453" y="20274"/>
                  <a:pt x="1072" y="20512"/>
                  <a:pt x="1644" y="20715"/>
                </a:cubicBezTo>
                <a:cubicBezTo>
                  <a:pt x="1918" y="20822"/>
                  <a:pt x="2299" y="20953"/>
                  <a:pt x="2394" y="21084"/>
                </a:cubicBezTo>
                <a:cubicBezTo>
                  <a:pt x="3096" y="23310"/>
                  <a:pt x="4561" y="24525"/>
                  <a:pt x="5966" y="25715"/>
                </a:cubicBezTo>
                <a:cubicBezTo>
                  <a:pt x="6799" y="26418"/>
                  <a:pt x="7668" y="27144"/>
                  <a:pt x="8383" y="28096"/>
                </a:cubicBezTo>
                <a:cubicBezTo>
                  <a:pt x="9921" y="29961"/>
                  <a:pt x="12128" y="30278"/>
                  <a:pt x="14402" y="30278"/>
                </a:cubicBezTo>
                <a:cubicBezTo>
                  <a:pt x="14538" y="30278"/>
                  <a:pt x="14675" y="30277"/>
                  <a:pt x="14812" y="30275"/>
                </a:cubicBezTo>
                <a:cubicBezTo>
                  <a:pt x="14991" y="30250"/>
                  <a:pt x="15171" y="30239"/>
                  <a:pt x="15351" y="30239"/>
                </a:cubicBezTo>
                <a:cubicBezTo>
                  <a:pt x="16188" y="30239"/>
                  <a:pt x="17040" y="30487"/>
                  <a:pt x="17932" y="30752"/>
                </a:cubicBezTo>
                <a:cubicBezTo>
                  <a:pt x="18805" y="31002"/>
                  <a:pt x="19739" y="31271"/>
                  <a:pt x="20689" y="31271"/>
                </a:cubicBezTo>
                <a:cubicBezTo>
                  <a:pt x="21589" y="31271"/>
                  <a:pt x="22504" y="31029"/>
                  <a:pt x="23396" y="30299"/>
                </a:cubicBezTo>
                <a:cubicBezTo>
                  <a:pt x="25897" y="27906"/>
                  <a:pt x="25016" y="19857"/>
                  <a:pt x="23968" y="16893"/>
                </a:cubicBezTo>
                <a:lnTo>
                  <a:pt x="24087" y="15535"/>
                </a:lnTo>
                <a:cubicBezTo>
                  <a:pt x="24099" y="15535"/>
                  <a:pt x="24123" y="15523"/>
                  <a:pt x="24147" y="15523"/>
                </a:cubicBezTo>
                <a:cubicBezTo>
                  <a:pt x="24980" y="15178"/>
                  <a:pt x="25099" y="13880"/>
                  <a:pt x="25218" y="10523"/>
                </a:cubicBezTo>
                <a:cubicBezTo>
                  <a:pt x="25242" y="9499"/>
                  <a:pt x="25290" y="8427"/>
                  <a:pt x="25373" y="7630"/>
                </a:cubicBezTo>
                <a:cubicBezTo>
                  <a:pt x="25397" y="7511"/>
                  <a:pt x="25373" y="7392"/>
                  <a:pt x="25337" y="7272"/>
                </a:cubicBezTo>
                <a:cubicBezTo>
                  <a:pt x="25301" y="7213"/>
                  <a:pt x="25278" y="7177"/>
                  <a:pt x="25242" y="7130"/>
                </a:cubicBezTo>
                <a:cubicBezTo>
                  <a:pt x="25123" y="6999"/>
                  <a:pt x="24956" y="6903"/>
                  <a:pt x="24778" y="6903"/>
                </a:cubicBezTo>
                <a:cubicBezTo>
                  <a:pt x="24778" y="6903"/>
                  <a:pt x="24409" y="6677"/>
                  <a:pt x="24206" y="5117"/>
                </a:cubicBezTo>
                <a:cubicBezTo>
                  <a:pt x="24170" y="4820"/>
                  <a:pt x="23932" y="4594"/>
                  <a:pt x="23647" y="4558"/>
                </a:cubicBezTo>
                <a:lnTo>
                  <a:pt x="23206" y="4474"/>
                </a:lnTo>
                <a:cubicBezTo>
                  <a:pt x="22801" y="4415"/>
                  <a:pt x="22384" y="4379"/>
                  <a:pt x="21968" y="4332"/>
                </a:cubicBezTo>
                <a:cubicBezTo>
                  <a:pt x="19896" y="4105"/>
                  <a:pt x="17777" y="3867"/>
                  <a:pt x="16491" y="2212"/>
                </a:cubicBezTo>
                <a:lnTo>
                  <a:pt x="16479" y="2200"/>
                </a:lnTo>
                <a:lnTo>
                  <a:pt x="16467" y="2189"/>
                </a:lnTo>
                <a:cubicBezTo>
                  <a:pt x="16110" y="1700"/>
                  <a:pt x="15884" y="1165"/>
                  <a:pt x="15776" y="569"/>
                </a:cubicBezTo>
                <a:cubicBezTo>
                  <a:pt x="15753" y="403"/>
                  <a:pt x="15657" y="248"/>
                  <a:pt x="15515" y="153"/>
                </a:cubicBezTo>
                <a:cubicBezTo>
                  <a:pt x="15372" y="50"/>
                  <a:pt x="15229" y="0"/>
                  <a:pt x="15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p:cSld name="CUSTOM_7">
    <p:spTree>
      <p:nvGrpSpPr>
        <p:cNvPr id="565" name="Shape 565"/>
        <p:cNvGrpSpPr/>
        <p:nvPr/>
      </p:nvGrpSpPr>
      <p:grpSpPr>
        <a:xfrm>
          <a:off x="0" y="0"/>
          <a:ext cx="0" cy="0"/>
          <a:chOff x="0" y="0"/>
          <a:chExt cx="0" cy="0"/>
        </a:xfrm>
      </p:grpSpPr>
      <p:sp>
        <p:nvSpPr>
          <p:cNvPr id="566" name="Google Shape;566;p24"/>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67" name="Google Shape;567;p24"/>
          <p:cNvSpPr txBox="1"/>
          <p:nvPr>
            <p:ph idx="1" type="subTitle"/>
          </p:nvPr>
        </p:nvSpPr>
        <p:spPr>
          <a:xfrm>
            <a:off x="1750575" y="1679450"/>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568" name="Google Shape;568;p24"/>
          <p:cNvSpPr txBox="1"/>
          <p:nvPr>
            <p:ph idx="2" type="subTitle"/>
          </p:nvPr>
        </p:nvSpPr>
        <p:spPr>
          <a:xfrm>
            <a:off x="1750575" y="2100050"/>
            <a:ext cx="2114400" cy="6696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69" name="Google Shape;569;p24"/>
          <p:cNvSpPr txBox="1"/>
          <p:nvPr>
            <p:ph idx="12" type="sldNum"/>
          </p:nvPr>
        </p:nvSpPr>
        <p:spPr>
          <a:xfrm flipH="1">
            <a:off x="75834"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570" name="Google Shape;570;p24"/>
          <p:cNvSpPr/>
          <p:nvPr/>
        </p:nvSpPr>
        <p:spPr>
          <a:xfrm flipH="1">
            <a:off x="-2914355" y="3909963"/>
            <a:ext cx="3758790" cy="2778388"/>
          </a:xfrm>
          <a:custGeom>
            <a:rect b="b" l="l" r="r" t="t"/>
            <a:pathLst>
              <a:path extrusionOk="0" h="88070" w="119147">
                <a:moveTo>
                  <a:pt x="25767" y="0"/>
                </a:moveTo>
                <a:cubicBezTo>
                  <a:pt x="24236" y="0"/>
                  <a:pt x="23941" y="716"/>
                  <a:pt x="26183" y="2690"/>
                </a:cubicBezTo>
                <a:cubicBezTo>
                  <a:pt x="26135" y="2702"/>
                  <a:pt x="26099" y="2725"/>
                  <a:pt x="26063" y="2761"/>
                </a:cubicBezTo>
                <a:lnTo>
                  <a:pt x="23932" y="1630"/>
                </a:lnTo>
                <a:lnTo>
                  <a:pt x="17932" y="13262"/>
                </a:lnTo>
                <a:cubicBezTo>
                  <a:pt x="17110" y="14560"/>
                  <a:pt x="16253" y="15965"/>
                  <a:pt x="15360" y="17453"/>
                </a:cubicBezTo>
                <a:cubicBezTo>
                  <a:pt x="15145" y="17346"/>
                  <a:pt x="14729" y="17120"/>
                  <a:pt x="14526" y="17013"/>
                </a:cubicBezTo>
                <a:cubicBezTo>
                  <a:pt x="20163" y="6723"/>
                  <a:pt x="19924" y="5511"/>
                  <a:pt x="18903" y="5511"/>
                </a:cubicBezTo>
                <a:cubicBezTo>
                  <a:pt x="18588" y="5511"/>
                  <a:pt x="18198" y="5626"/>
                  <a:pt x="17883" y="5626"/>
                </a:cubicBezTo>
                <a:cubicBezTo>
                  <a:pt x="17550" y="5626"/>
                  <a:pt x="17300" y="5497"/>
                  <a:pt x="17312" y="4964"/>
                </a:cubicBezTo>
                <a:lnTo>
                  <a:pt x="17312" y="4964"/>
                </a:lnTo>
                <a:cubicBezTo>
                  <a:pt x="15110" y="9214"/>
                  <a:pt x="12859" y="13465"/>
                  <a:pt x="10538" y="17644"/>
                </a:cubicBezTo>
                <a:cubicBezTo>
                  <a:pt x="9383" y="19739"/>
                  <a:pt x="8192" y="21823"/>
                  <a:pt x="6978" y="23907"/>
                </a:cubicBezTo>
                <a:cubicBezTo>
                  <a:pt x="6347" y="24990"/>
                  <a:pt x="5716" y="26085"/>
                  <a:pt x="5073" y="27169"/>
                </a:cubicBezTo>
                <a:cubicBezTo>
                  <a:pt x="3942" y="29181"/>
                  <a:pt x="2834" y="31181"/>
                  <a:pt x="1703" y="33193"/>
                </a:cubicBezTo>
                <a:lnTo>
                  <a:pt x="1" y="36468"/>
                </a:lnTo>
                <a:lnTo>
                  <a:pt x="11443" y="42480"/>
                </a:lnTo>
                <a:cubicBezTo>
                  <a:pt x="41208" y="58054"/>
                  <a:pt x="69986" y="73079"/>
                  <a:pt x="98644" y="88069"/>
                </a:cubicBezTo>
                <a:cubicBezTo>
                  <a:pt x="105478" y="74199"/>
                  <a:pt x="112289" y="60340"/>
                  <a:pt x="119147" y="46457"/>
                </a:cubicBezTo>
                <a:cubicBezTo>
                  <a:pt x="112622" y="42957"/>
                  <a:pt x="106097" y="39468"/>
                  <a:pt x="99549" y="35980"/>
                </a:cubicBezTo>
                <a:cubicBezTo>
                  <a:pt x="94477" y="33241"/>
                  <a:pt x="89405" y="30503"/>
                  <a:pt x="84297" y="27740"/>
                </a:cubicBezTo>
                <a:lnTo>
                  <a:pt x="84297" y="27740"/>
                </a:lnTo>
                <a:cubicBezTo>
                  <a:pt x="89440" y="30562"/>
                  <a:pt x="94536" y="33336"/>
                  <a:pt x="99585" y="36110"/>
                </a:cubicBezTo>
                <a:cubicBezTo>
                  <a:pt x="102109" y="37492"/>
                  <a:pt x="104633" y="38861"/>
                  <a:pt x="107145" y="40230"/>
                </a:cubicBezTo>
                <a:cubicBezTo>
                  <a:pt x="111050" y="42349"/>
                  <a:pt x="114967" y="44445"/>
                  <a:pt x="118873" y="46564"/>
                </a:cubicBezTo>
                <a:cubicBezTo>
                  <a:pt x="115456" y="53386"/>
                  <a:pt x="112062" y="60209"/>
                  <a:pt x="108657" y="67007"/>
                </a:cubicBezTo>
                <a:cubicBezTo>
                  <a:pt x="105264" y="73853"/>
                  <a:pt x="101871" y="80711"/>
                  <a:pt x="98465" y="87593"/>
                </a:cubicBezTo>
                <a:cubicBezTo>
                  <a:pt x="92250" y="84331"/>
                  <a:pt x="85976" y="81045"/>
                  <a:pt x="79665" y="77735"/>
                </a:cubicBezTo>
                <a:cubicBezTo>
                  <a:pt x="74796" y="75211"/>
                  <a:pt x="69890" y="72663"/>
                  <a:pt x="64925" y="70079"/>
                </a:cubicBezTo>
                <a:cubicBezTo>
                  <a:pt x="64945" y="70077"/>
                  <a:pt x="64966" y="70077"/>
                  <a:pt x="64988" y="70077"/>
                </a:cubicBezTo>
                <a:cubicBezTo>
                  <a:pt x="65085" y="70077"/>
                  <a:pt x="65204" y="70088"/>
                  <a:pt x="65300" y="70088"/>
                </a:cubicBezTo>
                <a:cubicBezTo>
                  <a:pt x="65537" y="70088"/>
                  <a:pt x="65632" y="70019"/>
                  <a:pt x="64902" y="69543"/>
                </a:cubicBezTo>
                <a:lnTo>
                  <a:pt x="64902" y="69543"/>
                </a:lnTo>
                <a:cubicBezTo>
                  <a:pt x="69986" y="71996"/>
                  <a:pt x="74962" y="74496"/>
                  <a:pt x="79880" y="77008"/>
                </a:cubicBezTo>
                <a:cubicBezTo>
                  <a:pt x="82332" y="78294"/>
                  <a:pt x="84773" y="79556"/>
                  <a:pt x="87214" y="80818"/>
                </a:cubicBezTo>
                <a:cubicBezTo>
                  <a:pt x="90845" y="82735"/>
                  <a:pt x="94477" y="84640"/>
                  <a:pt x="98108" y="86557"/>
                </a:cubicBezTo>
                <a:cubicBezTo>
                  <a:pt x="99239" y="84271"/>
                  <a:pt x="100382" y="81997"/>
                  <a:pt x="101513" y="79699"/>
                </a:cubicBezTo>
                <a:cubicBezTo>
                  <a:pt x="102335" y="78068"/>
                  <a:pt x="103156" y="76425"/>
                  <a:pt x="103990" y="74794"/>
                </a:cubicBezTo>
                <a:cubicBezTo>
                  <a:pt x="105359" y="72103"/>
                  <a:pt x="106716" y="69424"/>
                  <a:pt x="108086" y="66721"/>
                </a:cubicBezTo>
                <a:cubicBezTo>
                  <a:pt x="109455" y="64042"/>
                  <a:pt x="110824" y="61352"/>
                  <a:pt x="112193" y="58673"/>
                </a:cubicBezTo>
                <a:cubicBezTo>
                  <a:pt x="112991" y="57101"/>
                  <a:pt x="113789" y="55506"/>
                  <a:pt x="114598" y="53922"/>
                </a:cubicBezTo>
                <a:cubicBezTo>
                  <a:pt x="115789" y="51541"/>
                  <a:pt x="116980" y="49160"/>
                  <a:pt x="118182" y="46767"/>
                </a:cubicBezTo>
                <a:cubicBezTo>
                  <a:pt x="114325" y="44683"/>
                  <a:pt x="110455" y="42599"/>
                  <a:pt x="106585" y="40504"/>
                </a:cubicBezTo>
                <a:cubicBezTo>
                  <a:pt x="103966" y="39087"/>
                  <a:pt x="101335" y="37670"/>
                  <a:pt x="98692" y="36265"/>
                </a:cubicBezTo>
                <a:cubicBezTo>
                  <a:pt x="93393" y="33443"/>
                  <a:pt x="88036" y="30646"/>
                  <a:pt x="82582" y="27883"/>
                </a:cubicBezTo>
                <a:cubicBezTo>
                  <a:pt x="82690" y="27669"/>
                  <a:pt x="82916" y="27276"/>
                  <a:pt x="83011" y="27062"/>
                </a:cubicBezTo>
                <a:cubicBezTo>
                  <a:pt x="71879" y="21037"/>
                  <a:pt x="60687" y="14906"/>
                  <a:pt x="49376" y="8643"/>
                </a:cubicBezTo>
                <a:cubicBezTo>
                  <a:pt x="44637" y="6119"/>
                  <a:pt x="40351" y="4333"/>
                  <a:pt x="36684" y="3011"/>
                </a:cubicBezTo>
                <a:lnTo>
                  <a:pt x="36684" y="3011"/>
                </a:lnTo>
                <a:cubicBezTo>
                  <a:pt x="48864" y="10155"/>
                  <a:pt x="61580" y="17334"/>
                  <a:pt x="74534" y="24478"/>
                </a:cubicBezTo>
                <a:cubicBezTo>
                  <a:pt x="81011" y="28050"/>
                  <a:pt x="87559" y="31622"/>
                  <a:pt x="94120" y="35194"/>
                </a:cubicBezTo>
                <a:cubicBezTo>
                  <a:pt x="97406" y="36980"/>
                  <a:pt x="100680" y="38742"/>
                  <a:pt x="103966" y="40528"/>
                </a:cubicBezTo>
                <a:cubicBezTo>
                  <a:pt x="108157" y="42778"/>
                  <a:pt x="112336" y="45040"/>
                  <a:pt x="116515" y="47290"/>
                </a:cubicBezTo>
                <a:cubicBezTo>
                  <a:pt x="113693" y="52934"/>
                  <a:pt x="110872" y="58554"/>
                  <a:pt x="108074" y="64162"/>
                </a:cubicBezTo>
                <a:cubicBezTo>
                  <a:pt x="105621" y="69043"/>
                  <a:pt x="103168" y="73913"/>
                  <a:pt x="100739" y="78735"/>
                </a:cubicBezTo>
                <a:cubicBezTo>
                  <a:pt x="103037" y="74068"/>
                  <a:pt x="105419" y="69198"/>
                  <a:pt x="107836" y="64257"/>
                </a:cubicBezTo>
                <a:cubicBezTo>
                  <a:pt x="110586" y="58685"/>
                  <a:pt x="113360" y="53029"/>
                  <a:pt x="116110" y="47421"/>
                </a:cubicBezTo>
                <a:cubicBezTo>
                  <a:pt x="113729" y="46147"/>
                  <a:pt x="111372" y="44873"/>
                  <a:pt x="109002" y="43611"/>
                </a:cubicBezTo>
                <a:cubicBezTo>
                  <a:pt x="107395" y="42730"/>
                  <a:pt x="105800" y="41873"/>
                  <a:pt x="104228" y="41004"/>
                </a:cubicBezTo>
                <a:cubicBezTo>
                  <a:pt x="101109" y="39313"/>
                  <a:pt x="98061" y="37611"/>
                  <a:pt x="95120" y="35932"/>
                </a:cubicBezTo>
                <a:cubicBezTo>
                  <a:pt x="74177" y="24264"/>
                  <a:pt x="55008" y="14358"/>
                  <a:pt x="36279" y="3607"/>
                </a:cubicBezTo>
                <a:lnTo>
                  <a:pt x="33243" y="1821"/>
                </a:lnTo>
                <a:cubicBezTo>
                  <a:pt x="31778" y="1344"/>
                  <a:pt x="30433" y="928"/>
                  <a:pt x="29242" y="570"/>
                </a:cubicBezTo>
                <a:cubicBezTo>
                  <a:pt x="27851" y="222"/>
                  <a:pt x="26618" y="0"/>
                  <a:pt x="257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4"/>
          <p:cNvSpPr/>
          <p:nvPr/>
        </p:nvSpPr>
        <p:spPr>
          <a:xfrm flipH="1">
            <a:off x="8466674" y="126643"/>
            <a:ext cx="630319" cy="560000"/>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4"/>
          <p:cNvSpPr/>
          <p:nvPr/>
        </p:nvSpPr>
        <p:spPr>
          <a:xfrm flipH="1">
            <a:off x="-634675" y="2693445"/>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 name="Google Shape;573;p24"/>
          <p:cNvGrpSpPr/>
          <p:nvPr/>
        </p:nvGrpSpPr>
        <p:grpSpPr>
          <a:xfrm flipH="1">
            <a:off x="3229193" y="4242070"/>
            <a:ext cx="2476722" cy="875246"/>
            <a:chOff x="-7151200" y="-2136100"/>
            <a:chExt cx="1714825" cy="606000"/>
          </a:xfrm>
        </p:grpSpPr>
        <p:sp>
          <p:nvSpPr>
            <p:cNvPr id="574" name="Google Shape;574;p24"/>
            <p:cNvSpPr/>
            <p:nvPr/>
          </p:nvSpPr>
          <p:spPr>
            <a:xfrm>
              <a:off x="-7151200" y="-1942725"/>
              <a:ext cx="43775" cy="39375"/>
            </a:xfrm>
            <a:custGeom>
              <a:rect b="b" l="l" r="r" t="t"/>
              <a:pathLst>
                <a:path extrusionOk="0" h="1575" w="1751">
                  <a:moveTo>
                    <a:pt x="1096" y="265"/>
                  </a:moveTo>
                  <a:cubicBezTo>
                    <a:pt x="1251" y="360"/>
                    <a:pt x="1334" y="419"/>
                    <a:pt x="1429" y="479"/>
                  </a:cubicBezTo>
                  <a:cubicBezTo>
                    <a:pt x="1322" y="419"/>
                    <a:pt x="1203" y="360"/>
                    <a:pt x="1096" y="265"/>
                  </a:cubicBezTo>
                  <a:close/>
                  <a:moveTo>
                    <a:pt x="798" y="1384"/>
                  </a:moveTo>
                  <a:cubicBezTo>
                    <a:pt x="798" y="1396"/>
                    <a:pt x="822" y="1420"/>
                    <a:pt x="822" y="1420"/>
                  </a:cubicBezTo>
                  <a:cubicBezTo>
                    <a:pt x="798" y="1420"/>
                    <a:pt x="798" y="1396"/>
                    <a:pt x="798" y="1384"/>
                  </a:cubicBezTo>
                  <a:close/>
                  <a:moveTo>
                    <a:pt x="859" y="0"/>
                  </a:moveTo>
                  <a:cubicBezTo>
                    <a:pt x="781" y="0"/>
                    <a:pt x="700" y="24"/>
                    <a:pt x="619" y="50"/>
                  </a:cubicBezTo>
                  <a:cubicBezTo>
                    <a:pt x="453" y="122"/>
                    <a:pt x="203" y="62"/>
                    <a:pt x="84" y="229"/>
                  </a:cubicBezTo>
                  <a:cubicBezTo>
                    <a:pt x="0" y="384"/>
                    <a:pt x="227" y="741"/>
                    <a:pt x="358" y="860"/>
                  </a:cubicBezTo>
                  <a:cubicBezTo>
                    <a:pt x="369" y="896"/>
                    <a:pt x="381" y="955"/>
                    <a:pt x="405" y="979"/>
                  </a:cubicBezTo>
                  <a:cubicBezTo>
                    <a:pt x="401" y="978"/>
                    <a:pt x="396" y="978"/>
                    <a:pt x="393" y="978"/>
                  </a:cubicBezTo>
                  <a:cubicBezTo>
                    <a:pt x="310" y="978"/>
                    <a:pt x="443" y="1224"/>
                    <a:pt x="489" y="1372"/>
                  </a:cubicBezTo>
                  <a:cubicBezTo>
                    <a:pt x="494" y="1370"/>
                    <a:pt x="500" y="1369"/>
                    <a:pt x="506" y="1369"/>
                  </a:cubicBezTo>
                  <a:cubicBezTo>
                    <a:pt x="536" y="1369"/>
                    <a:pt x="568" y="1395"/>
                    <a:pt x="608" y="1455"/>
                  </a:cubicBezTo>
                  <a:lnTo>
                    <a:pt x="643" y="1455"/>
                  </a:lnTo>
                  <a:cubicBezTo>
                    <a:pt x="724" y="1442"/>
                    <a:pt x="815" y="1417"/>
                    <a:pt x="908" y="1417"/>
                  </a:cubicBezTo>
                  <a:cubicBezTo>
                    <a:pt x="979" y="1417"/>
                    <a:pt x="1052" y="1432"/>
                    <a:pt x="1120" y="1479"/>
                  </a:cubicBezTo>
                  <a:cubicBezTo>
                    <a:pt x="1044" y="1413"/>
                    <a:pt x="953" y="1377"/>
                    <a:pt x="865" y="1377"/>
                  </a:cubicBezTo>
                  <a:cubicBezTo>
                    <a:pt x="842" y="1377"/>
                    <a:pt x="820" y="1379"/>
                    <a:pt x="798" y="1384"/>
                  </a:cubicBezTo>
                  <a:lnTo>
                    <a:pt x="798" y="1324"/>
                  </a:lnTo>
                  <a:cubicBezTo>
                    <a:pt x="832" y="1291"/>
                    <a:pt x="860" y="1278"/>
                    <a:pt x="887" y="1278"/>
                  </a:cubicBezTo>
                  <a:cubicBezTo>
                    <a:pt x="917" y="1278"/>
                    <a:pt x="945" y="1294"/>
                    <a:pt x="977" y="1312"/>
                  </a:cubicBezTo>
                  <a:cubicBezTo>
                    <a:pt x="1014" y="1350"/>
                    <a:pt x="1051" y="1380"/>
                    <a:pt x="1100" y="1380"/>
                  </a:cubicBezTo>
                  <a:cubicBezTo>
                    <a:pt x="1113" y="1380"/>
                    <a:pt x="1128" y="1377"/>
                    <a:pt x="1143" y="1372"/>
                  </a:cubicBezTo>
                  <a:lnTo>
                    <a:pt x="1143" y="1372"/>
                  </a:lnTo>
                  <a:cubicBezTo>
                    <a:pt x="1143" y="1396"/>
                    <a:pt x="1131" y="1455"/>
                    <a:pt x="1120" y="1491"/>
                  </a:cubicBezTo>
                  <a:cubicBezTo>
                    <a:pt x="1143" y="1503"/>
                    <a:pt x="1179" y="1539"/>
                    <a:pt x="1191" y="1574"/>
                  </a:cubicBezTo>
                  <a:cubicBezTo>
                    <a:pt x="1203" y="1574"/>
                    <a:pt x="1239" y="1527"/>
                    <a:pt x="1274" y="1467"/>
                  </a:cubicBezTo>
                  <a:cubicBezTo>
                    <a:pt x="1262" y="1241"/>
                    <a:pt x="1084" y="1193"/>
                    <a:pt x="941" y="1134"/>
                  </a:cubicBezTo>
                  <a:cubicBezTo>
                    <a:pt x="963" y="1134"/>
                    <a:pt x="987" y="1131"/>
                    <a:pt x="1012" y="1131"/>
                  </a:cubicBezTo>
                  <a:cubicBezTo>
                    <a:pt x="1056" y="1131"/>
                    <a:pt x="1101" y="1140"/>
                    <a:pt x="1131" y="1193"/>
                  </a:cubicBezTo>
                  <a:cubicBezTo>
                    <a:pt x="1191" y="1265"/>
                    <a:pt x="1274" y="1265"/>
                    <a:pt x="1310" y="1384"/>
                  </a:cubicBezTo>
                  <a:lnTo>
                    <a:pt x="1310" y="1396"/>
                  </a:lnTo>
                  <a:cubicBezTo>
                    <a:pt x="1334" y="1372"/>
                    <a:pt x="1358" y="1336"/>
                    <a:pt x="1381" y="1301"/>
                  </a:cubicBezTo>
                  <a:cubicBezTo>
                    <a:pt x="1453" y="1158"/>
                    <a:pt x="1572" y="1003"/>
                    <a:pt x="1608" y="836"/>
                  </a:cubicBezTo>
                  <a:lnTo>
                    <a:pt x="1572" y="824"/>
                  </a:lnTo>
                  <a:cubicBezTo>
                    <a:pt x="1608" y="765"/>
                    <a:pt x="1632" y="717"/>
                    <a:pt x="1667" y="658"/>
                  </a:cubicBezTo>
                  <a:cubicBezTo>
                    <a:pt x="1596" y="598"/>
                    <a:pt x="1512" y="539"/>
                    <a:pt x="1429" y="479"/>
                  </a:cubicBezTo>
                  <a:lnTo>
                    <a:pt x="1429" y="479"/>
                  </a:lnTo>
                  <a:cubicBezTo>
                    <a:pt x="1501" y="527"/>
                    <a:pt x="1596" y="550"/>
                    <a:pt x="1679" y="610"/>
                  </a:cubicBezTo>
                  <a:cubicBezTo>
                    <a:pt x="1715" y="550"/>
                    <a:pt x="1739" y="491"/>
                    <a:pt x="1739" y="443"/>
                  </a:cubicBezTo>
                  <a:cubicBezTo>
                    <a:pt x="1751" y="360"/>
                    <a:pt x="1608" y="384"/>
                    <a:pt x="1560" y="348"/>
                  </a:cubicBezTo>
                  <a:cubicBezTo>
                    <a:pt x="1429" y="169"/>
                    <a:pt x="1215" y="146"/>
                    <a:pt x="1036" y="50"/>
                  </a:cubicBezTo>
                  <a:cubicBezTo>
                    <a:pt x="979" y="14"/>
                    <a:pt x="920" y="0"/>
                    <a:pt x="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4"/>
            <p:cNvSpPr/>
            <p:nvPr/>
          </p:nvSpPr>
          <p:spPr>
            <a:xfrm>
              <a:off x="-6926175" y="-1902900"/>
              <a:ext cx="39900" cy="37050"/>
            </a:xfrm>
            <a:custGeom>
              <a:rect b="b" l="l" r="r" t="t"/>
              <a:pathLst>
                <a:path extrusionOk="0" h="1482" w="1596">
                  <a:moveTo>
                    <a:pt x="989" y="267"/>
                  </a:moveTo>
                  <a:lnTo>
                    <a:pt x="989" y="267"/>
                  </a:lnTo>
                  <a:cubicBezTo>
                    <a:pt x="1108" y="327"/>
                    <a:pt x="1203" y="374"/>
                    <a:pt x="1310" y="410"/>
                  </a:cubicBezTo>
                  <a:cubicBezTo>
                    <a:pt x="1191" y="386"/>
                    <a:pt x="1084" y="339"/>
                    <a:pt x="989" y="267"/>
                  </a:cubicBezTo>
                  <a:close/>
                  <a:moveTo>
                    <a:pt x="783" y="1"/>
                  </a:moveTo>
                  <a:cubicBezTo>
                    <a:pt x="705" y="1"/>
                    <a:pt x="626" y="29"/>
                    <a:pt x="548" y="53"/>
                  </a:cubicBezTo>
                  <a:cubicBezTo>
                    <a:pt x="393" y="136"/>
                    <a:pt x="191" y="53"/>
                    <a:pt x="96" y="208"/>
                  </a:cubicBezTo>
                  <a:cubicBezTo>
                    <a:pt x="0" y="339"/>
                    <a:pt x="179" y="743"/>
                    <a:pt x="298" y="862"/>
                  </a:cubicBezTo>
                  <a:cubicBezTo>
                    <a:pt x="310" y="886"/>
                    <a:pt x="334" y="946"/>
                    <a:pt x="334" y="982"/>
                  </a:cubicBezTo>
                  <a:cubicBezTo>
                    <a:pt x="326" y="978"/>
                    <a:pt x="319" y="976"/>
                    <a:pt x="313" y="976"/>
                  </a:cubicBezTo>
                  <a:cubicBezTo>
                    <a:pt x="244" y="976"/>
                    <a:pt x="348" y="1230"/>
                    <a:pt x="370" y="1363"/>
                  </a:cubicBezTo>
                  <a:cubicBezTo>
                    <a:pt x="374" y="1361"/>
                    <a:pt x="379" y="1360"/>
                    <a:pt x="384" y="1360"/>
                  </a:cubicBezTo>
                  <a:cubicBezTo>
                    <a:pt x="418" y="1360"/>
                    <a:pt x="460" y="1395"/>
                    <a:pt x="512" y="1458"/>
                  </a:cubicBezTo>
                  <a:lnTo>
                    <a:pt x="536" y="1458"/>
                  </a:lnTo>
                  <a:cubicBezTo>
                    <a:pt x="685" y="1425"/>
                    <a:pt x="829" y="1380"/>
                    <a:pt x="975" y="1380"/>
                  </a:cubicBezTo>
                  <a:cubicBezTo>
                    <a:pt x="1038" y="1380"/>
                    <a:pt x="1102" y="1388"/>
                    <a:pt x="1167" y="1410"/>
                  </a:cubicBezTo>
                  <a:cubicBezTo>
                    <a:pt x="1086" y="1361"/>
                    <a:pt x="987" y="1329"/>
                    <a:pt x="891" y="1329"/>
                  </a:cubicBezTo>
                  <a:cubicBezTo>
                    <a:pt x="847" y="1329"/>
                    <a:pt x="804" y="1336"/>
                    <a:pt x="762" y="1351"/>
                  </a:cubicBezTo>
                  <a:lnTo>
                    <a:pt x="762" y="1291"/>
                  </a:lnTo>
                  <a:cubicBezTo>
                    <a:pt x="801" y="1246"/>
                    <a:pt x="840" y="1231"/>
                    <a:pt x="878" y="1231"/>
                  </a:cubicBezTo>
                  <a:cubicBezTo>
                    <a:pt x="963" y="1231"/>
                    <a:pt x="1048" y="1305"/>
                    <a:pt x="1132" y="1305"/>
                  </a:cubicBezTo>
                  <a:cubicBezTo>
                    <a:pt x="1152" y="1305"/>
                    <a:pt x="1172" y="1301"/>
                    <a:pt x="1191" y="1291"/>
                  </a:cubicBezTo>
                  <a:lnTo>
                    <a:pt x="1191" y="1291"/>
                  </a:lnTo>
                  <a:cubicBezTo>
                    <a:pt x="1191" y="1327"/>
                    <a:pt x="1179" y="1386"/>
                    <a:pt x="1179" y="1410"/>
                  </a:cubicBezTo>
                  <a:cubicBezTo>
                    <a:pt x="1227" y="1422"/>
                    <a:pt x="1274" y="1458"/>
                    <a:pt x="1310" y="1482"/>
                  </a:cubicBezTo>
                  <a:cubicBezTo>
                    <a:pt x="1322" y="1482"/>
                    <a:pt x="1358" y="1422"/>
                    <a:pt x="1394" y="1363"/>
                  </a:cubicBezTo>
                  <a:cubicBezTo>
                    <a:pt x="1286" y="1124"/>
                    <a:pt x="1096" y="1124"/>
                    <a:pt x="905" y="1089"/>
                  </a:cubicBezTo>
                  <a:cubicBezTo>
                    <a:pt x="944" y="1089"/>
                    <a:pt x="987" y="1078"/>
                    <a:pt x="1029" y="1078"/>
                  </a:cubicBezTo>
                  <a:cubicBezTo>
                    <a:pt x="1064" y="1078"/>
                    <a:pt x="1099" y="1085"/>
                    <a:pt x="1132" y="1112"/>
                  </a:cubicBezTo>
                  <a:cubicBezTo>
                    <a:pt x="1239" y="1172"/>
                    <a:pt x="1322" y="1160"/>
                    <a:pt x="1405" y="1267"/>
                  </a:cubicBezTo>
                  <a:lnTo>
                    <a:pt x="1417" y="1279"/>
                  </a:lnTo>
                  <a:cubicBezTo>
                    <a:pt x="1429" y="1243"/>
                    <a:pt x="1441" y="1220"/>
                    <a:pt x="1465" y="1220"/>
                  </a:cubicBezTo>
                  <a:cubicBezTo>
                    <a:pt x="1524" y="1065"/>
                    <a:pt x="1560" y="874"/>
                    <a:pt x="1548" y="708"/>
                  </a:cubicBezTo>
                  <a:lnTo>
                    <a:pt x="1524" y="708"/>
                  </a:lnTo>
                  <a:cubicBezTo>
                    <a:pt x="1524" y="648"/>
                    <a:pt x="1536" y="589"/>
                    <a:pt x="1548" y="529"/>
                  </a:cubicBezTo>
                  <a:cubicBezTo>
                    <a:pt x="1477" y="493"/>
                    <a:pt x="1405" y="446"/>
                    <a:pt x="1310" y="410"/>
                  </a:cubicBezTo>
                  <a:lnTo>
                    <a:pt x="1310" y="410"/>
                  </a:lnTo>
                  <a:cubicBezTo>
                    <a:pt x="1382" y="434"/>
                    <a:pt x="1477" y="446"/>
                    <a:pt x="1560" y="470"/>
                  </a:cubicBezTo>
                  <a:cubicBezTo>
                    <a:pt x="1584" y="398"/>
                    <a:pt x="1596" y="339"/>
                    <a:pt x="1584" y="291"/>
                  </a:cubicBezTo>
                  <a:cubicBezTo>
                    <a:pt x="1573" y="247"/>
                    <a:pt x="1542" y="239"/>
                    <a:pt x="1508" y="239"/>
                  </a:cubicBezTo>
                  <a:cubicBezTo>
                    <a:pt x="1486" y="239"/>
                    <a:pt x="1463" y="242"/>
                    <a:pt x="1443" y="242"/>
                  </a:cubicBezTo>
                  <a:cubicBezTo>
                    <a:pt x="1427" y="242"/>
                    <a:pt x="1414" y="240"/>
                    <a:pt x="1405" y="231"/>
                  </a:cubicBezTo>
                  <a:cubicBezTo>
                    <a:pt x="1251" y="89"/>
                    <a:pt x="1072" y="112"/>
                    <a:pt x="905" y="29"/>
                  </a:cubicBezTo>
                  <a:cubicBezTo>
                    <a:pt x="864" y="9"/>
                    <a:pt x="82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4"/>
            <p:cNvSpPr/>
            <p:nvPr/>
          </p:nvSpPr>
          <p:spPr>
            <a:xfrm>
              <a:off x="-5471225" y="-1783700"/>
              <a:ext cx="34850" cy="36325"/>
            </a:xfrm>
            <a:custGeom>
              <a:rect b="b" l="l" r="r" t="t"/>
              <a:pathLst>
                <a:path extrusionOk="0" h="1453" w="1394">
                  <a:moveTo>
                    <a:pt x="620" y="1"/>
                  </a:moveTo>
                  <a:cubicBezTo>
                    <a:pt x="532" y="1"/>
                    <a:pt x="457" y="50"/>
                    <a:pt x="381" y="107"/>
                  </a:cubicBezTo>
                  <a:cubicBezTo>
                    <a:pt x="274" y="214"/>
                    <a:pt x="72" y="202"/>
                    <a:pt x="24" y="369"/>
                  </a:cubicBezTo>
                  <a:cubicBezTo>
                    <a:pt x="0" y="524"/>
                    <a:pt x="298" y="845"/>
                    <a:pt x="429" y="928"/>
                  </a:cubicBezTo>
                  <a:cubicBezTo>
                    <a:pt x="441" y="964"/>
                    <a:pt x="476" y="1000"/>
                    <a:pt x="488" y="1036"/>
                  </a:cubicBezTo>
                  <a:cubicBezTo>
                    <a:pt x="393" y="1036"/>
                    <a:pt x="596" y="1262"/>
                    <a:pt x="667" y="1393"/>
                  </a:cubicBezTo>
                  <a:cubicBezTo>
                    <a:pt x="670" y="1390"/>
                    <a:pt x="674" y="1389"/>
                    <a:pt x="680" y="1389"/>
                  </a:cubicBezTo>
                  <a:cubicBezTo>
                    <a:pt x="701" y="1389"/>
                    <a:pt x="740" y="1406"/>
                    <a:pt x="786" y="1452"/>
                  </a:cubicBezTo>
                  <a:lnTo>
                    <a:pt x="798" y="1440"/>
                  </a:lnTo>
                  <a:cubicBezTo>
                    <a:pt x="896" y="1391"/>
                    <a:pt x="995" y="1309"/>
                    <a:pt x="1113" y="1309"/>
                  </a:cubicBezTo>
                  <a:cubicBezTo>
                    <a:pt x="1138" y="1309"/>
                    <a:pt x="1164" y="1313"/>
                    <a:pt x="1191" y="1321"/>
                  </a:cubicBezTo>
                  <a:cubicBezTo>
                    <a:pt x="1143" y="1292"/>
                    <a:pt x="1093" y="1277"/>
                    <a:pt x="1045" y="1277"/>
                  </a:cubicBezTo>
                  <a:cubicBezTo>
                    <a:pt x="997" y="1277"/>
                    <a:pt x="953" y="1292"/>
                    <a:pt x="917" y="1321"/>
                  </a:cubicBezTo>
                  <a:cubicBezTo>
                    <a:pt x="917" y="1297"/>
                    <a:pt x="917" y="1274"/>
                    <a:pt x="905" y="1262"/>
                  </a:cubicBezTo>
                  <a:cubicBezTo>
                    <a:pt x="924" y="1205"/>
                    <a:pt x="951" y="1188"/>
                    <a:pt x="982" y="1188"/>
                  </a:cubicBezTo>
                  <a:cubicBezTo>
                    <a:pt x="1030" y="1188"/>
                    <a:pt x="1086" y="1228"/>
                    <a:pt x="1135" y="1228"/>
                  </a:cubicBezTo>
                  <a:cubicBezTo>
                    <a:pt x="1155" y="1228"/>
                    <a:pt x="1174" y="1221"/>
                    <a:pt x="1191" y="1202"/>
                  </a:cubicBezTo>
                  <a:cubicBezTo>
                    <a:pt x="1191" y="1226"/>
                    <a:pt x="1203" y="1286"/>
                    <a:pt x="1203" y="1321"/>
                  </a:cubicBezTo>
                  <a:cubicBezTo>
                    <a:pt x="1227" y="1333"/>
                    <a:pt x="1262" y="1345"/>
                    <a:pt x="1286" y="1381"/>
                  </a:cubicBezTo>
                  <a:cubicBezTo>
                    <a:pt x="1286" y="1381"/>
                    <a:pt x="1310" y="1321"/>
                    <a:pt x="1322" y="1238"/>
                  </a:cubicBezTo>
                  <a:cubicBezTo>
                    <a:pt x="1227" y="1036"/>
                    <a:pt x="1084" y="1059"/>
                    <a:pt x="953" y="1047"/>
                  </a:cubicBezTo>
                  <a:cubicBezTo>
                    <a:pt x="990" y="1040"/>
                    <a:pt x="1028" y="1018"/>
                    <a:pt x="1066" y="1018"/>
                  </a:cubicBezTo>
                  <a:cubicBezTo>
                    <a:pt x="1087" y="1018"/>
                    <a:pt x="1109" y="1026"/>
                    <a:pt x="1131" y="1047"/>
                  </a:cubicBezTo>
                  <a:cubicBezTo>
                    <a:pt x="1203" y="1095"/>
                    <a:pt x="1274" y="1059"/>
                    <a:pt x="1334" y="1155"/>
                  </a:cubicBezTo>
                  <a:lnTo>
                    <a:pt x="1346" y="1167"/>
                  </a:lnTo>
                  <a:cubicBezTo>
                    <a:pt x="1346" y="1143"/>
                    <a:pt x="1369" y="1095"/>
                    <a:pt x="1346" y="1059"/>
                  </a:cubicBezTo>
                  <a:cubicBezTo>
                    <a:pt x="1369" y="916"/>
                    <a:pt x="1393" y="702"/>
                    <a:pt x="1369" y="559"/>
                  </a:cubicBezTo>
                  <a:lnTo>
                    <a:pt x="1334" y="559"/>
                  </a:lnTo>
                  <a:cubicBezTo>
                    <a:pt x="1322" y="500"/>
                    <a:pt x="1334" y="440"/>
                    <a:pt x="1334" y="381"/>
                  </a:cubicBezTo>
                  <a:cubicBezTo>
                    <a:pt x="1262" y="345"/>
                    <a:pt x="1191" y="321"/>
                    <a:pt x="1108" y="309"/>
                  </a:cubicBezTo>
                  <a:cubicBezTo>
                    <a:pt x="1012" y="285"/>
                    <a:pt x="917" y="274"/>
                    <a:pt x="798" y="214"/>
                  </a:cubicBezTo>
                  <a:lnTo>
                    <a:pt x="798" y="214"/>
                  </a:lnTo>
                  <a:cubicBezTo>
                    <a:pt x="917" y="262"/>
                    <a:pt x="1024" y="274"/>
                    <a:pt x="1108" y="309"/>
                  </a:cubicBezTo>
                  <a:cubicBezTo>
                    <a:pt x="1203" y="309"/>
                    <a:pt x="1274" y="309"/>
                    <a:pt x="1346" y="321"/>
                  </a:cubicBezTo>
                  <a:cubicBezTo>
                    <a:pt x="1346" y="250"/>
                    <a:pt x="1346" y="190"/>
                    <a:pt x="1334" y="143"/>
                  </a:cubicBezTo>
                  <a:cubicBezTo>
                    <a:pt x="1329" y="108"/>
                    <a:pt x="1313" y="99"/>
                    <a:pt x="1291" y="99"/>
                  </a:cubicBezTo>
                  <a:cubicBezTo>
                    <a:pt x="1263" y="99"/>
                    <a:pt x="1226" y="115"/>
                    <a:pt x="1196" y="115"/>
                  </a:cubicBezTo>
                  <a:cubicBezTo>
                    <a:pt x="1185" y="115"/>
                    <a:pt x="1175" y="113"/>
                    <a:pt x="1167" y="107"/>
                  </a:cubicBezTo>
                  <a:cubicBezTo>
                    <a:pt x="1024" y="12"/>
                    <a:pt x="857" y="47"/>
                    <a:pt x="691" y="12"/>
                  </a:cubicBezTo>
                  <a:cubicBezTo>
                    <a:pt x="666" y="4"/>
                    <a:pt x="643" y="1"/>
                    <a:pt x="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4"/>
            <p:cNvSpPr/>
            <p:nvPr/>
          </p:nvSpPr>
          <p:spPr>
            <a:xfrm>
              <a:off x="-6879450" y="-1672400"/>
              <a:ext cx="44675" cy="39350"/>
            </a:xfrm>
            <a:custGeom>
              <a:rect b="b" l="l" r="r" t="t"/>
              <a:pathLst>
                <a:path extrusionOk="0" h="1574" w="1787">
                  <a:moveTo>
                    <a:pt x="1096" y="274"/>
                  </a:moveTo>
                  <a:cubicBezTo>
                    <a:pt x="1215" y="346"/>
                    <a:pt x="1334" y="394"/>
                    <a:pt x="1453" y="453"/>
                  </a:cubicBezTo>
                  <a:cubicBezTo>
                    <a:pt x="1334" y="405"/>
                    <a:pt x="1215" y="370"/>
                    <a:pt x="1096" y="274"/>
                  </a:cubicBezTo>
                  <a:close/>
                  <a:moveTo>
                    <a:pt x="863" y="0"/>
                  </a:moveTo>
                  <a:cubicBezTo>
                    <a:pt x="788" y="0"/>
                    <a:pt x="712" y="16"/>
                    <a:pt x="632" y="36"/>
                  </a:cubicBezTo>
                  <a:cubicBezTo>
                    <a:pt x="582" y="53"/>
                    <a:pt x="531" y="57"/>
                    <a:pt x="479" y="57"/>
                  </a:cubicBezTo>
                  <a:cubicBezTo>
                    <a:pt x="439" y="57"/>
                    <a:pt x="398" y="54"/>
                    <a:pt x="358" y="54"/>
                  </a:cubicBezTo>
                  <a:cubicBezTo>
                    <a:pt x="269" y="54"/>
                    <a:pt x="185" y="66"/>
                    <a:pt x="120" y="144"/>
                  </a:cubicBezTo>
                  <a:cubicBezTo>
                    <a:pt x="1" y="286"/>
                    <a:pt x="132" y="691"/>
                    <a:pt x="263" y="822"/>
                  </a:cubicBezTo>
                  <a:cubicBezTo>
                    <a:pt x="263" y="858"/>
                    <a:pt x="275" y="917"/>
                    <a:pt x="275" y="941"/>
                  </a:cubicBezTo>
                  <a:cubicBezTo>
                    <a:pt x="270" y="940"/>
                    <a:pt x="266" y="940"/>
                    <a:pt x="262" y="940"/>
                  </a:cubicBezTo>
                  <a:cubicBezTo>
                    <a:pt x="164" y="940"/>
                    <a:pt x="263" y="1209"/>
                    <a:pt x="275" y="1346"/>
                  </a:cubicBezTo>
                  <a:cubicBezTo>
                    <a:pt x="322" y="1346"/>
                    <a:pt x="370" y="1358"/>
                    <a:pt x="429" y="1453"/>
                  </a:cubicBezTo>
                  <a:lnTo>
                    <a:pt x="477" y="1453"/>
                  </a:lnTo>
                  <a:cubicBezTo>
                    <a:pt x="627" y="1446"/>
                    <a:pt x="773" y="1424"/>
                    <a:pt x="920" y="1424"/>
                  </a:cubicBezTo>
                  <a:cubicBezTo>
                    <a:pt x="1030" y="1424"/>
                    <a:pt x="1139" y="1436"/>
                    <a:pt x="1251" y="1477"/>
                  </a:cubicBezTo>
                  <a:cubicBezTo>
                    <a:pt x="1132" y="1413"/>
                    <a:pt x="1005" y="1370"/>
                    <a:pt x="872" y="1370"/>
                  </a:cubicBezTo>
                  <a:cubicBezTo>
                    <a:pt x="832" y="1370"/>
                    <a:pt x="792" y="1374"/>
                    <a:pt x="751" y="1382"/>
                  </a:cubicBezTo>
                  <a:lnTo>
                    <a:pt x="751" y="1322"/>
                  </a:lnTo>
                  <a:cubicBezTo>
                    <a:pt x="800" y="1285"/>
                    <a:pt x="846" y="1271"/>
                    <a:pt x="889" y="1271"/>
                  </a:cubicBezTo>
                  <a:cubicBezTo>
                    <a:pt x="1005" y="1271"/>
                    <a:pt x="1106" y="1367"/>
                    <a:pt x="1217" y="1367"/>
                  </a:cubicBezTo>
                  <a:cubicBezTo>
                    <a:pt x="1236" y="1367"/>
                    <a:pt x="1255" y="1364"/>
                    <a:pt x="1275" y="1358"/>
                  </a:cubicBezTo>
                  <a:lnTo>
                    <a:pt x="1275" y="1358"/>
                  </a:lnTo>
                  <a:cubicBezTo>
                    <a:pt x="1275" y="1394"/>
                    <a:pt x="1263" y="1453"/>
                    <a:pt x="1263" y="1477"/>
                  </a:cubicBezTo>
                  <a:cubicBezTo>
                    <a:pt x="1322" y="1501"/>
                    <a:pt x="1382" y="1525"/>
                    <a:pt x="1430" y="1572"/>
                  </a:cubicBezTo>
                  <a:cubicBezTo>
                    <a:pt x="1431" y="1573"/>
                    <a:pt x="1432" y="1574"/>
                    <a:pt x="1433" y="1574"/>
                  </a:cubicBezTo>
                  <a:cubicBezTo>
                    <a:pt x="1450" y="1574"/>
                    <a:pt x="1491" y="1519"/>
                    <a:pt x="1513" y="1465"/>
                  </a:cubicBezTo>
                  <a:cubicBezTo>
                    <a:pt x="1394" y="1227"/>
                    <a:pt x="1168" y="1191"/>
                    <a:pt x="965" y="1132"/>
                  </a:cubicBezTo>
                  <a:cubicBezTo>
                    <a:pt x="986" y="1132"/>
                    <a:pt x="1008" y="1131"/>
                    <a:pt x="1031" y="1131"/>
                  </a:cubicBezTo>
                  <a:cubicBezTo>
                    <a:pt x="1100" y="1131"/>
                    <a:pt x="1174" y="1138"/>
                    <a:pt x="1227" y="1191"/>
                  </a:cubicBezTo>
                  <a:cubicBezTo>
                    <a:pt x="1346" y="1286"/>
                    <a:pt x="1453" y="1275"/>
                    <a:pt x="1537" y="1394"/>
                  </a:cubicBezTo>
                  <a:lnTo>
                    <a:pt x="1560" y="1417"/>
                  </a:lnTo>
                  <a:cubicBezTo>
                    <a:pt x="1572" y="1394"/>
                    <a:pt x="1584" y="1346"/>
                    <a:pt x="1608" y="1286"/>
                  </a:cubicBezTo>
                  <a:cubicBezTo>
                    <a:pt x="1656" y="1156"/>
                    <a:pt x="1739" y="965"/>
                    <a:pt x="1715" y="798"/>
                  </a:cubicBezTo>
                  <a:cubicBezTo>
                    <a:pt x="1703" y="798"/>
                    <a:pt x="1680" y="786"/>
                    <a:pt x="1680" y="786"/>
                  </a:cubicBezTo>
                  <a:cubicBezTo>
                    <a:pt x="1680" y="715"/>
                    <a:pt x="1703" y="667"/>
                    <a:pt x="1715" y="608"/>
                  </a:cubicBezTo>
                  <a:cubicBezTo>
                    <a:pt x="1632" y="548"/>
                    <a:pt x="1537" y="501"/>
                    <a:pt x="1453" y="453"/>
                  </a:cubicBezTo>
                  <a:lnTo>
                    <a:pt x="1453" y="453"/>
                  </a:lnTo>
                  <a:cubicBezTo>
                    <a:pt x="1549" y="489"/>
                    <a:pt x="1644" y="513"/>
                    <a:pt x="1739" y="548"/>
                  </a:cubicBezTo>
                  <a:cubicBezTo>
                    <a:pt x="1763" y="465"/>
                    <a:pt x="1787" y="405"/>
                    <a:pt x="1763" y="370"/>
                  </a:cubicBezTo>
                  <a:cubicBezTo>
                    <a:pt x="1763" y="274"/>
                    <a:pt x="1632" y="334"/>
                    <a:pt x="1572" y="286"/>
                  </a:cubicBezTo>
                  <a:cubicBezTo>
                    <a:pt x="1406" y="144"/>
                    <a:pt x="1215" y="144"/>
                    <a:pt x="1037" y="36"/>
                  </a:cubicBezTo>
                  <a:cubicBezTo>
                    <a:pt x="979" y="10"/>
                    <a:pt x="92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4"/>
            <p:cNvSpPr/>
            <p:nvPr/>
          </p:nvSpPr>
          <p:spPr>
            <a:xfrm>
              <a:off x="-6621675" y="-1623425"/>
              <a:ext cx="50625" cy="42125"/>
            </a:xfrm>
            <a:custGeom>
              <a:rect b="b" l="l" r="r" t="t"/>
              <a:pathLst>
                <a:path extrusionOk="0" h="1685" w="2025">
                  <a:moveTo>
                    <a:pt x="1382" y="280"/>
                  </a:moveTo>
                  <a:lnTo>
                    <a:pt x="1382" y="280"/>
                  </a:lnTo>
                  <a:cubicBezTo>
                    <a:pt x="1292" y="307"/>
                    <a:pt x="1196" y="320"/>
                    <a:pt x="1089" y="320"/>
                  </a:cubicBezTo>
                  <a:cubicBezTo>
                    <a:pt x="1053" y="320"/>
                    <a:pt x="1016" y="319"/>
                    <a:pt x="977" y="316"/>
                  </a:cubicBezTo>
                  <a:cubicBezTo>
                    <a:pt x="1132" y="316"/>
                    <a:pt x="1251" y="292"/>
                    <a:pt x="1382" y="280"/>
                  </a:cubicBezTo>
                  <a:close/>
                  <a:moveTo>
                    <a:pt x="1215" y="1423"/>
                  </a:moveTo>
                  <a:cubicBezTo>
                    <a:pt x="1239" y="1447"/>
                    <a:pt x="1239" y="1447"/>
                    <a:pt x="1251" y="1447"/>
                  </a:cubicBezTo>
                  <a:cubicBezTo>
                    <a:pt x="1244" y="1450"/>
                    <a:pt x="1239" y="1451"/>
                    <a:pt x="1234" y="1451"/>
                  </a:cubicBezTo>
                  <a:cubicBezTo>
                    <a:pt x="1221" y="1451"/>
                    <a:pt x="1215" y="1440"/>
                    <a:pt x="1215" y="1423"/>
                  </a:cubicBezTo>
                  <a:close/>
                  <a:moveTo>
                    <a:pt x="1559" y="0"/>
                  </a:moveTo>
                  <a:cubicBezTo>
                    <a:pt x="1511" y="0"/>
                    <a:pt x="1455" y="66"/>
                    <a:pt x="1394" y="66"/>
                  </a:cubicBezTo>
                  <a:cubicBezTo>
                    <a:pt x="1362" y="60"/>
                    <a:pt x="1331" y="58"/>
                    <a:pt x="1300" y="58"/>
                  </a:cubicBezTo>
                  <a:cubicBezTo>
                    <a:pt x="1138" y="58"/>
                    <a:pt x="993" y="125"/>
                    <a:pt x="822" y="125"/>
                  </a:cubicBezTo>
                  <a:cubicBezTo>
                    <a:pt x="667" y="149"/>
                    <a:pt x="560" y="232"/>
                    <a:pt x="453" y="328"/>
                  </a:cubicBezTo>
                  <a:cubicBezTo>
                    <a:pt x="334" y="459"/>
                    <a:pt x="108" y="470"/>
                    <a:pt x="36" y="649"/>
                  </a:cubicBezTo>
                  <a:cubicBezTo>
                    <a:pt x="1" y="828"/>
                    <a:pt x="298" y="1137"/>
                    <a:pt x="477" y="1197"/>
                  </a:cubicBezTo>
                  <a:cubicBezTo>
                    <a:pt x="501" y="1232"/>
                    <a:pt x="536" y="1280"/>
                    <a:pt x="548" y="1304"/>
                  </a:cubicBezTo>
                  <a:cubicBezTo>
                    <a:pt x="417" y="1328"/>
                    <a:pt x="632" y="1530"/>
                    <a:pt x="715" y="1661"/>
                  </a:cubicBezTo>
                  <a:cubicBezTo>
                    <a:pt x="735" y="1651"/>
                    <a:pt x="758" y="1645"/>
                    <a:pt x="786" y="1645"/>
                  </a:cubicBezTo>
                  <a:cubicBezTo>
                    <a:pt x="824" y="1645"/>
                    <a:pt x="869" y="1657"/>
                    <a:pt x="917" y="1685"/>
                  </a:cubicBezTo>
                  <a:cubicBezTo>
                    <a:pt x="929" y="1661"/>
                    <a:pt x="953" y="1649"/>
                    <a:pt x="965" y="1649"/>
                  </a:cubicBezTo>
                  <a:cubicBezTo>
                    <a:pt x="1215" y="1471"/>
                    <a:pt x="1477" y="1292"/>
                    <a:pt x="1775" y="1221"/>
                  </a:cubicBezTo>
                  <a:lnTo>
                    <a:pt x="1775" y="1221"/>
                  </a:lnTo>
                  <a:cubicBezTo>
                    <a:pt x="1560" y="1244"/>
                    <a:pt x="1382" y="1304"/>
                    <a:pt x="1215" y="1423"/>
                  </a:cubicBezTo>
                  <a:cubicBezTo>
                    <a:pt x="1203" y="1411"/>
                    <a:pt x="1203" y="1399"/>
                    <a:pt x="1191" y="1387"/>
                  </a:cubicBezTo>
                  <a:cubicBezTo>
                    <a:pt x="1286" y="1149"/>
                    <a:pt x="1572" y="1280"/>
                    <a:pt x="1727" y="1113"/>
                  </a:cubicBezTo>
                  <a:cubicBezTo>
                    <a:pt x="1739" y="1125"/>
                    <a:pt x="1751" y="1185"/>
                    <a:pt x="1763" y="1221"/>
                  </a:cubicBezTo>
                  <a:cubicBezTo>
                    <a:pt x="1846" y="1209"/>
                    <a:pt x="1917" y="1209"/>
                    <a:pt x="1989" y="1209"/>
                  </a:cubicBezTo>
                  <a:cubicBezTo>
                    <a:pt x="2025" y="1185"/>
                    <a:pt x="2025" y="1125"/>
                    <a:pt x="2025" y="1054"/>
                  </a:cubicBezTo>
                  <a:cubicBezTo>
                    <a:pt x="1931" y="1011"/>
                    <a:pt x="1844" y="995"/>
                    <a:pt x="1763" y="995"/>
                  </a:cubicBezTo>
                  <a:cubicBezTo>
                    <a:pt x="1595" y="995"/>
                    <a:pt x="1446" y="1062"/>
                    <a:pt x="1286" y="1102"/>
                  </a:cubicBezTo>
                  <a:cubicBezTo>
                    <a:pt x="1375" y="1057"/>
                    <a:pt x="1452" y="993"/>
                    <a:pt x="1558" y="993"/>
                  </a:cubicBezTo>
                  <a:cubicBezTo>
                    <a:pt x="1566" y="993"/>
                    <a:pt x="1575" y="993"/>
                    <a:pt x="1584" y="994"/>
                  </a:cubicBezTo>
                  <a:cubicBezTo>
                    <a:pt x="1708" y="994"/>
                    <a:pt x="1801" y="949"/>
                    <a:pt x="1907" y="949"/>
                  </a:cubicBezTo>
                  <a:cubicBezTo>
                    <a:pt x="1933" y="949"/>
                    <a:pt x="1960" y="952"/>
                    <a:pt x="1989" y="959"/>
                  </a:cubicBezTo>
                  <a:lnTo>
                    <a:pt x="2025" y="982"/>
                  </a:lnTo>
                  <a:cubicBezTo>
                    <a:pt x="2025" y="947"/>
                    <a:pt x="2025" y="923"/>
                    <a:pt x="1977" y="887"/>
                  </a:cubicBezTo>
                  <a:cubicBezTo>
                    <a:pt x="1965" y="744"/>
                    <a:pt x="1906" y="530"/>
                    <a:pt x="1798" y="411"/>
                  </a:cubicBezTo>
                  <a:cubicBezTo>
                    <a:pt x="1787" y="411"/>
                    <a:pt x="1751" y="435"/>
                    <a:pt x="1751" y="435"/>
                  </a:cubicBezTo>
                  <a:cubicBezTo>
                    <a:pt x="1727" y="363"/>
                    <a:pt x="1715" y="304"/>
                    <a:pt x="1691" y="244"/>
                  </a:cubicBezTo>
                  <a:cubicBezTo>
                    <a:pt x="1596" y="244"/>
                    <a:pt x="1489" y="268"/>
                    <a:pt x="1382" y="280"/>
                  </a:cubicBezTo>
                  <a:cubicBezTo>
                    <a:pt x="1489" y="244"/>
                    <a:pt x="1572" y="220"/>
                    <a:pt x="1679" y="197"/>
                  </a:cubicBezTo>
                  <a:cubicBezTo>
                    <a:pt x="1667" y="113"/>
                    <a:pt x="1632" y="54"/>
                    <a:pt x="1608" y="30"/>
                  </a:cubicBezTo>
                  <a:cubicBezTo>
                    <a:pt x="1592" y="8"/>
                    <a:pt x="1576" y="0"/>
                    <a:pt x="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4"/>
            <p:cNvSpPr/>
            <p:nvPr/>
          </p:nvSpPr>
          <p:spPr>
            <a:xfrm>
              <a:off x="-6713950" y="-1809675"/>
              <a:ext cx="34550" cy="23300"/>
            </a:xfrm>
            <a:custGeom>
              <a:rect b="b" l="l" r="r" t="t"/>
              <a:pathLst>
                <a:path extrusionOk="0" h="932" w="1382">
                  <a:moveTo>
                    <a:pt x="1186" y="605"/>
                  </a:moveTo>
                  <a:lnTo>
                    <a:pt x="1186" y="605"/>
                  </a:lnTo>
                  <a:cubicBezTo>
                    <a:pt x="1193" y="612"/>
                    <a:pt x="1199" y="618"/>
                    <a:pt x="1205" y="624"/>
                  </a:cubicBezTo>
                  <a:lnTo>
                    <a:pt x="1205" y="624"/>
                  </a:lnTo>
                  <a:cubicBezTo>
                    <a:pt x="1204" y="621"/>
                    <a:pt x="1203" y="616"/>
                    <a:pt x="1203" y="610"/>
                  </a:cubicBezTo>
                  <a:cubicBezTo>
                    <a:pt x="1197" y="608"/>
                    <a:pt x="1191" y="607"/>
                    <a:pt x="1186" y="605"/>
                  </a:cubicBezTo>
                  <a:close/>
                  <a:moveTo>
                    <a:pt x="1205" y="624"/>
                  </a:moveTo>
                  <a:cubicBezTo>
                    <a:pt x="1208" y="634"/>
                    <a:pt x="1215" y="634"/>
                    <a:pt x="1215" y="634"/>
                  </a:cubicBezTo>
                  <a:cubicBezTo>
                    <a:pt x="1212" y="631"/>
                    <a:pt x="1208" y="627"/>
                    <a:pt x="1205" y="624"/>
                  </a:cubicBezTo>
                  <a:close/>
                  <a:moveTo>
                    <a:pt x="1203" y="693"/>
                  </a:moveTo>
                  <a:cubicBezTo>
                    <a:pt x="1213" y="703"/>
                    <a:pt x="1244" y="734"/>
                    <a:pt x="1269" y="753"/>
                  </a:cubicBezTo>
                  <a:lnTo>
                    <a:pt x="1269" y="753"/>
                  </a:lnTo>
                  <a:cubicBezTo>
                    <a:pt x="1207" y="755"/>
                    <a:pt x="1167" y="770"/>
                    <a:pt x="1167" y="824"/>
                  </a:cubicBezTo>
                  <a:cubicBezTo>
                    <a:pt x="1156" y="824"/>
                    <a:pt x="1144" y="812"/>
                    <a:pt x="1132" y="801"/>
                  </a:cubicBezTo>
                  <a:cubicBezTo>
                    <a:pt x="1078" y="735"/>
                    <a:pt x="1108" y="729"/>
                    <a:pt x="1145" y="729"/>
                  </a:cubicBezTo>
                  <a:cubicBezTo>
                    <a:pt x="1153" y="729"/>
                    <a:pt x="1162" y="729"/>
                    <a:pt x="1170" y="729"/>
                  </a:cubicBezTo>
                  <a:cubicBezTo>
                    <a:pt x="1199" y="729"/>
                    <a:pt x="1222" y="726"/>
                    <a:pt x="1203" y="693"/>
                  </a:cubicBezTo>
                  <a:close/>
                  <a:moveTo>
                    <a:pt x="102" y="1"/>
                  </a:moveTo>
                  <a:cubicBezTo>
                    <a:pt x="60" y="1"/>
                    <a:pt x="61" y="41"/>
                    <a:pt x="72" y="62"/>
                  </a:cubicBezTo>
                  <a:cubicBezTo>
                    <a:pt x="108" y="122"/>
                    <a:pt x="1" y="86"/>
                    <a:pt x="72" y="170"/>
                  </a:cubicBezTo>
                  <a:cubicBezTo>
                    <a:pt x="155" y="265"/>
                    <a:pt x="501" y="503"/>
                    <a:pt x="644" y="574"/>
                  </a:cubicBezTo>
                  <a:cubicBezTo>
                    <a:pt x="667" y="586"/>
                    <a:pt x="715" y="634"/>
                    <a:pt x="739" y="646"/>
                  </a:cubicBezTo>
                  <a:cubicBezTo>
                    <a:pt x="737" y="645"/>
                    <a:pt x="735" y="645"/>
                    <a:pt x="734" y="645"/>
                  </a:cubicBezTo>
                  <a:cubicBezTo>
                    <a:pt x="697" y="645"/>
                    <a:pt x="945" y="803"/>
                    <a:pt x="1048" y="884"/>
                  </a:cubicBezTo>
                  <a:cubicBezTo>
                    <a:pt x="1072" y="884"/>
                    <a:pt x="1096" y="884"/>
                    <a:pt x="1167" y="932"/>
                  </a:cubicBezTo>
                  <a:lnTo>
                    <a:pt x="1167" y="920"/>
                  </a:lnTo>
                  <a:cubicBezTo>
                    <a:pt x="1212" y="864"/>
                    <a:pt x="1204" y="776"/>
                    <a:pt x="1273" y="756"/>
                  </a:cubicBezTo>
                  <a:lnTo>
                    <a:pt x="1273" y="756"/>
                  </a:lnTo>
                  <a:cubicBezTo>
                    <a:pt x="1278" y="760"/>
                    <a:pt x="1282" y="763"/>
                    <a:pt x="1287" y="765"/>
                  </a:cubicBezTo>
                  <a:lnTo>
                    <a:pt x="1370" y="765"/>
                  </a:lnTo>
                  <a:cubicBezTo>
                    <a:pt x="1382" y="765"/>
                    <a:pt x="1334" y="717"/>
                    <a:pt x="1275" y="670"/>
                  </a:cubicBezTo>
                  <a:cubicBezTo>
                    <a:pt x="1196" y="635"/>
                    <a:pt x="1148" y="625"/>
                    <a:pt x="1113" y="625"/>
                  </a:cubicBezTo>
                  <a:cubicBezTo>
                    <a:pt x="1062" y="625"/>
                    <a:pt x="1038" y="646"/>
                    <a:pt x="989" y="646"/>
                  </a:cubicBezTo>
                  <a:cubicBezTo>
                    <a:pt x="1009" y="636"/>
                    <a:pt x="995" y="608"/>
                    <a:pt x="1028" y="608"/>
                  </a:cubicBezTo>
                  <a:cubicBezTo>
                    <a:pt x="1033" y="608"/>
                    <a:pt x="1040" y="608"/>
                    <a:pt x="1048" y="610"/>
                  </a:cubicBezTo>
                  <a:cubicBezTo>
                    <a:pt x="1104" y="610"/>
                    <a:pt x="1117" y="599"/>
                    <a:pt x="1145" y="599"/>
                  </a:cubicBezTo>
                  <a:cubicBezTo>
                    <a:pt x="1155" y="599"/>
                    <a:pt x="1168" y="601"/>
                    <a:pt x="1186" y="605"/>
                  </a:cubicBezTo>
                  <a:lnTo>
                    <a:pt x="1186" y="605"/>
                  </a:lnTo>
                  <a:cubicBezTo>
                    <a:pt x="1170" y="591"/>
                    <a:pt x="1153" y="577"/>
                    <a:pt x="1132" y="562"/>
                  </a:cubicBezTo>
                  <a:cubicBezTo>
                    <a:pt x="1013" y="467"/>
                    <a:pt x="846" y="336"/>
                    <a:pt x="715" y="265"/>
                  </a:cubicBezTo>
                  <a:cubicBezTo>
                    <a:pt x="667" y="229"/>
                    <a:pt x="608" y="181"/>
                    <a:pt x="560" y="158"/>
                  </a:cubicBezTo>
                  <a:lnTo>
                    <a:pt x="453" y="158"/>
                  </a:lnTo>
                  <a:cubicBezTo>
                    <a:pt x="443" y="163"/>
                    <a:pt x="429" y="165"/>
                    <a:pt x="411" y="165"/>
                  </a:cubicBezTo>
                  <a:cubicBezTo>
                    <a:pt x="386" y="165"/>
                    <a:pt x="352" y="160"/>
                    <a:pt x="310" y="146"/>
                  </a:cubicBezTo>
                  <a:lnTo>
                    <a:pt x="310" y="146"/>
                  </a:lnTo>
                  <a:cubicBezTo>
                    <a:pt x="370" y="158"/>
                    <a:pt x="417" y="158"/>
                    <a:pt x="453" y="158"/>
                  </a:cubicBezTo>
                  <a:cubicBezTo>
                    <a:pt x="489" y="158"/>
                    <a:pt x="501" y="146"/>
                    <a:pt x="525" y="122"/>
                  </a:cubicBezTo>
                  <a:cubicBezTo>
                    <a:pt x="453" y="86"/>
                    <a:pt x="417" y="39"/>
                    <a:pt x="370" y="27"/>
                  </a:cubicBezTo>
                  <a:cubicBezTo>
                    <a:pt x="351" y="15"/>
                    <a:pt x="342" y="10"/>
                    <a:pt x="337" y="10"/>
                  </a:cubicBezTo>
                  <a:cubicBezTo>
                    <a:pt x="324" y="10"/>
                    <a:pt x="344" y="40"/>
                    <a:pt x="329" y="40"/>
                  </a:cubicBezTo>
                  <a:cubicBezTo>
                    <a:pt x="327" y="40"/>
                    <a:pt x="325" y="40"/>
                    <a:pt x="322" y="39"/>
                  </a:cubicBezTo>
                  <a:cubicBezTo>
                    <a:pt x="274" y="20"/>
                    <a:pt x="246" y="16"/>
                    <a:pt x="223" y="16"/>
                  </a:cubicBezTo>
                  <a:cubicBezTo>
                    <a:pt x="208" y="16"/>
                    <a:pt x="196" y="17"/>
                    <a:pt x="183" y="17"/>
                  </a:cubicBezTo>
                  <a:cubicBezTo>
                    <a:pt x="166" y="17"/>
                    <a:pt x="147" y="15"/>
                    <a:pt x="120" y="3"/>
                  </a:cubicBezTo>
                  <a:cubicBezTo>
                    <a:pt x="113" y="2"/>
                    <a:pt x="108" y="1"/>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4"/>
            <p:cNvSpPr/>
            <p:nvPr/>
          </p:nvSpPr>
          <p:spPr>
            <a:xfrm>
              <a:off x="-6390700" y="-1664775"/>
              <a:ext cx="46175" cy="41525"/>
            </a:xfrm>
            <a:custGeom>
              <a:rect b="b" l="l" r="r" t="t"/>
              <a:pathLst>
                <a:path extrusionOk="0" h="1661" w="1847">
                  <a:moveTo>
                    <a:pt x="1025" y="279"/>
                  </a:moveTo>
                  <a:cubicBezTo>
                    <a:pt x="941" y="339"/>
                    <a:pt x="846" y="374"/>
                    <a:pt x="715" y="374"/>
                  </a:cubicBezTo>
                  <a:cubicBezTo>
                    <a:pt x="822" y="350"/>
                    <a:pt x="918" y="315"/>
                    <a:pt x="1025" y="279"/>
                  </a:cubicBezTo>
                  <a:close/>
                  <a:moveTo>
                    <a:pt x="1078" y="1"/>
                  </a:moveTo>
                  <a:cubicBezTo>
                    <a:pt x="1030" y="1"/>
                    <a:pt x="1013" y="79"/>
                    <a:pt x="965" y="89"/>
                  </a:cubicBezTo>
                  <a:cubicBezTo>
                    <a:pt x="787" y="89"/>
                    <a:pt x="679" y="208"/>
                    <a:pt x="525" y="219"/>
                  </a:cubicBezTo>
                  <a:cubicBezTo>
                    <a:pt x="406" y="231"/>
                    <a:pt x="346" y="327"/>
                    <a:pt x="287" y="410"/>
                  </a:cubicBezTo>
                  <a:cubicBezTo>
                    <a:pt x="215" y="553"/>
                    <a:pt x="13" y="553"/>
                    <a:pt x="1" y="708"/>
                  </a:cubicBezTo>
                  <a:cubicBezTo>
                    <a:pt x="1" y="874"/>
                    <a:pt x="287" y="1172"/>
                    <a:pt x="465" y="1232"/>
                  </a:cubicBezTo>
                  <a:cubicBezTo>
                    <a:pt x="477" y="1243"/>
                    <a:pt x="525" y="1291"/>
                    <a:pt x="537" y="1327"/>
                  </a:cubicBezTo>
                  <a:cubicBezTo>
                    <a:pt x="418" y="1339"/>
                    <a:pt x="644" y="1541"/>
                    <a:pt x="727" y="1660"/>
                  </a:cubicBezTo>
                  <a:cubicBezTo>
                    <a:pt x="753" y="1647"/>
                    <a:pt x="783" y="1638"/>
                    <a:pt x="818" y="1638"/>
                  </a:cubicBezTo>
                  <a:cubicBezTo>
                    <a:pt x="847" y="1638"/>
                    <a:pt x="880" y="1644"/>
                    <a:pt x="918" y="1660"/>
                  </a:cubicBezTo>
                  <a:cubicBezTo>
                    <a:pt x="941" y="1660"/>
                    <a:pt x="953" y="1648"/>
                    <a:pt x="965" y="1636"/>
                  </a:cubicBezTo>
                  <a:cubicBezTo>
                    <a:pt x="1191" y="1446"/>
                    <a:pt x="1370" y="1220"/>
                    <a:pt x="1632" y="1089"/>
                  </a:cubicBezTo>
                  <a:lnTo>
                    <a:pt x="1632" y="1089"/>
                  </a:lnTo>
                  <a:cubicBezTo>
                    <a:pt x="1453" y="1160"/>
                    <a:pt x="1311" y="1243"/>
                    <a:pt x="1180" y="1386"/>
                  </a:cubicBezTo>
                  <a:lnTo>
                    <a:pt x="1132" y="1339"/>
                  </a:lnTo>
                  <a:cubicBezTo>
                    <a:pt x="1180" y="1112"/>
                    <a:pt x="1477" y="1184"/>
                    <a:pt x="1561" y="993"/>
                  </a:cubicBezTo>
                  <a:cubicBezTo>
                    <a:pt x="1572" y="1005"/>
                    <a:pt x="1620" y="1053"/>
                    <a:pt x="1632" y="1089"/>
                  </a:cubicBezTo>
                  <a:cubicBezTo>
                    <a:pt x="1692" y="1053"/>
                    <a:pt x="1751" y="1029"/>
                    <a:pt x="1834" y="1005"/>
                  </a:cubicBezTo>
                  <a:cubicBezTo>
                    <a:pt x="1846" y="993"/>
                    <a:pt x="1834" y="934"/>
                    <a:pt x="1799" y="862"/>
                  </a:cubicBezTo>
                  <a:cubicBezTo>
                    <a:pt x="1770" y="859"/>
                    <a:pt x="1742" y="857"/>
                    <a:pt x="1716" y="857"/>
                  </a:cubicBezTo>
                  <a:cubicBezTo>
                    <a:pt x="1481" y="857"/>
                    <a:pt x="1338" y="990"/>
                    <a:pt x="1156" y="1065"/>
                  </a:cubicBezTo>
                  <a:cubicBezTo>
                    <a:pt x="1239" y="1005"/>
                    <a:pt x="1299" y="934"/>
                    <a:pt x="1394" y="922"/>
                  </a:cubicBezTo>
                  <a:cubicBezTo>
                    <a:pt x="1537" y="874"/>
                    <a:pt x="1608" y="791"/>
                    <a:pt x="1751" y="791"/>
                  </a:cubicBezTo>
                  <a:lnTo>
                    <a:pt x="1787" y="791"/>
                  </a:lnTo>
                  <a:cubicBezTo>
                    <a:pt x="1751" y="755"/>
                    <a:pt x="1739" y="731"/>
                    <a:pt x="1739" y="696"/>
                  </a:cubicBezTo>
                  <a:cubicBezTo>
                    <a:pt x="1668" y="565"/>
                    <a:pt x="1549" y="398"/>
                    <a:pt x="1418" y="315"/>
                  </a:cubicBezTo>
                  <a:lnTo>
                    <a:pt x="1382" y="339"/>
                  </a:lnTo>
                  <a:cubicBezTo>
                    <a:pt x="1334" y="291"/>
                    <a:pt x="1299" y="231"/>
                    <a:pt x="1263" y="196"/>
                  </a:cubicBezTo>
                  <a:cubicBezTo>
                    <a:pt x="1191" y="219"/>
                    <a:pt x="1096" y="255"/>
                    <a:pt x="1025" y="279"/>
                  </a:cubicBezTo>
                  <a:cubicBezTo>
                    <a:pt x="1096" y="231"/>
                    <a:pt x="1156" y="196"/>
                    <a:pt x="1239" y="148"/>
                  </a:cubicBezTo>
                  <a:cubicBezTo>
                    <a:pt x="1203" y="89"/>
                    <a:pt x="1156" y="41"/>
                    <a:pt x="1120" y="17"/>
                  </a:cubicBezTo>
                  <a:cubicBezTo>
                    <a:pt x="1104" y="5"/>
                    <a:pt x="1090"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4"/>
            <p:cNvSpPr/>
            <p:nvPr/>
          </p:nvSpPr>
          <p:spPr>
            <a:xfrm>
              <a:off x="-5913850" y="-1870925"/>
              <a:ext cx="41700" cy="31075"/>
            </a:xfrm>
            <a:custGeom>
              <a:rect b="b" l="l" r="r" t="t"/>
              <a:pathLst>
                <a:path extrusionOk="0" h="1243" w="1668">
                  <a:moveTo>
                    <a:pt x="1227" y="941"/>
                  </a:moveTo>
                  <a:lnTo>
                    <a:pt x="1227" y="941"/>
                  </a:lnTo>
                  <a:cubicBezTo>
                    <a:pt x="1132" y="965"/>
                    <a:pt x="1072" y="1000"/>
                    <a:pt x="1013" y="1036"/>
                  </a:cubicBezTo>
                  <a:cubicBezTo>
                    <a:pt x="1060" y="976"/>
                    <a:pt x="1120" y="953"/>
                    <a:pt x="1227" y="941"/>
                  </a:cubicBezTo>
                  <a:close/>
                  <a:moveTo>
                    <a:pt x="560" y="0"/>
                  </a:moveTo>
                  <a:cubicBezTo>
                    <a:pt x="543" y="9"/>
                    <a:pt x="521" y="17"/>
                    <a:pt x="475" y="17"/>
                  </a:cubicBezTo>
                  <a:cubicBezTo>
                    <a:pt x="456" y="17"/>
                    <a:pt x="433" y="16"/>
                    <a:pt x="405" y="12"/>
                  </a:cubicBezTo>
                  <a:cubicBezTo>
                    <a:pt x="405" y="24"/>
                    <a:pt x="394" y="48"/>
                    <a:pt x="394" y="48"/>
                  </a:cubicBezTo>
                  <a:cubicBezTo>
                    <a:pt x="298" y="191"/>
                    <a:pt x="263" y="369"/>
                    <a:pt x="120" y="500"/>
                  </a:cubicBezTo>
                  <a:cubicBezTo>
                    <a:pt x="239" y="429"/>
                    <a:pt x="322" y="357"/>
                    <a:pt x="346" y="238"/>
                  </a:cubicBezTo>
                  <a:cubicBezTo>
                    <a:pt x="382" y="250"/>
                    <a:pt x="394" y="262"/>
                    <a:pt x="405" y="262"/>
                  </a:cubicBezTo>
                  <a:cubicBezTo>
                    <a:pt x="477" y="441"/>
                    <a:pt x="227" y="417"/>
                    <a:pt x="239" y="560"/>
                  </a:cubicBezTo>
                  <a:cubicBezTo>
                    <a:pt x="215" y="548"/>
                    <a:pt x="167" y="524"/>
                    <a:pt x="144" y="500"/>
                  </a:cubicBezTo>
                  <a:cubicBezTo>
                    <a:pt x="108" y="536"/>
                    <a:pt x="60" y="548"/>
                    <a:pt x="24" y="584"/>
                  </a:cubicBezTo>
                  <a:cubicBezTo>
                    <a:pt x="1" y="595"/>
                    <a:pt x="48" y="643"/>
                    <a:pt x="108" y="679"/>
                  </a:cubicBezTo>
                  <a:cubicBezTo>
                    <a:pt x="346" y="667"/>
                    <a:pt x="394" y="548"/>
                    <a:pt x="513" y="465"/>
                  </a:cubicBezTo>
                  <a:lnTo>
                    <a:pt x="513" y="465"/>
                  </a:lnTo>
                  <a:cubicBezTo>
                    <a:pt x="501" y="500"/>
                    <a:pt x="477" y="584"/>
                    <a:pt x="405" y="595"/>
                  </a:cubicBezTo>
                  <a:cubicBezTo>
                    <a:pt x="322" y="643"/>
                    <a:pt x="322" y="715"/>
                    <a:pt x="203" y="726"/>
                  </a:cubicBezTo>
                  <a:lnTo>
                    <a:pt x="179" y="726"/>
                  </a:lnTo>
                  <a:cubicBezTo>
                    <a:pt x="215" y="738"/>
                    <a:pt x="239" y="774"/>
                    <a:pt x="239" y="798"/>
                  </a:cubicBezTo>
                  <a:cubicBezTo>
                    <a:pt x="358" y="893"/>
                    <a:pt x="536" y="1012"/>
                    <a:pt x="691" y="1060"/>
                  </a:cubicBezTo>
                  <a:lnTo>
                    <a:pt x="703" y="1036"/>
                  </a:lnTo>
                  <a:cubicBezTo>
                    <a:pt x="763" y="1072"/>
                    <a:pt x="810" y="1096"/>
                    <a:pt x="870" y="1131"/>
                  </a:cubicBezTo>
                  <a:cubicBezTo>
                    <a:pt x="929" y="1096"/>
                    <a:pt x="977" y="1072"/>
                    <a:pt x="1013" y="1036"/>
                  </a:cubicBezTo>
                  <a:lnTo>
                    <a:pt x="1013" y="1036"/>
                  </a:lnTo>
                  <a:cubicBezTo>
                    <a:pt x="977" y="1072"/>
                    <a:pt x="941" y="1119"/>
                    <a:pt x="917" y="1155"/>
                  </a:cubicBezTo>
                  <a:cubicBezTo>
                    <a:pt x="977" y="1191"/>
                    <a:pt x="1036" y="1215"/>
                    <a:pt x="1072" y="1238"/>
                  </a:cubicBezTo>
                  <a:cubicBezTo>
                    <a:pt x="1084" y="1241"/>
                    <a:pt x="1093" y="1243"/>
                    <a:pt x="1101" y="1243"/>
                  </a:cubicBezTo>
                  <a:cubicBezTo>
                    <a:pt x="1154" y="1243"/>
                    <a:pt x="1114" y="1176"/>
                    <a:pt x="1156" y="1155"/>
                  </a:cubicBezTo>
                  <a:cubicBezTo>
                    <a:pt x="1298" y="1143"/>
                    <a:pt x="1310" y="1060"/>
                    <a:pt x="1429" y="1024"/>
                  </a:cubicBezTo>
                  <a:cubicBezTo>
                    <a:pt x="1513" y="1000"/>
                    <a:pt x="1525" y="941"/>
                    <a:pt x="1525" y="857"/>
                  </a:cubicBezTo>
                  <a:cubicBezTo>
                    <a:pt x="1525" y="762"/>
                    <a:pt x="1668" y="726"/>
                    <a:pt x="1596" y="607"/>
                  </a:cubicBezTo>
                  <a:cubicBezTo>
                    <a:pt x="1525" y="488"/>
                    <a:pt x="1156" y="298"/>
                    <a:pt x="989" y="286"/>
                  </a:cubicBezTo>
                  <a:cubicBezTo>
                    <a:pt x="953" y="262"/>
                    <a:pt x="917" y="238"/>
                    <a:pt x="882" y="226"/>
                  </a:cubicBezTo>
                  <a:cubicBezTo>
                    <a:pt x="953" y="203"/>
                    <a:pt x="691" y="72"/>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4"/>
            <p:cNvSpPr/>
            <p:nvPr/>
          </p:nvSpPr>
          <p:spPr>
            <a:xfrm>
              <a:off x="-5695950" y="-2026900"/>
              <a:ext cx="52700" cy="43150"/>
            </a:xfrm>
            <a:custGeom>
              <a:rect b="b" l="l" r="r" t="t"/>
              <a:pathLst>
                <a:path extrusionOk="0" h="1726" w="2108">
                  <a:moveTo>
                    <a:pt x="949" y="1397"/>
                  </a:moveTo>
                  <a:cubicBezTo>
                    <a:pt x="984" y="1397"/>
                    <a:pt x="1021" y="1400"/>
                    <a:pt x="1060" y="1405"/>
                  </a:cubicBezTo>
                  <a:cubicBezTo>
                    <a:pt x="905" y="1405"/>
                    <a:pt x="762" y="1429"/>
                    <a:pt x="619" y="1441"/>
                  </a:cubicBezTo>
                  <a:cubicBezTo>
                    <a:pt x="729" y="1423"/>
                    <a:pt x="831" y="1397"/>
                    <a:pt x="949" y="1397"/>
                  </a:cubicBezTo>
                  <a:close/>
                  <a:moveTo>
                    <a:pt x="1322" y="0"/>
                  </a:moveTo>
                  <a:cubicBezTo>
                    <a:pt x="1295" y="27"/>
                    <a:pt x="1264" y="43"/>
                    <a:pt x="1224" y="43"/>
                  </a:cubicBezTo>
                  <a:cubicBezTo>
                    <a:pt x="1192" y="43"/>
                    <a:pt x="1154" y="33"/>
                    <a:pt x="1107" y="12"/>
                  </a:cubicBezTo>
                  <a:cubicBezTo>
                    <a:pt x="1095" y="12"/>
                    <a:pt x="1083" y="36"/>
                    <a:pt x="1072" y="48"/>
                  </a:cubicBezTo>
                  <a:cubicBezTo>
                    <a:pt x="810" y="227"/>
                    <a:pt x="572" y="429"/>
                    <a:pt x="262" y="488"/>
                  </a:cubicBezTo>
                  <a:cubicBezTo>
                    <a:pt x="476" y="477"/>
                    <a:pt x="655" y="417"/>
                    <a:pt x="810" y="286"/>
                  </a:cubicBezTo>
                  <a:cubicBezTo>
                    <a:pt x="798" y="274"/>
                    <a:pt x="798" y="274"/>
                    <a:pt x="786" y="274"/>
                  </a:cubicBezTo>
                  <a:cubicBezTo>
                    <a:pt x="790" y="267"/>
                    <a:pt x="792" y="264"/>
                    <a:pt x="794" y="264"/>
                  </a:cubicBezTo>
                  <a:cubicBezTo>
                    <a:pt x="799" y="264"/>
                    <a:pt x="801" y="278"/>
                    <a:pt x="810" y="286"/>
                  </a:cubicBezTo>
                  <a:cubicBezTo>
                    <a:pt x="810" y="298"/>
                    <a:pt x="833" y="310"/>
                    <a:pt x="845" y="334"/>
                  </a:cubicBezTo>
                  <a:cubicBezTo>
                    <a:pt x="726" y="572"/>
                    <a:pt x="441" y="429"/>
                    <a:pt x="298" y="596"/>
                  </a:cubicBezTo>
                  <a:cubicBezTo>
                    <a:pt x="274" y="584"/>
                    <a:pt x="262" y="524"/>
                    <a:pt x="250" y="488"/>
                  </a:cubicBezTo>
                  <a:cubicBezTo>
                    <a:pt x="179" y="512"/>
                    <a:pt x="95" y="512"/>
                    <a:pt x="24" y="512"/>
                  </a:cubicBezTo>
                  <a:cubicBezTo>
                    <a:pt x="12" y="524"/>
                    <a:pt x="0" y="584"/>
                    <a:pt x="0" y="655"/>
                  </a:cubicBezTo>
                  <a:cubicBezTo>
                    <a:pt x="86" y="698"/>
                    <a:pt x="170" y="714"/>
                    <a:pt x="252" y="714"/>
                  </a:cubicBezTo>
                  <a:cubicBezTo>
                    <a:pt x="419" y="714"/>
                    <a:pt x="578" y="647"/>
                    <a:pt x="738" y="608"/>
                  </a:cubicBezTo>
                  <a:lnTo>
                    <a:pt x="738" y="608"/>
                  </a:lnTo>
                  <a:cubicBezTo>
                    <a:pt x="661" y="652"/>
                    <a:pt x="574" y="716"/>
                    <a:pt x="467" y="716"/>
                  </a:cubicBezTo>
                  <a:cubicBezTo>
                    <a:pt x="458" y="716"/>
                    <a:pt x="449" y="716"/>
                    <a:pt x="441" y="715"/>
                  </a:cubicBezTo>
                  <a:cubicBezTo>
                    <a:pt x="321" y="715"/>
                    <a:pt x="239" y="745"/>
                    <a:pt x="145" y="745"/>
                  </a:cubicBezTo>
                  <a:cubicBezTo>
                    <a:pt x="107" y="745"/>
                    <a:pt x="68" y="740"/>
                    <a:pt x="24" y="727"/>
                  </a:cubicBezTo>
                  <a:lnTo>
                    <a:pt x="0" y="715"/>
                  </a:lnTo>
                  <a:lnTo>
                    <a:pt x="0" y="715"/>
                  </a:lnTo>
                  <a:cubicBezTo>
                    <a:pt x="0" y="762"/>
                    <a:pt x="0" y="786"/>
                    <a:pt x="12" y="822"/>
                  </a:cubicBezTo>
                  <a:cubicBezTo>
                    <a:pt x="24" y="989"/>
                    <a:pt x="71" y="1191"/>
                    <a:pt x="179" y="1310"/>
                  </a:cubicBezTo>
                  <a:cubicBezTo>
                    <a:pt x="191" y="1310"/>
                    <a:pt x="214" y="1298"/>
                    <a:pt x="214" y="1298"/>
                  </a:cubicBezTo>
                  <a:cubicBezTo>
                    <a:pt x="250" y="1358"/>
                    <a:pt x="262" y="1417"/>
                    <a:pt x="286" y="1477"/>
                  </a:cubicBezTo>
                  <a:cubicBezTo>
                    <a:pt x="405" y="1477"/>
                    <a:pt x="500" y="1465"/>
                    <a:pt x="619" y="1441"/>
                  </a:cubicBezTo>
                  <a:lnTo>
                    <a:pt x="619" y="1441"/>
                  </a:lnTo>
                  <a:cubicBezTo>
                    <a:pt x="512" y="1477"/>
                    <a:pt x="405" y="1500"/>
                    <a:pt x="298" y="1536"/>
                  </a:cubicBezTo>
                  <a:cubicBezTo>
                    <a:pt x="310" y="1608"/>
                    <a:pt x="321" y="1667"/>
                    <a:pt x="369" y="1703"/>
                  </a:cubicBezTo>
                  <a:cubicBezTo>
                    <a:pt x="383" y="1719"/>
                    <a:pt x="398" y="1726"/>
                    <a:pt x="414" y="1726"/>
                  </a:cubicBezTo>
                  <a:cubicBezTo>
                    <a:pt x="467" y="1726"/>
                    <a:pt x="531" y="1655"/>
                    <a:pt x="595" y="1655"/>
                  </a:cubicBezTo>
                  <a:cubicBezTo>
                    <a:pt x="630" y="1663"/>
                    <a:pt x="665" y="1666"/>
                    <a:pt x="700" y="1666"/>
                  </a:cubicBezTo>
                  <a:cubicBezTo>
                    <a:pt x="876" y="1666"/>
                    <a:pt x="1047" y="1580"/>
                    <a:pt x="1226" y="1560"/>
                  </a:cubicBezTo>
                  <a:cubicBezTo>
                    <a:pt x="1393" y="1548"/>
                    <a:pt x="1512" y="1441"/>
                    <a:pt x="1619" y="1346"/>
                  </a:cubicBezTo>
                  <a:cubicBezTo>
                    <a:pt x="1750" y="1179"/>
                    <a:pt x="2000" y="1143"/>
                    <a:pt x="2060" y="941"/>
                  </a:cubicBezTo>
                  <a:cubicBezTo>
                    <a:pt x="2107" y="750"/>
                    <a:pt x="1786" y="477"/>
                    <a:pt x="1584" y="429"/>
                  </a:cubicBezTo>
                  <a:cubicBezTo>
                    <a:pt x="1572" y="417"/>
                    <a:pt x="1524" y="369"/>
                    <a:pt x="1512" y="346"/>
                  </a:cubicBezTo>
                  <a:cubicBezTo>
                    <a:pt x="1643" y="310"/>
                    <a:pt x="1405" y="119"/>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4"/>
            <p:cNvSpPr/>
            <p:nvPr/>
          </p:nvSpPr>
          <p:spPr>
            <a:xfrm>
              <a:off x="-6253175" y="-1564450"/>
              <a:ext cx="23825" cy="34350"/>
            </a:xfrm>
            <a:custGeom>
              <a:rect b="b" l="l" r="r" t="t"/>
              <a:pathLst>
                <a:path extrusionOk="0" h="1374" w="953">
                  <a:moveTo>
                    <a:pt x="584" y="302"/>
                  </a:moveTo>
                  <a:lnTo>
                    <a:pt x="584" y="302"/>
                  </a:lnTo>
                  <a:cubicBezTo>
                    <a:pt x="632" y="374"/>
                    <a:pt x="655" y="433"/>
                    <a:pt x="691" y="493"/>
                  </a:cubicBezTo>
                  <a:cubicBezTo>
                    <a:pt x="643" y="445"/>
                    <a:pt x="620" y="409"/>
                    <a:pt x="584" y="302"/>
                  </a:cubicBezTo>
                  <a:close/>
                  <a:moveTo>
                    <a:pt x="154" y="1165"/>
                  </a:moveTo>
                  <a:cubicBezTo>
                    <a:pt x="168" y="1165"/>
                    <a:pt x="144" y="1245"/>
                    <a:pt x="154" y="1245"/>
                  </a:cubicBezTo>
                  <a:cubicBezTo>
                    <a:pt x="156" y="1245"/>
                    <a:pt x="160" y="1241"/>
                    <a:pt x="167" y="1231"/>
                  </a:cubicBezTo>
                  <a:lnTo>
                    <a:pt x="167" y="1231"/>
                  </a:lnTo>
                  <a:cubicBezTo>
                    <a:pt x="159" y="1247"/>
                    <a:pt x="140" y="1275"/>
                    <a:pt x="125" y="1298"/>
                  </a:cubicBezTo>
                  <a:lnTo>
                    <a:pt x="125" y="1298"/>
                  </a:lnTo>
                  <a:cubicBezTo>
                    <a:pt x="130" y="1278"/>
                    <a:pt x="123" y="1260"/>
                    <a:pt x="115" y="1260"/>
                  </a:cubicBezTo>
                  <a:lnTo>
                    <a:pt x="115" y="1260"/>
                  </a:lnTo>
                  <a:cubicBezTo>
                    <a:pt x="113" y="1260"/>
                    <a:pt x="110" y="1262"/>
                    <a:pt x="108" y="1267"/>
                  </a:cubicBezTo>
                  <a:cubicBezTo>
                    <a:pt x="108" y="1255"/>
                    <a:pt x="120" y="1231"/>
                    <a:pt x="120" y="1207"/>
                  </a:cubicBezTo>
                  <a:cubicBezTo>
                    <a:pt x="139" y="1177"/>
                    <a:pt x="149" y="1165"/>
                    <a:pt x="154" y="1165"/>
                  </a:cubicBezTo>
                  <a:close/>
                  <a:moveTo>
                    <a:pt x="191" y="1"/>
                  </a:moveTo>
                  <a:cubicBezTo>
                    <a:pt x="152" y="1"/>
                    <a:pt x="115" y="15"/>
                    <a:pt x="84" y="64"/>
                  </a:cubicBezTo>
                  <a:cubicBezTo>
                    <a:pt x="1" y="195"/>
                    <a:pt x="60" y="636"/>
                    <a:pt x="96" y="767"/>
                  </a:cubicBezTo>
                  <a:lnTo>
                    <a:pt x="96" y="874"/>
                  </a:lnTo>
                  <a:cubicBezTo>
                    <a:pt x="94" y="870"/>
                    <a:pt x="92" y="868"/>
                    <a:pt x="91" y="868"/>
                  </a:cubicBezTo>
                  <a:cubicBezTo>
                    <a:pt x="74" y="868"/>
                    <a:pt x="84" y="1100"/>
                    <a:pt x="84" y="1231"/>
                  </a:cubicBezTo>
                  <a:lnTo>
                    <a:pt x="84" y="1326"/>
                  </a:lnTo>
                  <a:cubicBezTo>
                    <a:pt x="84" y="1326"/>
                    <a:pt x="100" y="1300"/>
                    <a:pt x="107" y="1300"/>
                  </a:cubicBezTo>
                  <a:cubicBezTo>
                    <a:pt x="110" y="1300"/>
                    <a:pt x="112" y="1306"/>
                    <a:pt x="108" y="1326"/>
                  </a:cubicBezTo>
                  <a:cubicBezTo>
                    <a:pt x="108" y="1326"/>
                    <a:pt x="100" y="1350"/>
                    <a:pt x="90" y="1365"/>
                  </a:cubicBezTo>
                  <a:lnTo>
                    <a:pt x="90" y="1365"/>
                  </a:lnTo>
                  <a:cubicBezTo>
                    <a:pt x="103" y="1349"/>
                    <a:pt x="132" y="1311"/>
                    <a:pt x="167" y="1267"/>
                  </a:cubicBezTo>
                  <a:cubicBezTo>
                    <a:pt x="298" y="1112"/>
                    <a:pt x="239" y="1088"/>
                    <a:pt x="227" y="1029"/>
                  </a:cubicBezTo>
                  <a:cubicBezTo>
                    <a:pt x="230" y="1029"/>
                    <a:pt x="235" y="1028"/>
                    <a:pt x="241" y="1028"/>
                  </a:cubicBezTo>
                  <a:cubicBezTo>
                    <a:pt x="255" y="1028"/>
                    <a:pt x="271" y="1034"/>
                    <a:pt x="262" y="1076"/>
                  </a:cubicBezTo>
                  <a:cubicBezTo>
                    <a:pt x="239" y="1136"/>
                    <a:pt x="286" y="1124"/>
                    <a:pt x="215" y="1207"/>
                  </a:cubicBezTo>
                  <a:cubicBezTo>
                    <a:pt x="239" y="1183"/>
                    <a:pt x="274" y="1159"/>
                    <a:pt x="286" y="1159"/>
                  </a:cubicBezTo>
                  <a:cubicBezTo>
                    <a:pt x="393" y="1040"/>
                    <a:pt x="560" y="909"/>
                    <a:pt x="643" y="790"/>
                  </a:cubicBezTo>
                  <a:lnTo>
                    <a:pt x="632" y="778"/>
                  </a:lnTo>
                  <a:cubicBezTo>
                    <a:pt x="667" y="731"/>
                    <a:pt x="703" y="683"/>
                    <a:pt x="751" y="648"/>
                  </a:cubicBezTo>
                  <a:cubicBezTo>
                    <a:pt x="739" y="588"/>
                    <a:pt x="715" y="540"/>
                    <a:pt x="691" y="493"/>
                  </a:cubicBezTo>
                  <a:lnTo>
                    <a:pt x="691" y="493"/>
                  </a:lnTo>
                  <a:cubicBezTo>
                    <a:pt x="739" y="528"/>
                    <a:pt x="763" y="552"/>
                    <a:pt x="798" y="600"/>
                  </a:cubicBezTo>
                  <a:cubicBezTo>
                    <a:pt x="858" y="552"/>
                    <a:pt x="893" y="505"/>
                    <a:pt x="917" y="469"/>
                  </a:cubicBezTo>
                  <a:cubicBezTo>
                    <a:pt x="953" y="386"/>
                    <a:pt x="858" y="421"/>
                    <a:pt x="834" y="374"/>
                  </a:cubicBezTo>
                  <a:cubicBezTo>
                    <a:pt x="822" y="231"/>
                    <a:pt x="703" y="195"/>
                    <a:pt x="643" y="76"/>
                  </a:cubicBezTo>
                  <a:cubicBezTo>
                    <a:pt x="605" y="22"/>
                    <a:pt x="557" y="8"/>
                    <a:pt x="501" y="8"/>
                  </a:cubicBezTo>
                  <a:cubicBezTo>
                    <a:pt x="471" y="8"/>
                    <a:pt x="439" y="12"/>
                    <a:pt x="405" y="16"/>
                  </a:cubicBezTo>
                  <a:cubicBezTo>
                    <a:pt x="388" y="22"/>
                    <a:pt x="372" y="24"/>
                    <a:pt x="355" y="24"/>
                  </a:cubicBezTo>
                  <a:cubicBezTo>
                    <a:pt x="298" y="24"/>
                    <a:pt x="242" y="1"/>
                    <a:pt x="191" y="1"/>
                  </a:cubicBezTo>
                  <a:close/>
                  <a:moveTo>
                    <a:pt x="90" y="1365"/>
                  </a:moveTo>
                  <a:lnTo>
                    <a:pt x="90" y="1365"/>
                  </a:lnTo>
                  <a:cubicBezTo>
                    <a:pt x="86" y="1371"/>
                    <a:pt x="84" y="1374"/>
                    <a:pt x="84" y="1374"/>
                  </a:cubicBezTo>
                  <a:cubicBezTo>
                    <a:pt x="86" y="1372"/>
                    <a:pt x="88" y="1369"/>
                    <a:pt x="90" y="1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4"/>
            <p:cNvSpPr/>
            <p:nvPr/>
          </p:nvSpPr>
          <p:spPr>
            <a:xfrm>
              <a:off x="-5494450" y="-2056675"/>
              <a:ext cx="39625" cy="26850"/>
            </a:xfrm>
            <a:custGeom>
              <a:rect b="b" l="l" r="r" t="t"/>
              <a:pathLst>
                <a:path extrusionOk="0" h="1074" w="1585">
                  <a:moveTo>
                    <a:pt x="1167" y="822"/>
                  </a:moveTo>
                  <a:cubicBezTo>
                    <a:pt x="1084" y="834"/>
                    <a:pt x="1048" y="846"/>
                    <a:pt x="989" y="882"/>
                  </a:cubicBezTo>
                  <a:cubicBezTo>
                    <a:pt x="1013" y="846"/>
                    <a:pt x="1072" y="822"/>
                    <a:pt x="1167" y="822"/>
                  </a:cubicBezTo>
                  <a:close/>
                  <a:moveTo>
                    <a:pt x="334" y="1"/>
                  </a:moveTo>
                  <a:lnTo>
                    <a:pt x="310" y="13"/>
                  </a:lnTo>
                  <a:cubicBezTo>
                    <a:pt x="251" y="132"/>
                    <a:pt x="239" y="275"/>
                    <a:pt x="120" y="358"/>
                  </a:cubicBezTo>
                  <a:cubicBezTo>
                    <a:pt x="215" y="310"/>
                    <a:pt x="286" y="251"/>
                    <a:pt x="298" y="167"/>
                  </a:cubicBezTo>
                  <a:cubicBezTo>
                    <a:pt x="334" y="179"/>
                    <a:pt x="346" y="191"/>
                    <a:pt x="358" y="191"/>
                  </a:cubicBezTo>
                  <a:cubicBezTo>
                    <a:pt x="429" y="346"/>
                    <a:pt x="191" y="298"/>
                    <a:pt x="227" y="417"/>
                  </a:cubicBezTo>
                  <a:cubicBezTo>
                    <a:pt x="191" y="406"/>
                    <a:pt x="155" y="370"/>
                    <a:pt x="120" y="358"/>
                  </a:cubicBezTo>
                  <a:cubicBezTo>
                    <a:pt x="96" y="370"/>
                    <a:pt x="60" y="394"/>
                    <a:pt x="12" y="406"/>
                  </a:cubicBezTo>
                  <a:cubicBezTo>
                    <a:pt x="1" y="417"/>
                    <a:pt x="48" y="453"/>
                    <a:pt x="108" y="489"/>
                  </a:cubicBezTo>
                  <a:cubicBezTo>
                    <a:pt x="132" y="491"/>
                    <a:pt x="154" y="493"/>
                    <a:pt x="174" y="493"/>
                  </a:cubicBezTo>
                  <a:cubicBezTo>
                    <a:pt x="342" y="493"/>
                    <a:pt x="380" y="411"/>
                    <a:pt x="465" y="358"/>
                  </a:cubicBezTo>
                  <a:lnTo>
                    <a:pt x="465" y="358"/>
                  </a:lnTo>
                  <a:cubicBezTo>
                    <a:pt x="453" y="406"/>
                    <a:pt x="453" y="465"/>
                    <a:pt x="370" y="465"/>
                  </a:cubicBezTo>
                  <a:cubicBezTo>
                    <a:pt x="298" y="489"/>
                    <a:pt x="298" y="548"/>
                    <a:pt x="191" y="548"/>
                  </a:cubicBezTo>
                  <a:lnTo>
                    <a:pt x="179" y="548"/>
                  </a:lnTo>
                  <a:cubicBezTo>
                    <a:pt x="215" y="572"/>
                    <a:pt x="239" y="596"/>
                    <a:pt x="227" y="608"/>
                  </a:cubicBezTo>
                  <a:cubicBezTo>
                    <a:pt x="346" y="703"/>
                    <a:pt x="524" y="810"/>
                    <a:pt x="667" y="870"/>
                  </a:cubicBezTo>
                  <a:cubicBezTo>
                    <a:pt x="691" y="870"/>
                    <a:pt x="691" y="846"/>
                    <a:pt x="691" y="846"/>
                  </a:cubicBezTo>
                  <a:cubicBezTo>
                    <a:pt x="751" y="882"/>
                    <a:pt x="786" y="906"/>
                    <a:pt x="846" y="941"/>
                  </a:cubicBezTo>
                  <a:cubicBezTo>
                    <a:pt x="894" y="929"/>
                    <a:pt x="941" y="894"/>
                    <a:pt x="989" y="882"/>
                  </a:cubicBezTo>
                  <a:lnTo>
                    <a:pt x="989" y="882"/>
                  </a:lnTo>
                  <a:cubicBezTo>
                    <a:pt x="953" y="906"/>
                    <a:pt x="941" y="941"/>
                    <a:pt x="905" y="965"/>
                  </a:cubicBezTo>
                  <a:cubicBezTo>
                    <a:pt x="965" y="1013"/>
                    <a:pt x="1024" y="1048"/>
                    <a:pt x="1072" y="1060"/>
                  </a:cubicBezTo>
                  <a:cubicBezTo>
                    <a:pt x="1086" y="1070"/>
                    <a:pt x="1095" y="1074"/>
                    <a:pt x="1101" y="1074"/>
                  </a:cubicBezTo>
                  <a:cubicBezTo>
                    <a:pt x="1124" y="1074"/>
                    <a:pt x="1094" y="1013"/>
                    <a:pt x="1132" y="1013"/>
                  </a:cubicBezTo>
                  <a:cubicBezTo>
                    <a:pt x="1263" y="1013"/>
                    <a:pt x="1286" y="941"/>
                    <a:pt x="1382" y="929"/>
                  </a:cubicBezTo>
                  <a:cubicBezTo>
                    <a:pt x="1465" y="906"/>
                    <a:pt x="1465" y="870"/>
                    <a:pt x="1465" y="810"/>
                  </a:cubicBezTo>
                  <a:cubicBezTo>
                    <a:pt x="1441" y="715"/>
                    <a:pt x="1584" y="715"/>
                    <a:pt x="1501" y="608"/>
                  </a:cubicBezTo>
                  <a:cubicBezTo>
                    <a:pt x="1429" y="513"/>
                    <a:pt x="1048" y="310"/>
                    <a:pt x="894" y="286"/>
                  </a:cubicBezTo>
                  <a:cubicBezTo>
                    <a:pt x="870" y="275"/>
                    <a:pt x="822" y="239"/>
                    <a:pt x="786" y="227"/>
                  </a:cubicBezTo>
                  <a:cubicBezTo>
                    <a:pt x="870" y="215"/>
                    <a:pt x="596" y="72"/>
                    <a:pt x="465" y="1"/>
                  </a:cubicBezTo>
                  <a:cubicBezTo>
                    <a:pt x="465" y="8"/>
                    <a:pt x="447" y="20"/>
                    <a:pt x="415" y="20"/>
                  </a:cubicBezTo>
                  <a:cubicBezTo>
                    <a:pt x="394" y="20"/>
                    <a:pt x="367" y="15"/>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4"/>
            <p:cNvSpPr/>
            <p:nvPr/>
          </p:nvSpPr>
          <p:spPr>
            <a:xfrm>
              <a:off x="-6362425" y="-2136100"/>
              <a:ext cx="34850" cy="36300"/>
            </a:xfrm>
            <a:custGeom>
              <a:rect b="b" l="l" r="r" t="t"/>
              <a:pathLst>
                <a:path extrusionOk="0" h="1452" w="1394">
                  <a:moveTo>
                    <a:pt x="632" y="0"/>
                  </a:moveTo>
                  <a:cubicBezTo>
                    <a:pt x="541" y="0"/>
                    <a:pt x="458" y="51"/>
                    <a:pt x="382" y="118"/>
                  </a:cubicBezTo>
                  <a:cubicBezTo>
                    <a:pt x="287" y="213"/>
                    <a:pt x="72" y="201"/>
                    <a:pt x="25" y="368"/>
                  </a:cubicBezTo>
                  <a:cubicBezTo>
                    <a:pt x="1" y="535"/>
                    <a:pt x="299" y="844"/>
                    <a:pt x="430" y="927"/>
                  </a:cubicBezTo>
                  <a:cubicBezTo>
                    <a:pt x="441" y="963"/>
                    <a:pt x="477" y="1011"/>
                    <a:pt x="489" y="1035"/>
                  </a:cubicBezTo>
                  <a:cubicBezTo>
                    <a:pt x="406" y="1035"/>
                    <a:pt x="596" y="1261"/>
                    <a:pt x="668" y="1392"/>
                  </a:cubicBezTo>
                  <a:cubicBezTo>
                    <a:pt x="670" y="1389"/>
                    <a:pt x="675" y="1388"/>
                    <a:pt x="681" y="1388"/>
                  </a:cubicBezTo>
                  <a:cubicBezTo>
                    <a:pt x="702" y="1388"/>
                    <a:pt x="741" y="1405"/>
                    <a:pt x="787" y="1451"/>
                  </a:cubicBezTo>
                  <a:lnTo>
                    <a:pt x="799" y="1439"/>
                  </a:lnTo>
                  <a:cubicBezTo>
                    <a:pt x="897" y="1390"/>
                    <a:pt x="995" y="1308"/>
                    <a:pt x="1114" y="1308"/>
                  </a:cubicBezTo>
                  <a:cubicBezTo>
                    <a:pt x="1139" y="1308"/>
                    <a:pt x="1165" y="1312"/>
                    <a:pt x="1192" y="1320"/>
                  </a:cubicBezTo>
                  <a:cubicBezTo>
                    <a:pt x="1144" y="1291"/>
                    <a:pt x="1096" y="1276"/>
                    <a:pt x="1050" y="1276"/>
                  </a:cubicBezTo>
                  <a:cubicBezTo>
                    <a:pt x="1004" y="1276"/>
                    <a:pt x="959" y="1291"/>
                    <a:pt x="918" y="1320"/>
                  </a:cubicBezTo>
                  <a:cubicBezTo>
                    <a:pt x="918" y="1308"/>
                    <a:pt x="918" y="1273"/>
                    <a:pt x="906" y="1261"/>
                  </a:cubicBezTo>
                  <a:cubicBezTo>
                    <a:pt x="924" y="1206"/>
                    <a:pt x="951" y="1189"/>
                    <a:pt x="982" y="1189"/>
                  </a:cubicBezTo>
                  <a:cubicBezTo>
                    <a:pt x="1031" y="1189"/>
                    <a:pt x="1090" y="1231"/>
                    <a:pt x="1137" y="1231"/>
                  </a:cubicBezTo>
                  <a:cubicBezTo>
                    <a:pt x="1158" y="1231"/>
                    <a:pt x="1177" y="1224"/>
                    <a:pt x="1192" y="1201"/>
                  </a:cubicBezTo>
                  <a:cubicBezTo>
                    <a:pt x="1192" y="1225"/>
                    <a:pt x="1203" y="1285"/>
                    <a:pt x="1203" y="1320"/>
                  </a:cubicBezTo>
                  <a:cubicBezTo>
                    <a:pt x="1239" y="1332"/>
                    <a:pt x="1263" y="1344"/>
                    <a:pt x="1299" y="1380"/>
                  </a:cubicBezTo>
                  <a:cubicBezTo>
                    <a:pt x="1299" y="1380"/>
                    <a:pt x="1311" y="1320"/>
                    <a:pt x="1323" y="1249"/>
                  </a:cubicBezTo>
                  <a:cubicBezTo>
                    <a:pt x="1239" y="1035"/>
                    <a:pt x="1084" y="1070"/>
                    <a:pt x="953" y="1046"/>
                  </a:cubicBezTo>
                  <a:cubicBezTo>
                    <a:pt x="991" y="1039"/>
                    <a:pt x="1029" y="1017"/>
                    <a:pt x="1066" y="1017"/>
                  </a:cubicBezTo>
                  <a:cubicBezTo>
                    <a:pt x="1088" y="1017"/>
                    <a:pt x="1110" y="1025"/>
                    <a:pt x="1132" y="1046"/>
                  </a:cubicBezTo>
                  <a:cubicBezTo>
                    <a:pt x="1203" y="1094"/>
                    <a:pt x="1275" y="1070"/>
                    <a:pt x="1334" y="1154"/>
                  </a:cubicBezTo>
                  <a:lnTo>
                    <a:pt x="1358" y="1166"/>
                  </a:lnTo>
                  <a:cubicBezTo>
                    <a:pt x="1358" y="1142"/>
                    <a:pt x="1370" y="1106"/>
                    <a:pt x="1358" y="1070"/>
                  </a:cubicBezTo>
                  <a:cubicBezTo>
                    <a:pt x="1370" y="916"/>
                    <a:pt x="1394" y="713"/>
                    <a:pt x="1370" y="558"/>
                  </a:cubicBezTo>
                  <a:lnTo>
                    <a:pt x="1334" y="558"/>
                  </a:lnTo>
                  <a:cubicBezTo>
                    <a:pt x="1323" y="499"/>
                    <a:pt x="1334" y="439"/>
                    <a:pt x="1334" y="380"/>
                  </a:cubicBezTo>
                  <a:cubicBezTo>
                    <a:pt x="1263" y="356"/>
                    <a:pt x="1192" y="320"/>
                    <a:pt x="1120" y="308"/>
                  </a:cubicBezTo>
                  <a:cubicBezTo>
                    <a:pt x="1013" y="296"/>
                    <a:pt x="918" y="273"/>
                    <a:pt x="799" y="213"/>
                  </a:cubicBezTo>
                  <a:lnTo>
                    <a:pt x="799" y="213"/>
                  </a:lnTo>
                  <a:cubicBezTo>
                    <a:pt x="918" y="261"/>
                    <a:pt x="1025" y="273"/>
                    <a:pt x="1120" y="308"/>
                  </a:cubicBezTo>
                  <a:cubicBezTo>
                    <a:pt x="1203" y="308"/>
                    <a:pt x="1275" y="308"/>
                    <a:pt x="1358" y="320"/>
                  </a:cubicBezTo>
                  <a:cubicBezTo>
                    <a:pt x="1358" y="249"/>
                    <a:pt x="1358" y="189"/>
                    <a:pt x="1334" y="142"/>
                  </a:cubicBezTo>
                  <a:cubicBezTo>
                    <a:pt x="1330" y="112"/>
                    <a:pt x="1314" y="104"/>
                    <a:pt x="1294" y="104"/>
                  </a:cubicBezTo>
                  <a:cubicBezTo>
                    <a:pt x="1264" y="104"/>
                    <a:pt x="1224" y="122"/>
                    <a:pt x="1197" y="122"/>
                  </a:cubicBezTo>
                  <a:cubicBezTo>
                    <a:pt x="1190" y="122"/>
                    <a:pt x="1184" y="121"/>
                    <a:pt x="1180" y="118"/>
                  </a:cubicBezTo>
                  <a:cubicBezTo>
                    <a:pt x="1025" y="11"/>
                    <a:pt x="858" y="58"/>
                    <a:pt x="703" y="11"/>
                  </a:cubicBezTo>
                  <a:cubicBezTo>
                    <a:pt x="679" y="3"/>
                    <a:pt x="656" y="0"/>
                    <a:pt x="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4"/>
            <p:cNvSpPr/>
            <p:nvPr/>
          </p:nvSpPr>
          <p:spPr>
            <a:xfrm>
              <a:off x="-6088875" y="-2071900"/>
              <a:ext cx="38125" cy="13775"/>
            </a:xfrm>
            <a:custGeom>
              <a:rect b="b" l="l" r="r" t="t"/>
              <a:pathLst>
                <a:path extrusionOk="0" h="551" w="1525">
                  <a:moveTo>
                    <a:pt x="453" y="74"/>
                  </a:moveTo>
                  <a:lnTo>
                    <a:pt x="453" y="74"/>
                  </a:lnTo>
                  <a:cubicBezTo>
                    <a:pt x="429" y="110"/>
                    <a:pt x="394" y="122"/>
                    <a:pt x="310" y="122"/>
                  </a:cubicBezTo>
                  <a:cubicBezTo>
                    <a:pt x="382" y="110"/>
                    <a:pt x="417" y="86"/>
                    <a:pt x="453" y="74"/>
                  </a:cubicBezTo>
                  <a:close/>
                  <a:moveTo>
                    <a:pt x="295" y="0"/>
                  </a:moveTo>
                  <a:cubicBezTo>
                    <a:pt x="257" y="0"/>
                    <a:pt x="305" y="26"/>
                    <a:pt x="275" y="26"/>
                  </a:cubicBezTo>
                  <a:cubicBezTo>
                    <a:pt x="156" y="26"/>
                    <a:pt x="179" y="74"/>
                    <a:pt x="84" y="86"/>
                  </a:cubicBezTo>
                  <a:cubicBezTo>
                    <a:pt x="25" y="110"/>
                    <a:pt x="48" y="133"/>
                    <a:pt x="72" y="169"/>
                  </a:cubicBezTo>
                  <a:cubicBezTo>
                    <a:pt x="132" y="205"/>
                    <a:pt x="1" y="229"/>
                    <a:pt x="120" y="264"/>
                  </a:cubicBezTo>
                  <a:cubicBezTo>
                    <a:pt x="239" y="324"/>
                    <a:pt x="656" y="407"/>
                    <a:pt x="798" y="419"/>
                  </a:cubicBezTo>
                  <a:cubicBezTo>
                    <a:pt x="834" y="431"/>
                    <a:pt x="894" y="443"/>
                    <a:pt x="918" y="443"/>
                  </a:cubicBezTo>
                  <a:cubicBezTo>
                    <a:pt x="846" y="467"/>
                    <a:pt x="1144" y="526"/>
                    <a:pt x="1287" y="550"/>
                  </a:cubicBezTo>
                  <a:cubicBezTo>
                    <a:pt x="1287" y="542"/>
                    <a:pt x="1304" y="533"/>
                    <a:pt x="1344" y="533"/>
                  </a:cubicBezTo>
                  <a:cubicBezTo>
                    <a:pt x="1361" y="533"/>
                    <a:pt x="1381" y="535"/>
                    <a:pt x="1406" y="538"/>
                  </a:cubicBezTo>
                  <a:lnTo>
                    <a:pt x="1406" y="526"/>
                  </a:lnTo>
                  <a:cubicBezTo>
                    <a:pt x="1430" y="467"/>
                    <a:pt x="1382" y="383"/>
                    <a:pt x="1453" y="324"/>
                  </a:cubicBezTo>
                  <a:lnTo>
                    <a:pt x="1453" y="324"/>
                  </a:lnTo>
                  <a:cubicBezTo>
                    <a:pt x="1382" y="360"/>
                    <a:pt x="1346" y="383"/>
                    <a:pt x="1370" y="431"/>
                  </a:cubicBezTo>
                  <a:cubicBezTo>
                    <a:pt x="1346" y="431"/>
                    <a:pt x="1322" y="419"/>
                    <a:pt x="1310" y="419"/>
                  </a:cubicBezTo>
                  <a:cubicBezTo>
                    <a:pt x="1168" y="348"/>
                    <a:pt x="1406" y="360"/>
                    <a:pt x="1334" y="300"/>
                  </a:cubicBezTo>
                  <a:lnTo>
                    <a:pt x="1334" y="300"/>
                  </a:lnTo>
                  <a:cubicBezTo>
                    <a:pt x="1370" y="312"/>
                    <a:pt x="1430" y="324"/>
                    <a:pt x="1453" y="324"/>
                  </a:cubicBezTo>
                  <a:cubicBezTo>
                    <a:pt x="1465" y="312"/>
                    <a:pt x="1501" y="312"/>
                    <a:pt x="1525" y="300"/>
                  </a:cubicBezTo>
                  <a:cubicBezTo>
                    <a:pt x="1525" y="300"/>
                    <a:pt x="1489" y="264"/>
                    <a:pt x="1406" y="253"/>
                  </a:cubicBezTo>
                  <a:cubicBezTo>
                    <a:pt x="1203" y="253"/>
                    <a:pt x="1203" y="312"/>
                    <a:pt x="1144" y="348"/>
                  </a:cubicBezTo>
                  <a:cubicBezTo>
                    <a:pt x="1144" y="312"/>
                    <a:pt x="1132" y="288"/>
                    <a:pt x="1191" y="288"/>
                  </a:cubicBezTo>
                  <a:cubicBezTo>
                    <a:pt x="1251" y="264"/>
                    <a:pt x="1239" y="229"/>
                    <a:pt x="1322" y="229"/>
                  </a:cubicBezTo>
                  <a:lnTo>
                    <a:pt x="1334" y="229"/>
                  </a:lnTo>
                  <a:cubicBezTo>
                    <a:pt x="1310" y="205"/>
                    <a:pt x="1263" y="205"/>
                    <a:pt x="1239" y="181"/>
                  </a:cubicBezTo>
                  <a:cubicBezTo>
                    <a:pt x="1084" y="145"/>
                    <a:pt x="870" y="86"/>
                    <a:pt x="727" y="74"/>
                  </a:cubicBezTo>
                  <a:lnTo>
                    <a:pt x="727" y="86"/>
                  </a:lnTo>
                  <a:lnTo>
                    <a:pt x="548" y="50"/>
                  </a:lnTo>
                  <a:cubicBezTo>
                    <a:pt x="525" y="50"/>
                    <a:pt x="489" y="62"/>
                    <a:pt x="453" y="74"/>
                  </a:cubicBezTo>
                  <a:cubicBezTo>
                    <a:pt x="489" y="62"/>
                    <a:pt x="489" y="50"/>
                    <a:pt x="501" y="26"/>
                  </a:cubicBezTo>
                  <a:cubicBezTo>
                    <a:pt x="429" y="14"/>
                    <a:pt x="370" y="2"/>
                    <a:pt x="322" y="2"/>
                  </a:cubicBezTo>
                  <a:cubicBezTo>
                    <a:pt x="310" y="1"/>
                    <a:pt x="302"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24"/>
          <p:cNvGrpSpPr/>
          <p:nvPr/>
        </p:nvGrpSpPr>
        <p:grpSpPr>
          <a:xfrm flipH="1">
            <a:off x="7139607" y="3909963"/>
            <a:ext cx="1957388" cy="1263546"/>
            <a:chOff x="-5341150" y="-5256175"/>
            <a:chExt cx="1355250" cy="874850"/>
          </a:xfrm>
        </p:grpSpPr>
        <p:sp>
          <p:nvSpPr>
            <p:cNvPr id="588" name="Google Shape;588;p24"/>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4"/>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4"/>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4"/>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4"/>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4"/>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4"/>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4"/>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4"/>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4"/>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4"/>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24"/>
          <p:cNvSpPr/>
          <p:nvPr/>
        </p:nvSpPr>
        <p:spPr>
          <a:xfrm flipH="1" rot="8100000">
            <a:off x="8376998" y="820005"/>
            <a:ext cx="980372" cy="854182"/>
          </a:xfrm>
          <a:custGeom>
            <a:rect b="b" l="l" r="r" t="t"/>
            <a:pathLst>
              <a:path extrusionOk="0" h="27076" w="31076">
                <a:moveTo>
                  <a:pt x="26944" y="20003"/>
                </a:moveTo>
                <a:lnTo>
                  <a:pt x="26968" y="20039"/>
                </a:lnTo>
                <a:cubicBezTo>
                  <a:pt x="26944" y="20063"/>
                  <a:pt x="26896" y="20074"/>
                  <a:pt x="26861" y="20074"/>
                </a:cubicBezTo>
                <a:cubicBezTo>
                  <a:pt x="26896" y="20039"/>
                  <a:pt x="26920" y="20027"/>
                  <a:pt x="26944" y="20003"/>
                </a:cubicBezTo>
                <a:close/>
                <a:moveTo>
                  <a:pt x="25099" y="20741"/>
                </a:moveTo>
                <a:cubicBezTo>
                  <a:pt x="24503" y="21075"/>
                  <a:pt x="24003" y="21515"/>
                  <a:pt x="23646" y="22063"/>
                </a:cubicBezTo>
                <a:cubicBezTo>
                  <a:pt x="23622" y="22039"/>
                  <a:pt x="23598" y="22027"/>
                  <a:pt x="23563" y="22003"/>
                </a:cubicBezTo>
                <a:cubicBezTo>
                  <a:pt x="23515" y="21741"/>
                  <a:pt x="23515" y="21444"/>
                  <a:pt x="23646" y="21265"/>
                </a:cubicBezTo>
                <a:cubicBezTo>
                  <a:pt x="23848" y="20967"/>
                  <a:pt x="24444" y="20860"/>
                  <a:pt x="25003" y="20753"/>
                </a:cubicBezTo>
                <a:cubicBezTo>
                  <a:pt x="25039" y="20753"/>
                  <a:pt x="25063" y="20741"/>
                  <a:pt x="25099" y="20741"/>
                </a:cubicBezTo>
                <a:close/>
                <a:moveTo>
                  <a:pt x="19086" y="1239"/>
                </a:moveTo>
                <a:cubicBezTo>
                  <a:pt x="19098" y="1239"/>
                  <a:pt x="19193" y="1263"/>
                  <a:pt x="19384" y="1441"/>
                </a:cubicBezTo>
                <a:cubicBezTo>
                  <a:pt x="19848" y="1810"/>
                  <a:pt x="20276" y="2525"/>
                  <a:pt x="20681" y="3299"/>
                </a:cubicBezTo>
                <a:cubicBezTo>
                  <a:pt x="19943" y="3620"/>
                  <a:pt x="19253" y="3953"/>
                  <a:pt x="18562" y="4299"/>
                </a:cubicBezTo>
                <a:cubicBezTo>
                  <a:pt x="18217" y="4465"/>
                  <a:pt x="17895" y="4632"/>
                  <a:pt x="17550" y="4787"/>
                </a:cubicBezTo>
                <a:lnTo>
                  <a:pt x="16526" y="5073"/>
                </a:lnTo>
                <a:cubicBezTo>
                  <a:pt x="15145" y="5466"/>
                  <a:pt x="13716" y="5858"/>
                  <a:pt x="12121" y="6192"/>
                </a:cubicBezTo>
                <a:cubicBezTo>
                  <a:pt x="11787" y="6251"/>
                  <a:pt x="11585" y="6561"/>
                  <a:pt x="11609" y="6894"/>
                </a:cubicBezTo>
                <a:cubicBezTo>
                  <a:pt x="11655" y="7208"/>
                  <a:pt x="11929" y="7442"/>
                  <a:pt x="12240" y="7442"/>
                </a:cubicBezTo>
                <a:cubicBezTo>
                  <a:pt x="12248" y="7442"/>
                  <a:pt x="12256" y="7442"/>
                  <a:pt x="12264" y="7442"/>
                </a:cubicBezTo>
                <a:cubicBezTo>
                  <a:pt x="14788" y="7335"/>
                  <a:pt x="16574" y="6656"/>
                  <a:pt x="18002" y="5977"/>
                </a:cubicBezTo>
                <a:cubicBezTo>
                  <a:pt x="19431" y="5596"/>
                  <a:pt x="20562" y="5358"/>
                  <a:pt x="21634" y="5239"/>
                </a:cubicBezTo>
                <a:cubicBezTo>
                  <a:pt x="22051" y="6085"/>
                  <a:pt x="22527" y="7013"/>
                  <a:pt x="23039" y="7823"/>
                </a:cubicBezTo>
                <a:cubicBezTo>
                  <a:pt x="23160" y="8017"/>
                  <a:pt x="23363" y="8123"/>
                  <a:pt x="23574" y="8123"/>
                </a:cubicBezTo>
                <a:cubicBezTo>
                  <a:pt x="23674" y="8123"/>
                  <a:pt x="23776" y="8099"/>
                  <a:pt x="23872" y="8049"/>
                </a:cubicBezTo>
                <a:lnTo>
                  <a:pt x="23920" y="8025"/>
                </a:lnTo>
                <a:cubicBezTo>
                  <a:pt x="25634" y="10109"/>
                  <a:pt x="26992" y="13478"/>
                  <a:pt x="27825" y="15538"/>
                </a:cubicBezTo>
                <a:lnTo>
                  <a:pt x="27944" y="15848"/>
                </a:lnTo>
                <a:cubicBezTo>
                  <a:pt x="27757" y="15816"/>
                  <a:pt x="27579" y="15802"/>
                  <a:pt x="27408" y="15802"/>
                </a:cubicBezTo>
                <a:cubicBezTo>
                  <a:pt x="26875" y="15802"/>
                  <a:pt x="26419" y="15936"/>
                  <a:pt x="26003" y="16062"/>
                </a:cubicBezTo>
                <a:cubicBezTo>
                  <a:pt x="25583" y="16187"/>
                  <a:pt x="25163" y="16301"/>
                  <a:pt x="24661" y="16301"/>
                </a:cubicBezTo>
                <a:cubicBezTo>
                  <a:pt x="24636" y="16301"/>
                  <a:pt x="24611" y="16301"/>
                  <a:pt x="24587" y="16300"/>
                </a:cubicBezTo>
                <a:cubicBezTo>
                  <a:pt x="24419" y="16270"/>
                  <a:pt x="24261" y="16257"/>
                  <a:pt x="24110" y="16257"/>
                </a:cubicBezTo>
                <a:cubicBezTo>
                  <a:pt x="22943" y="16257"/>
                  <a:pt x="22263" y="17085"/>
                  <a:pt x="21789" y="17634"/>
                </a:cubicBezTo>
                <a:cubicBezTo>
                  <a:pt x="21670" y="17788"/>
                  <a:pt x="21550" y="17931"/>
                  <a:pt x="21419" y="18050"/>
                </a:cubicBezTo>
                <a:cubicBezTo>
                  <a:pt x="21217" y="18265"/>
                  <a:pt x="21181" y="18598"/>
                  <a:pt x="21348" y="18836"/>
                </a:cubicBezTo>
                <a:cubicBezTo>
                  <a:pt x="21467" y="19023"/>
                  <a:pt x="21658" y="19125"/>
                  <a:pt x="21862" y="19125"/>
                </a:cubicBezTo>
                <a:cubicBezTo>
                  <a:pt x="21944" y="19125"/>
                  <a:pt x="22028" y="19108"/>
                  <a:pt x="22110" y="19074"/>
                </a:cubicBezTo>
                <a:cubicBezTo>
                  <a:pt x="22527" y="18920"/>
                  <a:pt x="22943" y="18717"/>
                  <a:pt x="23336" y="18527"/>
                </a:cubicBezTo>
                <a:cubicBezTo>
                  <a:pt x="24298" y="18069"/>
                  <a:pt x="25185" y="17652"/>
                  <a:pt x="26200" y="17652"/>
                </a:cubicBezTo>
                <a:cubicBezTo>
                  <a:pt x="27008" y="17652"/>
                  <a:pt x="27897" y="17916"/>
                  <a:pt x="28968" y="18634"/>
                </a:cubicBezTo>
                <a:cubicBezTo>
                  <a:pt x="29087" y="18943"/>
                  <a:pt x="29230" y="19408"/>
                  <a:pt x="29349" y="19777"/>
                </a:cubicBezTo>
                <a:cubicBezTo>
                  <a:pt x="29051" y="19824"/>
                  <a:pt x="28730" y="19836"/>
                  <a:pt x="28397" y="19860"/>
                </a:cubicBezTo>
                <a:lnTo>
                  <a:pt x="27385" y="18443"/>
                </a:lnTo>
                <a:cubicBezTo>
                  <a:pt x="27268" y="18269"/>
                  <a:pt x="27064" y="18165"/>
                  <a:pt x="26858" y="18165"/>
                </a:cubicBezTo>
                <a:cubicBezTo>
                  <a:pt x="26811" y="18165"/>
                  <a:pt x="26764" y="18170"/>
                  <a:pt x="26718" y="18181"/>
                </a:cubicBezTo>
                <a:cubicBezTo>
                  <a:pt x="26468" y="18241"/>
                  <a:pt x="26265" y="18455"/>
                  <a:pt x="26242" y="18705"/>
                </a:cubicBezTo>
                <a:cubicBezTo>
                  <a:pt x="26170" y="19170"/>
                  <a:pt x="25825" y="19301"/>
                  <a:pt x="24765" y="19491"/>
                </a:cubicBezTo>
                <a:cubicBezTo>
                  <a:pt x="23979" y="19646"/>
                  <a:pt x="23074" y="19801"/>
                  <a:pt x="22574" y="20539"/>
                </a:cubicBezTo>
                <a:cubicBezTo>
                  <a:pt x="22253" y="21027"/>
                  <a:pt x="22181" y="21670"/>
                  <a:pt x="22360" y="22503"/>
                </a:cubicBezTo>
                <a:cubicBezTo>
                  <a:pt x="22408" y="22682"/>
                  <a:pt x="22527" y="22837"/>
                  <a:pt x="22682" y="22932"/>
                </a:cubicBezTo>
                <a:cubicBezTo>
                  <a:pt x="22813" y="23003"/>
                  <a:pt x="23039" y="23218"/>
                  <a:pt x="23217" y="23384"/>
                </a:cubicBezTo>
                <a:lnTo>
                  <a:pt x="23313" y="23456"/>
                </a:lnTo>
                <a:lnTo>
                  <a:pt x="23444" y="23587"/>
                </a:lnTo>
                <a:cubicBezTo>
                  <a:pt x="23491" y="23634"/>
                  <a:pt x="23551" y="23682"/>
                  <a:pt x="23598" y="23718"/>
                </a:cubicBezTo>
                <a:cubicBezTo>
                  <a:pt x="23420" y="24015"/>
                  <a:pt x="23253" y="24301"/>
                  <a:pt x="23086" y="24599"/>
                </a:cubicBezTo>
                <a:cubicBezTo>
                  <a:pt x="22896" y="24932"/>
                  <a:pt x="22717" y="25254"/>
                  <a:pt x="22527" y="25563"/>
                </a:cubicBezTo>
                <a:cubicBezTo>
                  <a:pt x="22049" y="25452"/>
                  <a:pt x="21626" y="25397"/>
                  <a:pt x="21260" y="25397"/>
                </a:cubicBezTo>
                <a:cubicBezTo>
                  <a:pt x="20805" y="25397"/>
                  <a:pt x="20440" y="25482"/>
                  <a:pt x="20169" y="25647"/>
                </a:cubicBezTo>
                <a:cubicBezTo>
                  <a:pt x="19526" y="25301"/>
                  <a:pt x="18776" y="24932"/>
                  <a:pt x="18014" y="24575"/>
                </a:cubicBezTo>
                <a:cubicBezTo>
                  <a:pt x="16967" y="24063"/>
                  <a:pt x="15466" y="23349"/>
                  <a:pt x="14883" y="22908"/>
                </a:cubicBezTo>
                <a:cubicBezTo>
                  <a:pt x="14942" y="22813"/>
                  <a:pt x="14990" y="22694"/>
                  <a:pt x="14990" y="22575"/>
                </a:cubicBezTo>
                <a:cubicBezTo>
                  <a:pt x="15002" y="22337"/>
                  <a:pt x="14871" y="22099"/>
                  <a:pt x="14669" y="21979"/>
                </a:cubicBezTo>
                <a:lnTo>
                  <a:pt x="12764" y="20956"/>
                </a:lnTo>
                <a:cubicBezTo>
                  <a:pt x="12668" y="20908"/>
                  <a:pt x="12585" y="20884"/>
                  <a:pt x="12490" y="20884"/>
                </a:cubicBezTo>
                <a:cubicBezTo>
                  <a:pt x="9585" y="20729"/>
                  <a:pt x="2655" y="18336"/>
                  <a:pt x="1810" y="16038"/>
                </a:cubicBezTo>
                <a:cubicBezTo>
                  <a:pt x="1405" y="14598"/>
                  <a:pt x="2108" y="13657"/>
                  <a:pt x="3298" y="12228"/>
                </a:cubicBezTo>
                <a:cubicBezTo>
                  <a:pt x="4048" y="11323"/>
                  <a:pt x="4822" y="10383"/>
                  <a:pt x="5156" y="9252"/>
                </a:cubicBezTo>
                <a:cubicBezTo>
                  <a:pt x="6013" y="7192"/>
                  <a:pt x="6953" y="5704"/>
                  <a:pt x="8692" y="5204"/>
                </a:cubicBezTo>
                <a:cubicBezTo>
                  <a:pt x="9930" y="4930"/>
                  <a:pt x="10990" y="4406"/>
                  <a:pt x="12002" y="3894"/>
                </a:cubicBezTo>
                <a:cubicBezTo>
                  <a:pt x="13317" y="3241"/>
                  <a:pt x="14570" y="2624"/>
                  <a:pt x="16129" y="2624"/>
                </a:cubicBezTo>
                <a:cubicBezTo>
                  <a:pt x="16361" y="2624"/>
                  <a:pt x="16600" y="2638"/>
                  <a:pt x="16847" y="2668"/>
                </a:cubicBezTo>
                <a:lnTo>
                  <a:pt x="16955" y="2668"/>
                </a:lnTo>
                <a:cubicBezTo>
                  <a:pt x="17621" y="2632"/>
                  <a:pt x="18086" y="2144"/>
                  <a:pt x="18479" y="1739"/>
                </a:cubicBezTo>
                <a:cubicBezTo>
                  <a:pt x="18633" y="1560"/>
                  <a:pt x="18955" y="1239"/>
                  <a:pt x="19086" y="1239"/>
                </a:cubicBezTo>
                <a:close/>
                <a:moveTo>
                  <a:pt x="19062" y="1"/>
                </a:moveTo>
                <a:cubicBezTo>
                  <a:pt x="18407" y="12"/>
                  <a:pt x="17967" y="477"/>
                  <a:pt x="17562" y="894"/>
                </a:cubicBezTo>
                <a:cubicBezTo>
                  <a:pt x="17371" y="1096"/>
                  <a:pt x="17098" y="1382"/>
                  <a:pt x="16943" y="1405"/>
                </a:cubicBezTo>
                <a:cubicBezTo>
                  <a:pt x="16683" y="1379"/>
                  <a:pt x="16431" y="1367"/>
                  <a:pt x="16186" y="1367"/>
                </a:cubicBezTo>
                <a:cubicBezTo>
                  <a:pt x="14321" y="1367"/>
                  <a:pt x="12863" y="2080"/>
                  <a:pt x="11442" y="2775"/>
                </a:cubicBezTo>
                <a:cubicBezTo>
                  <a:pt x="10490" y="3263"/>
                  <a:pt x="9513" y="3739"/>
                  <a:pt x="8394" y="3989"/>
                </a:cubicBezTo>
                <a:cubicBezTo>
                  <a:pt x="6001" y="4656"/>
                  <a:pt x="4870" y="6680"/>
                  <a:pt x="3977" y="8835"/>
                </a:cubicBezTo>
                <a:cubicBezTo>
                  <a:pt x="3691" y="9787"/>
                  <a:pt x="3036" y="10597"/>
                  <a:pt x="2334" y="11431"/>
                </a:cubicBezTo>
                <a:cubicBezTo>
                  <a:pt x="1238" y="12752"/>
                  <a:pt x="0" y="14240"/>
                  <a:pt x="631" y="16443"/>
                </a:cubicBezTo>
                <a:cubicBezTo>
                  <a:pt x="1786" y="19586"/>
                  <a:pt x="9263" y="21932"/>
                  <a:pt x="12311" y="22146"/>
                </a:cubicBezTo>
                <a:lnTo>
                  <a:pt x="13466" y="22765"/>
                </a:lnTo>
                <a:lnTo>
                  <a:pt x="13466" y="22825"/>
                </a:lnTo>
                <a:cubicBezTo>
                  <a:pt x="13442" y="23694"/>
                  <a:pt x="14561" y="24313"/>
                  <a:pt x="17490" y="25718"/>
                </a:cubicBezTo>
                <a:cubicBezTo>
                  <a:pt x="18383" y="26147"/>
                  <a:pt x="19324" y="26599"/>
                  <a:pt x="19979" y="26980"/>
                </a:cubicBezTo>
                <a:cubicBezTo>
                  <a:pt x="20074" y="27040"/>
                  <a:pt x="20181" y="27075"/>
                  <a:pt x="20300" y="27075"/>
                </a:cubicBezTo>
                <a:cubicBezTo>
                  <a:pt x="20360" y="27075"/>
                  <a:pt x="20407" y="27051"/>
                  <a:pt x="20467" y="27040"/>
                </a:cubicBezTo>
                <a:cubicBezTo>
                  <a:pt x="20634" y="26992"/>
                  <a:pt x="20765" y="26873"/>
                  <a:pt x="20836" y="26730"/>
                </a:cubicBezTo>
                <a:cubicBezTo>
                  <a:pt x="20836" y="26730"/>
                  <a:pt x="20934" y="26662"/>
                  <a:pt x="21246" y="26662"/>
                </a:cubicBezTo>
                <a:cubicBezTo>
                  <a:pt x="21519" y="26662"/>
                  <a:pt x="21956" y="26714"/>
                  <a:pt x="22634" y="26909"/>
                </a:cubicBezTo>
                <a:cubicBezTo>
                  <a:pt x="22690" y="26923"/>
                  <a:pt x="22748" y="26930"/>
                  <a:pt x="22804" y="26930"/>
                </a:cubicBezTo>
                <a:cubicBezTo>
                  <a:pt x="23024" y="26930"/>
                  <a:pt x="23235" y="26824"/>
                  <a:pt x="23348" y="26635"/>
                </a:cubicBezTo>
                <a:lnTo>
                  <a:pt x="23586" y="26266"/>
                </a:lnTo>
                <a:cubicBezTo>
                  <a:pt x="23801" y="25944"/>
                  <a:pt x="23991" y="25587"/>
                  <a:pt x="24206" y="25230"/>
                </a:cubicBezTo>
                <a:cubicBezTo>
                  <a:pt x="25194" y="23480"/>
                  <a:pt x="26242" y="21682"/>
                  <a:pt x="28206" y="21194"/>
                </a:cubicBezTo>
                <a:lnTo>
                  <a:pt x="28254" y="21194"/>
                </a:lnTo>
                <a:cubicBezTo>
                  <a:pt x="28526" y="21137"/>
                  <a:pt x="28796" y="21107"/>
                  <a:pt x="29065" y="21107"/>
                </a:cubicBezTo>
                <a:cubicBezTo>
                  <a:pt x="29359" y="21107"/>
                  <a:pt x="29652" y="21143"/>
                  <a:pt x="29944" y="21217"/>
                </a:cubicBezTo>
                <a:cubicBezTo>
                  <a:pt x="30000" y="21233"/>
                  <a:pt x="30055" y="21241"/>
                  <a:pt x="30110" y="21241"/>
                </a:cubicBezTo>
                <a:cubicBezTo>
                  <a:pt x="30220" y="21241"/>
                  <a:pt x="30325" y="21210"/>
                  <a:pt x="30421" y="21146"/>
                </a:cubicBezTo>
                <a:cubicBezTo>
                  <a:pt x="31075" y="20741"/>
                  <a:pt x="30778" y="19908"/>
                  <a:pt x="30111" y="18074"/>
                </a:cubicBezTo>
                <a:cubicBezTo>
                  <a:pt x="30063" y="17955"/>
                  <a:pt x="29992" y="17860"/>
                  <a:pt x="29873" y="17777"/>
                </a:cubicBezTo>
                <a:lnTo>
                  <a:pt x="29468" y="17515"/>
                </a:lnTo>
                <a:cubicBezTo>
                  <a:pt x="29659" y="17336"/>
                  <a:pt x="29718" y="17062"/>
                  <a:pt x="29635" y="16836"/>
                </a:cubicBezTo>
                <a:lnTo>
                  <a:pt x="28992" y="15133"/>
                </a:lnTo>
                <a:cubicBezTo>
                  <a:pt x="28016" y="12704"/>
                  <a:pt x="26539" y="9049"/>
                  <a:pt x="24527" y="6847"/>
                </a:cubicBezTo>
                <a:cubicBezTo>
                  <a:pt x="24409" y="6705"/>
                  <a:pt x="24240" y="6631"/>
                  <a:pt x="24067" y="6631"/>
                </a:cubicBezTo>
                <a:cubicBezTo>
                  <a:pt x="23977" y="6631"/>
                  <a:pt x="23886" y="6651"/>
                  <a:pt x="23801" y="6692"/>
                </a:cubicBezTo>
                <a:cubicBezTo>
                  <a:pt x="23348" y="5918"/>
                  <a:pt x="22932" y="5073"/>
                  <a:pt x="22562" y="4323"/>
                </a:cubicBezTo>
                <a:cubicBezTo>
                  <a:pt x="22479" y="4132"/>
                  <a:pt x="22301" y="4013"/>
                  <a:pt x="22098" y="3989"/>
                </a:cubicBezTo>
                <a:cubicBezTo>
                  <a:pt x="22122" y="3953"/>
                  <a:pt x="22134" y="3942"/>
                  <a:pt x="22134" y="3906"/>
                </a:cubicBezTo>
                <a:cubicBezTo>
                  <a:pt x="22193" y="3751"/>
                  <a:pt x="22193" y="3549"/>
                  <a:pt x="22122" y="3394"/>
                </a:cubicBezTo>
                <a:cubicBezTo>
                  <a:pt x="21562" y="2263"/>
                  <a:pt x="20955" y="1108"/>
                  <a:pt x="20217" y="536"/>
                </a:cubicBezTo>
                <a:cubicBezTo>
                  <a:pt x="19860" y="179"/>
                  <a:pt x="19455" y="1"/>
                  <a:pt x="1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8">
    <p:spTree>
      <p:nvGrpSpPr>
        <p:cNvPr id="600" name="Shape 600"/>
        <p:cNvGrpSpPr/>
        <p:nvPr/>
      </p:nvGrpSpPr>
      <p:grpSpPr>
        <a:xfrm>
          <a:off x="0" y="0"/>
          <a:ext cx="0" cy="0"/>
          <a:chOff x="0" y="0"/>
          <a:chExt cx="0" cy="0"/>
        </a:xfrm>
      </p:grpSpPr>
      <p:sp>
        <p:nvSpPr>
          <p:cNvPr id="601" name="Google Shape;601;p25"/>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02" name="Google Shape;602;p25"/>
          <p:cNvSpPr/>
          <p:nvPr/>
        </p:nvSpPr>
        <p:spPr>
          <a:xfrm>
            <a:off x="-622867" y="540006"/>
            <a:ext cx="980370" cy="854180"/>
          </a:xfrm>
          <a:custGeom>
            <a:rect b="b" l="l" r="r" t="t"/>
            <a:pathLst>
              <a:path extrusionOk="0" h="27076" w="31076">
                <a:moveTo>
                  <a:pt x="26944" y="20003"/>
                </a:moveTo>
                <a:lnTo>
                  <a:pt x="26968" y="20039"/>
                </a:lnTo>
                <a:cubicBezTo>
                  <a:pt x="26944" y="20063"/>
                  <a:pt x="26896" y="20074"/>
                  <a:pt x="26861" y="20074"/>
                </a:cubicBezTo>
                <a:cubicBezTo>
                  <a:pt x="26896" y="20039"/>
                  <a:pt x="26920" y="20027"/>
                  <a:pt x="26944" y="20003"/>
                </a:cubicBezTo>
                <a:close/>
                <a:moveTo>
                  <a:pt x="25099" y="20741"/>
                </a:moveTo>
                <a:cubicBezTo>
                  <a:pt x="24503" y="21075"/>
                  <a:pt x="24003" y="21515"/>
                  <a:pt x="23646" y="22063"/>
                </a:cubicBezTo>
                <a:cubicBezTo>
                  <a:pt x="23622" y="22039"/>
                  <a:pt x="23598" y="22027"/>
                  <a:pt x="23563" y="22003"/>
                </a:cubicBezTo>
                <a:cubicBezTo>
                  <a:pt x="23515" y="21741"/>
                  <a:pt x="23515" y="21444"/>
                  <a:pt x="23646" y="21265"/>
                </a:cubicBezTo>
                <a:cubicBezTo>
                  <a:pt x="23848" y="20967"/>
                  <a:pt x="24444" y="20860"/>
                  <a:pt x="25003" y="20753"/>
                </a:cubicBezTo>
                <a:cubicBezTo>
                  <a:pt x="25039" y="20753"/>
                  <a:pt x="25063" y="20741"/>
                  <a:pt x="25099" y="20741"/>
                </a:cubicBezTo>
                <a:close/>
                <a:moveTo>
                  <a:pt x="19086" y="1239"/>
                </a:moveTo>
                <a:cubicBezTo>
                  <a:pt x="19098" y="1239"/>
                  <a:pt x="19193" y="1263"/>
                  <a:pt x="19384" y="1441"/>
                </a:cubicBezTo>
                <a:cubicBezTo>
                  <a:pt x="19848" y="1810"/>
                  <a:pt x="20276" y="2525"/>
                  <a:pt x="20681" y="3299"/>
                </a:cubicBezTo>
                <a:cubicBezTo>
                  <a:pt x="19943" y="3620"/>
                  <a:pt x="19253" y="3953"/>
                  <a:pt x="18562" y="4299"/>
                </a:cubicBezTo>
                <a:cubicBezTo>
                  <a:pt x="18217" y="4465"/>
                  <a:pt x="17895" y="4632"/>
                  <a:pt x="17550" y="4787"/>
                </a:cubicBezTo>
                <a:lnTo>
                  <a:pt x="16526" y="5073"/>
                </a:lnTo>
                <a:cubicBezTo>
                  <a:pt x="15145" y="5466"/>
                  <a:pt x="13716" y="5858"/>
                  <a:pt x="12121" y="6192"/>
                </a:cubicBezTo>
                <a:cubicBezTo>
                  <a:pt x="11787" y="6251"/>
                  <a:pt x="11585" y="6561"/>
                  <a:pt x="11609" y="6894"/>
                </a:cubicBezTo>
                <a:cubicBezTo>
                  <a:pt x="11655" y="7208"/>
                  <a:pt x="11929" y="7442"/>
                  <a:pt x="12240" y="7442"/>
                </a:cubicBezTo>
                <a:cubicBezTo>
                  <a:pt x="12248" y="7442"/>
                  <a:pt x="12256" y="7442"/>
                  <a:pt x="12264" y="7442"/>
                </a:cubicBezTo>
                <a:cubicBezTo>
                  <a:pt x="14788" y="7335"/>
                  <a:pt x="16574" y="6656"/>
                  <a:pt x="18002" y="5977"/>
                </a:cubicBezTo>
                <a:cubicBezTo>
                  <a:pt x="19431" y="5596"/>
                  <a:pt x="20562" y="5358"/>
                  <a:pt x="21634" y="5239"/>
                </a:cubicBezTo>
                <a:cubicBezTo>
                  <a:pt x="22051" y="6085"/>
                  <a:pt x="22527" y="7013"/>
                  <a:pt x="23039" y="7823"/>
                </a:cubicBezTo>
                <a:cubicBezTo>
                  <a:pt x="23160" y="8017"/>
                  <a:pt x="23363" y="8123"/>
                  <a:pt x="23574" y="8123"/>
                </a:cubicBezTo>
                <a:cubicBezTo>
                  <a:pt x="23674" y="8123"/>
                  <a:pt x="23776" y="8099"/>
                  <a:pt x="23872" y="8049"/>
                </a:cubicBezTo>
                <a:lnTo>
                  <a:pt x="23920" y="8025"/>
                </a:lnTo>
                <a:cubicBezTo>
                  <a:pt x="25634" y="10109"/>
                  <a:pt x="26992" y="13478"/>
                  <a:pt x="27825" y="15538"/>
                </a:cubicBezTo>
                <a:lnTo>
                  <a:pt x="27944" y="15848"/>
                </a:lnTo>
                <a:cubicBezTo>
                  <a:pt x="27757" y="15816"/>
                  <a:pt x="27579" y="15802"/>
                  <a:pt x="27408" y="15802"/>
                </a:cubicBezTo>
                <a:cubicBezTo>
                  <a:pt x="26875" y="15802"/>
                  <a:pt x="26419" y="15936"/>
                  <a:pt x="26003" y="16062"/>
                </a:cubicBezTo>
                <a:cubicBezTo>
                  <a:pt x="25583" y="16187"/>
                  <a:pt x="25163" y="16301"/>
                  <a:pt x="24661" y="16301"/>
                </a:cubicBezTo>
                <a:cubicBezTo>
                  <a:pt x="24636" y="16301"/>
                  <a:pt x="24611" y="16301"/>
                  <a:pt x="24587" y="16300"/>
                </a:cubicBezTo>
                <a:cubicBezTo>
                  <a:pt x="24419" y="16270"/>
                  <a:pt x="24261" y="16257"/>
                  <a:pt x="24110" y="16257"/>
                </a:cubicBezTo>
                <a:cubicBezTo>
                  <a:pt x="22943" y="16257"/>
                  <a:pt x="22263" y="17085"/>
                  <a:pt x="21789" y="17634"/>
                </a:cubicBezTo>
                <a:cubicBezTo>
                  <a:pt x="21670" y="17788"/>
                  <a:pt x="21550" y="17931"/>
                  <a:pt x="21419" y="18050"/>
                </a:cubicBezTo>
                <a:cubicBezTo>
                  <a:pt x="21217" y="18265"/>
                  <a:pt x="21181" y="18598"/>
                  <a:pt x="21348" y="18836"/>
                </a:cubicBezTo>
                <a:cubicBezTo>
                  <a:pt x="21467" y="19023"/>
                  <a:pt x="21658" y="19125"/>
                  <a:pt x="21862" y="19125"/>
                </a:cubicBezTo>
                <a:cubicBezTo>
                  <a:pt x="21944" y="19125"/>
                  <a:pt x="22028" y="19108"/>
                  <a:pt x="22110" y="19074"/>
                </a:cubicBezTo>
                <a:cubicBezTo>
                  <a:pt x="22527" y="18920"/>
                  <a:pt x="22943" y="18717"/>
                  <a:pt x="23336" y="18527"/>
                </a:cubicBezTo>
                <a:cubicBezTo>
                  <a:pt x="24298" y="18069"/>
                  <a:pt x="25185" y="17652"/>
                  <a:pt x="26200" y="17652"/>
                </a:cubicBezTo>
                <a:cubicBezTo>
                  <a:pt x="27008" y="17652"/>
                  <a:pt x="27897" y="17916"/>
                  <a:pt x="28968" y="18634"/>
                </a:cubicBezTo>
                <a:cubicBezTo>
                  <a:pt x="29087" y="18943"/>
                  <a:pt x="29230" y="19408"/>
                  <a:pt x="29349" y="19777"/>
                </a:cubicBezTo>
                <a:cubicBezTo>
                  <a:pt x="29051" y="19824"/>
                  <a:pt x="28730" y="19836"/>
                  <a:pt x="28397" y="19860"/>
                </a:cubicBezTo>
                <a:lnTo>
                  <a:pt x="27385" y="18443"/>
                </a:lnTo>
                <a:cubicBezTo>
                  <a:pt x="27268" y="18269"/>
                  <a:pt x="27064" y="18165"/>
                  <a:pt x="26858" y="18165"/>
                </a:cubicBezTo>
                <a:cubicBezTo>
                  <a:pt x="26811" y="18165"/>
                  <a:pt x="26764" y="18170"/>
                  <a:pt x="26718" y="18181"/>
                </a:cubicBezTo>
                <a:cubicBezTo>
                  <a:pt x="26468" y="18241"/>
                  <a:pt x="26265" y="18455"/>
                  <a:pt x="26242" y="18705"/>
                </a:cubicBezTo>
                <a:cubicBezTo>
                  <a:pt x="26170" y="19170"/>
                  <a:pt x="25825" y="19301"/>
                  <a:pt x="24765" y="19491"/>
                </a:cubicBezTo>
                <a:cubicBezTo>
                  <a:pt x="23979" y="19646"/>
                  <a:pt x="23074" y="19801"/>
                  <a:pt x="22574" y="20539"/>
                </a:cubicBezTo>
                <a:cubicBezTo>
                  <a:pt x="22253" y="21027"/>
                  <a:pt x="22181" y="21670"/>
                  <a:pt x="22360" y="22503"/>
                </a:cubicBezTo>
                <a:cubicBezTo>
                  <a:pt x="22408" y="22682"/>
                  <a:pt x="22527" y="22837"/>
                  <a:pt x="22682" y="22932"/>
                </a:cubicBezTo>
                <a:cubicBezTo>
                  <a:pt x="22813" y="23003"/>
                  <a:pt x="23039" y="23218"/>
                  <a:pt x="23217" y="23384"/>
                </a:cubicBezTo>
                <a:lnTo>
                  <a:pt x="23313" y="23456"/>
                </a:lnTo>
                <a:lnTo>
                  <a:pt x="23444" y="23587"/>
                </a:lnTo>
                <a:cubicBezTo>
                  <a:pt x="23491" y="23634"/>
                  <a:pt x="23551" y="23682"/>
                  <a:pt x="23598" y="23718"/>
                </a:cubicBezTo>
                <a:cubicBezTo>
                  <a:pt x="23420" y="24015"/>
                  <a:pt x="23253" y="24301"/>
                  <a:pt x="23086" y="24599"/>
                </a:cubicBezTo>
                <a:cubicBezTo>
                  <a:pt x="22896" y="24932"/>
                  <a:pt x="22717" y="25254"/>
                  <a:pt x="22527" y="25563"/>
                </a:cubicBezTo>
                <a:cubicBezTo>
                  <a:pt x="22049" y="25452"/>
                  <a:pt x="21626" y="25397"/>
                  <a:pt x="21260" y="25397"/>
                </a:cubicBezTo>
                <a:cubicBezTo>
                  <a:pt x="20805" y="25397"/>
                  <a:pt x="20440" y="25482"/>
                  <a:pt x="20169" y="25647"/>
                </a:cubicBezTo>
                <a:cubicBezTo>
                  <a:pt x="19526" y="25301"/>
                  <a:pt x="18776" y="24932"/>
                  <a:pt x="18014" y="24575"/>
                </a:cubicBezTo>
                <a:cubicBezTo>
                  <a:pt x="16967" y="24063"/>
                  <a:pt x="15466" y="23349"/>
                  <a:pt x="14883" y="22908"/>
                </a:cubicBezTo>
                <a:cubicBezTo>
                  <a:pt x="14942" y="22813"/>
                  <a:pt x="14990" y="22694"/>
                  <a:pt x="14990" y="22575"/>
                </a:cubicBezTo>
                <a:cubicBezTo>
                  <a:pt x="15002" y="22337"/>
                  <a:pt x="14871" y="22099"/>
                  <a:pt x="14669" y="21979"/>
                </a:cubicBezTo>
                <a:lnTo>
                  <a:pt x="12764" y="20956"/>
                </a:lnTo>
                <a:cubicBezTo>
                  <a:pt x="12668" y="20908"/>
                  <a:pt x="12585" y="20884"/>
                  <a:pt x="12490" y="20884"/>
                </a:cubicBezTo>
                <a:cubicBezTo>
                  <a:pt x="9585" y="20729"/>
                  <a:pt x="2655" y="18336"/>
                  <a:pt x="1810" y="16038"/>
                </a:cubicBezTo>
                <a:cubicBezTo>
                  <a:pt x="1405" y="14598"/>
                  <a:pt x="2108" y="13657"/>
                  <a:pt x="3298" y="12228"/>
                </a:cubicBezTo>
                <a:cubicBezTo>
                  <a:pt x="4048" y="11323"/>
                  <a:pt x="4822" y="10383"/>
                  <a:pt x="5156" y="9252"/>
                </a:cubicBezTo>
                <a:cubicBezTo>
                  <a:pt x="6013" y="7192"/>
                  <a:pt x="6953" y="5704"/>
                  <a:pt x="8692" y="5204"/>
                </a:cubicBezTo>
                <a:cubicBezTo>
                  <a:pt x="9930" y="4930"/>
                  <a:pt x="10990" y="4406"/>
                  <a:pt x="12002" y="3894"/>
                </a:cubicBezTo>
                <a:cubicBezTo>
                  <a:pt x="13317" y="3241"/>
                  <a:pt x="14570" y="2624"/>
                  <a:pt x="16129" y="2624"/>
                </a:cubicBezTo>
                <a:cubicBezTo>
                  <a:pt x="16361" y="2624"/>
                  <a:pt x="16600" y="2638"/>
                  <a:pt x="16847" y="2668"/>
                </a:cubicBezTo>
                <a:lnTo>
                  <a:pt x="16955" y="2668"/>
                </a:lnTo>
                <a:cubicBezTo>
                  <a:pt x="17621" y="2632"/>
                  <a:pt x="18086" y="2144"/>
                  <a:pt x="18479" y="1739"/>
                </a:cubicBezTo>
                <a:cubicBezTo>
                  <a:pt x="18633" y="1560"/>
                  <a:pt x="18955" y="1239"/>
                  <a:pt x="19086" y="1239"/>
                </a:cubicBezTo>
                <a:close/>
                <a:moveTo>
                  <a:pt x="19062" y="1"/>
                </a:moveTo>
                <a:cubicBezTo>
                  <a:pt x="18407" y="12"/>
                  <a:pt x="17967" y="477"/>
                  <a:pt x="17562" y="894"/>
                </a:cubicBezTo>
                <a:cubicBezTo>
                  <a:pt x="17371" y="1096"/>
                  <a:pt x="17098" y="1382"/>
                  <a:pt x="16943" y="1405"/>
                </a:cubicBezTo>
                <a:cubicBezTo>
                  <a:pt x="16683" y="1379"/>
                  <a:pt x="16431" y="1367"/>
                  <a:pt x="16186" y="1367"/>
                </a:cubicBezTo>
                <a:cubicBezTo>
                  <a:pt x="14321" y="1367"/>
                  <a:pt x="12863" y="2080"/>
                  <a:pt x="11442" y="2775"/>
                </a:cubicBezTo>
                <a:cubicBezTo>
                  <a:pt x="10490" y="3263"/>
                  <a:pt x="9513" y="3739"/>
                  <a:pt x="8394" y="3989"/>
                </a:cubicBezTo>
                <a:cubicBezTo>
                  <a:pt x="6001" y="4656"/>
                  <a:pt x="4870" y="6680"/>
                  <a:pt x="3977" y="8835"/>
                </a:cubicBezTo>
                <a:cubicBezTo>
                  <a:pt x="3691" y="9787"/>
                  <a:pt x="3036" y="10597"/>
                  <a:pt x="2334" y="11431"/>
                </a:cubicBezTo>
                <a:cubicBezTo>
                  <a:pt x="1238" y="12752"/>
                  <a:pt x="0" y="14240"/>
                  <a:pt x="631" y="16443"/>
                </a:cubicBezTo>
                <a:cubicBezTo>
                  <a:pt x="1786" y="19586"/>
                  <a:pt x="9263" y="21932"/>
                  <a:pt x="12311" y="22146"/>
                </a:cubicBezTo>
                <a:lnTo>
                  <a:pt x="13466" y="22765"/>
                </a:lnTo>
                <a:lnTo>
                  <a:pt x="13466" y="22825"/>
                </a:lnTo>
                <a:cubicBezTo>
                  <a:pt x="13442" y="23694"/>
                  <a:pt x="14561" y="24313"/>
                  <a:pt x="17490" y="25718"/>
                </a:cubicBezTo>
                <a:cubicBezTo>
                  <a:pt x="18383" y="26147"/>
                  <a:pt x="19324" y="26599"/>
                  <a:pt x="19979" y="26980"/>
                </a:cubicBezTo>
                <a:cubicBezTo>
                  <a:pt x="20074" y="27040"/>
                  <a:pt x="20181" y="27075"/>
                  <a:pt x="20300" y="27075"/>
                </a:cubicBezTo>
                <a:cubicBezTo>
                  <a:pt x="20360" y="27075"/>
                  <a:pt x="20407" y="27051"/>
                  <a:pt x="20467" y="27040"/>
                </a:cubicBezTo>
                <a:cubicBezTo>
                  <a:pt x="20634" y="26992"/>
                  <a:pt x="20765" y="26873"/>
                  <a:pt x="20836" y="26730"/>
                </a:cubicBezTo>
                <a:cubicBezTo>
                  <a:pt x="20836" y="26730"/>
                  <a:pt x="20934" y="26662"/>
                  <a:pt x="21246" y="26662"/>
                </a:cubicBezTo>
                <a:cubicBezTo>
                  <a:pt x="21519" y="26662"/>
                  <a:pt x="21956" y="26714"/>
                  <a:pt x="22634" y="26909"/>
                </a:cubicBezTo>
                <a:cubicBezTo>
                  <a:pt x="22690" y="26923"/>
                  <a:pt x="22748" y="26930"/>
                  <a:pt x="22804" y="26930"/>
                </a:cubicBezTo>
                <a:cubicBezTo>
                  <a:pt x="23024" y="26930"/>
                  <a:pt x="23235" y="26824"/>
                  <a:pt x="23348" y="26635"/>
                </a:cubicBezTo>
                <a:lnTo>
                  <a:pt x="23586" y="26266"/>
                </a:lnTo>
                <a:cubicBezTo>
                  <a:pt x="23801" y="25944"/>
                  <a:pt x="23991" y="25587"/>
                  <a:pt x="24206" y="25230"/>
                </a:cubicBezTo>
                <a:cubicBezTo>
                  <a:pt x="25194" y="23480"/>
                  <a:pt x="26242" y="21682"/>
                  <a:pt x="28206" y="21194"/>
                </a:cubicBezTo>
                <a:lnTo>
                  <a:pt x="28254" y="21194"/>
                </a:lnTo>
                <a:cubicBezTo>
                  <a:pt x="28526" y="21137"/>
                  <a:pt x="28796" y="21107"/>
                  <a:pt x="29065" y="21107"/>
                </a:cubicBezTo>
                <a:cubicBezTo>
                  <a:pt x="29359" y="21107"/>
                  <a:pt x="29652" y="21143"/>
                  <a:pt x="29944" y="21217"/>
                </a:cubicBezTo>
                <a:cubicBezTo>
                  <a:pt x="30000" y="21233"/>
                  <a:pt x="30055" y="21241"/>
                  <a:pt x="30110" y="21241"/>
                </a:cubicBezTo>
                <a:cubicBezTo>
                  <a:pt x="30220" y="21241"/>
                  <a:pt x="30325" y="21210"/>
                  <a:pt x="30421" y="21146"/>
                </a:cubicBezTo>
                <a:cubicBezTo>
                  <a:pt x="31075" y="20741"/>
                  <a:pt x="30778" y="19908"/>
                  <a:pt x="30111" y="18074"/>
                </a:cubicBezTo>
                <a:cubicBezTo>
                  <a:pt x="30063" y="17955"/>
                  <a:pt x="29992" y="17860"/>
                  <a:pt x="29873" y="17777"/>
                </a:cubicBezTo>
                <a:lnTo>
                  <a:pt x="29468" y="17515"/>
                </a:lnTo>
                <a:cubicBezTo>
                  <a:pt x="29659" y="17336"/>
                  <a:pt x="29718" y="17062"/>
                  <a:pt x="29635" y="16836"/>
                </a:cubicBezTo>
                <a:lnTo>
                  <a:pt x="28992" y="15133"/>
                </a:lnTo>
                <a:cubicBezTo>
                  <a:pt x="28016" y="12704"/>
                  <a:pt x="26539" y="9049"/>
                  <a:pt x="24527" y="6847"/>
                </a:cubicBezTo>
                <a:cubicBezTo>
                  <a:pt x="24409" y="6705"/>
                  <a:pt x="24240" y="6631"/>
                  <a:pt x="24067" y="6631"/>
                </a:cubicBezTo>
                <a:cubicBezTo>
                  <a:pt x="23977" y="6631"/>
                  <a:pt x="23886" y="6651"/>
                  <a:pt x="23801" y="6692"/>
                </a:cubicBezTo>
                <a:cubicBezTo>
                  <a:pt x="23348" y="5918"/>
                  <a:pt x="22932" y="5073"/>
                  <a:pt x="22562" y="4323"/>
                </a:cubicBezTo>
                <a:cubicBezTo>
                  <a:pt x="22479" y="4132"/>
                  <a:pt x="22301" y="4013"/>
                  <a:pt x="22098" y="3989"/>
                </a:cubicBezTo>
                <a:cubicBezTo>
                  <a:pt x="22122" y="3953"/>
                  <a:pt x="22134" y="3942"/>
                  <a:pt x="22134" y="3906"/>
                </a:cubicBezTo>
                <a:cubicBezTo>
                  <a:pt x="22193" y="3751"/>
                  <a:pt x="22193" y="3549"/>
                  <a:pt x="22122" y="3394"/>
                </a:cubicBezTo>
                <a:cubicBezTo>
                  <a:pt x="21562" y="2263"/>
                  <a:pt x="20955" y="1108"/>
                  <a:pt x="20217" y="536"/>
                </a:cubicBezTo>
                <a:cubicBezTo>
                  <a:pt x="19860" y="179"/>
                  <a:pt x="19455" y="1"/>
                  <a:pt x="1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5"/>
          <p:cNvSpPr/>
          <p:nvPr/>
        </p:nvSpPr>
        <p:spPr>
          <a:xfrm>
            <a:off x="-2034425" y="-1930653"/>
            <a:ext cx="3803493" cy="2818264"/>
          </a:xfrm>
          <a:custGeom>
            <a:rect b="b" l="l" r="r" t="t"/>
            <a:pathLst>
              <a:path extrusionOk="0" h="89334" w="120564">
                <a:moveTo>
                  <a:pt x="45959" y="7895"/>
                </a:moveTo>
                <a:cubicBezTo>
                  <a:pt x="47256" y="8515"/>
                  <a:pt x="48519" y="9146"/>
                  <a:pt x="49804" y="9824"/>
                </a:cubicBezTo>
                <a:cubicBezTo>
                  <a:pt x="60472" y="15718"/>
                  <a:pt x="71295" y="21647"/>
                  <a:pt x="82880" y="27945"/>
                </a:cubicBezTo>
                <a:lnTo>
                  <a:pt x="82737" y="28219"/>
                </a:lnTo>
                <a:cubicBezTo>
                  <a:pt x="82689" y="28291"/>
                  <a:pt x="82678" y="28374"/>
                  <a:pt x="82666" y="28469"/>
                </a:cubicBezTo>
                <a:cubicBezTo>
                  <a:pt x="80189" y="27112"/>
                  <a:pt x="77820" y="25814"/>
                  <a:pt x="75546" y="24552"/>
                </a:cubicBezTo>
                <a:cubicBezTo>
                  <a:pt x="64544" y="18480"/>
                  <a:pt x="54781" y="12991"/>
                  <a:pt x="45959" y="7895"/>
                </a:cubicBezTo>
                <a:close/>
                <a:moveTo>
                  <a:pt x="103240" y="39661"/>
                </a:moveTo>
                <a:lnTo>
                  <a:pt x="118063" y="47650"/>
                </a:lnTo>
                <a:lnTo>
                  <a:pt x="117849" y="48103"/>
                </a:lnTo>
                <a:cubicBezTo>
                  <a:pt x="117920" y="47817"/>
                  <a:pt x="117801" y="47507"/>
                  <a:pt x="117527" y="47376"/>
                </a:cubicBezTo>
                <a:lnTo>
                  <a:pt x="103240" y="39661"/>
                </a:lnTo>
                <a:close/>
                <a:moveTo>
                  <a:pt x="26453" y="1288"/>
                </a:moveTo>
                <a:cubicBezTo>
                  <a:pt x="27000" y="1288"/>
                  <a:pt x="28014" y="1397"/>
                  <a:pt x="29861" y="1859"/>
                </a:cubicBezTo>
                <a:cubicBezTo>
                  <a:pt x="31016" y="2216"/>
                  <a:pt x="32302" y="2609"/>
                  <a:pt x="33731" y="3061"/>
                </a:cubicBezTo>
                <a:lnTo>
                  <a:pt x="36708" y="4812"/>
                </a:lnTo>
                <a:cubicBezTo>
                  <a:pt x="47530" y="11015"/>
                  <a:pt x="58377" y="16896"/>
                  <a:pt x="69866" y="23100"/>
                </a:cubicBezTo>
                <a:cubicBezTo>
                  <a:pt x="78141" y="27576"/>
                  <a:pt x="86702" y="32208"/>
                  <a:pt x="95536" y="37137"/>
                </a:cubicBezTo>
                <a:cubicBezTo>
                  <a:pt x="98346" y="38721"/>
                  <a:pt x="101418" y="40435"/>
                  <a:pt x="104657" y="42209"/>
                </a:cubicBezTo>
                <a:lnTo>
                  <a:pt x="116015" y="48341"/>
                </a:lnTo>
                <a:lnTo>
                  <a:pt x="100882" y="79095"/>
                </a:lnTo>
                <a:cubicBezTo>
                  <a:pt x="100727" y="79416"/>
                  <a:pt x="100858" y="79797"/>
                  <a:pt x="101180" y="79952"/>
                </a:cubicBezTo>
                <a:cubicBezTo>
                  <a:pt x="101269" y="79994"/>
                  <a:pt x="101364" y="80014"/>
                  <a:pt x="101460" y="80014"/>
                </a:cubicBezTo>
                <a:cubicBezTo>
                  <a:pt x="101555" y="80014"/>
                  <a:pt x="101650" y="79994"/>
                  <a:pt x="101739" y="79952"/>
                </a:cubicBezTo>
                <a:lnTo>
                  <a:pt x="101739" y="79952"/>
                </a:lnTo>
                <a:lnTo>
                  <a:pt x="98584" y="86298"/>
                </a:lnTo>
                <a:lnTo>
                  <a:pt x="88274" y="80869"/>
                </a:lnTo>
                <a:lnTo>
                  <a:pt x="80915" y="77059"/>
                </a:lnTo>
                <a:cubicBezTo>
                  <a:pt x="75653" y="74368"/>
                  <a:pt x="70759" y="71915"/>
                  <a:pt x="65937" y="69570"/>
                </a:cubicBezTo>
                <a:cubicBezTo>
                  <a:pt x="65842" y="69534"/>
                  <a:pt x="65759" y="69510"/>
                  <a:pt x="65652" y="69510"/>
                </a:cubicBezTo>
                <a:cubicBezTo>
                  <a:pt x="65425" y="69510"/>
                  <a:pt x="65223" y="69629"/>
                  <a:pt x="65104" y="69843"/>
                </a:cubicBezTo>
                <a:cubicBezTo>
                  <a:pt x="65068" y="69903"/>
                  <a:pt x="65044" y="69974"/>
                  <a:pt x="65021" y="70034"/>
                </a:cubicBezTo>
                <a:lnTo>
                  <a:pt x="12466" y="42566"/>
                </a:lnTo>
                <a:lnTo>
                  <a:pt x="1584" y="36851"/>
                </a:lnTo>
                <a:lnTo>
                  <a:pt x="2965" y="34149"/>
                </a:lnTo>
                <a:lnTo>
                  <a:pt x="5406" y="29791"/>
                </a:lnTo>
                <a:lnTo>
                  <a:pt x="8252" y="24862"/>
                </a:lnTo>
                <a:cubicBezTo>
                  <a:pt x="9407" y="22862"/>
                  <a:pt x="10621" y="20754"/>
                  <a:pt x="11812" y="18599"/>
                </a:cubicBezTo>
                <a:cubicBezTo>
                  <a:pt x="13859" y="14896"/>
                  <a:pt x="15931" y="11039"/>
                  <a:pt x="18122" y="6824"/>
                </a:cubicBezTo>
                <a:cubicBezTo>
                  <a:pt x="18285" y="6889"/>
                  <a:pt x="18456" y="6912"/>
                  <a:pt x="18627" y="6912"/>
                </a:cubicBezTo>
                <a:cubicBezTo>
                  <a:pt x="18829" y="6912"/>
                  <a:pt x="19030" y="6880"/>
                  <a:pt x="19217" y="6848"/>
                </a:cubicBezTo>
                <a:cubicBezTo>
                  <a:pt x="19324" y="6824"/>
                  <a:pt x="19467" y="6800"/>
                  <a:pt x="19574" y="6800"/>
                </a:cubicBezTo>
                <a:cubicBezTo>
                  <a:pt x="19610" y="7407"/>
                  <a:pt x="18920" y="9646"/>
                  <a:pt x="14693" y="17361"/>
                </a:cubicBezTo>
                <a:cubicBezTo>
                  <a:pt x="14621" y="17516"/>
                  <a:pt x="14586" y="17694"/>
                  <a:pt x="14645" y="17861"/>
                </a:cubicBezTo>
                <a:cubicBezTo>
                  <a:pt x="14693" y="18016"/>
                  <a:pt x="14812" y="18159"/>
                  <a:pt x="14967" y="18230"/>
                </a:cubicBezTo>
                <a:lnTo>
                  <a:pt x="15800" y="18659"/>
                </a:lnTo>
                <a:cubicBezTo>
                  <a:pt x="15893" y="18707"/>
                  <a:pt x="15992" y="18730"/>
                  <a:pt x="16090" y="18730"/>
                </a:cubicBezTo>
                <a:cubicBezTo>
                  <a:pt x="16308" y="18730"/>
                  <a:pt x="16519" y="18617"/>
                  <a:pt x="16634" y="18420"/>
                </a:cubicBezTo>
                <a:cubicBezTo>
                  <a:pt x="17491" y="16968"/>
                  <a:pt x="18360" y="15563"/>
                  <a:pt x="19217" y="14206"/>
                </a:cubicBezTo>
                <a:lnTo>
                  <a:pt x="24920" y="3157"/>
                </a:lnTo>
                <a:lnTo>
                  <a:pt x="26480" y="3990"/>
                </a:lnTo>
                <a:cubicBezTo>
                  <a:pt x="26568" y="4040"/>
                  <a:pt x="26672" y="4067"/>
                  <a:pt x="26777" y="4067"/>
                </a:cubicBezTo>
                <a:cubicBezTo>
                  <a:pt x="26898" y="4067"/>
                  <a:pt x="27021" y="4031"/>
                  <a:pt x="27123" y="3954"/>
                </a:cubicBezTo>
                <a:lnTo>
                  <a:pt x="27206" y="3907"/>
                </a:lnTo>
                <a:cubicBezTo>
                  <a:pt x="27385" y="3812"/>
                  <a:pt x="27504" y="3633"/>
                  <a:pt x="27540" y="3419"/>
                </a:cubicBezTo>
                <a:cubicBezTo>
                  <a:pt x="27552" y="3216"/>
                  <a:pt x="27480" y="3014"/>
                  <a:pt x="27325" y="2871"/>
                </a:cubicBezTo>
                <a:cubicBezTo>
                  <a:pt x="26337" y="1990"/>
                  <a:pt x="26051" y="1526"/>
                  <a:pt x="25956" y="1335"/>
                </a:cubicBezTo>
                <a:cubicBezTo>
                  <a:pt x="26044" y="1312"/>
                  <a:pt x="26197" y="1288"/>
                  <a:pt x="26453" y="1288"/>
                </a:cubicBezTo>
                <a:close/>
                <a:moveTo>
                  <a:pt x="26483" y="1"/>
                </a:moveTo>
                <a:cubicBezTo>
                  <a:pt x="25354" y="1"/>
                  <a:pt x="24957" y="338"/>
                  <a:pt x="24754" y="716"/>
                </a:cubicBezTo>
                <a:cubicBezTo>
                  <a:pt x="24599" y="1014"/>
                  <a:pt x="24587" y="1311"/>
                  <a:pt x="24694" y="1633"/>
                </a:cubicBezTo>
                <a:cubicBezTo>
                  <a:pt x="24623" y="1633"/>
                  <a:pt x="24527" y="1633"/>
                  <a:pt x="24456" y="1668"/>
                </a:cubicBezTo>
                <a:cubicBezTo>
                  <a:pt x="24289" y="1716"/>
                  <a:pt x="24158" y="1835"/>
                  <a:pt x="24087" y="1978"/>
                </a:cubicBezTo>
                <a:lnTo>
                  <a:pt x="18920" y="11991"/>
                </a:lnTo>
                <a:cubicBezTo>
                  <a:pt x="21122" y="7467"/>
                  <a:pt x="21003" y="6538"/>
                  <a:pt x="20598" y="5967"/>
                </a:cubicBezTo>
                <a:cubicBezTo>
                  <a:pt x="20343" y="5609"/>
                  <a:pt x="19977" y="5516"/>
                  <a:pt x="19627" y="5516"/>
                </a:cubicBezTo>
                <a:cubicBezTo>
                  <a:pt x="19405" y="5516"/>
                  <a:pt x="19190" y="5553"/>
                  <a:pt x="19015" y="5586"/>
                </a:cubicBezTo>
                <a:cubicBezTo>
                  <a:pt x="18908" y="5597"/>
                  <a:pt x="18777" y="5621"/>
                  <a:pt x="18670" y="5621"/>
                </a:cubicBezTo>
                <a:lnTo>
                  <a:pt x="18670" y="5609"/>
                </a:lnTo>
                <a:cubicBezTo>
                  <a:pt x="18670" y="5312"/>
                  <a:pt x="18467" y="5062"/>
                  <a:pt x="18193" y="4978"/>
                </a:cubicBezTo>
                <a:cubicBezTo>
                  <a:pt x="18142" y="4965"/>
                  <a:pt x="18089" y="4959"/>
                  <a:pt x="18038" y="4959"/>
                </a:cubicBezTo>
                <a:cubicBezTo>
                  <a:pt x="17805" y="4959"/>
                  <a:pt x="17586" y="5088"/>
                  <a:pt x="17479" y="5312"/>
                </a:cubicBezTo>
                <a:cubicBezTo>
                  <a:pt x="15122" y="9884"/>
                  <a:pt x="12907" y="14015"/>
                  <a:pt x="10716" y="17980"/>
                </a:cubicBezTo>
                <a:cubicBezTo>
                  <a:pt x="9526" y="20135"/>
                  <a:pt x="8335" y="22230"/>
                  <a:pt x="7180" y="24231"/>
                </a:cubicBezTo>
                <a:lnTo>
                  <a:pt x="5930" y="26350"/>
                </a:lnTo>
                <a:lnTo>
                  <a:pt x="1858" y="33541"/>
                </a:lnTo>
                <a:lnTo>
                  <a:pt x="167" y="36816"/>
                </a:lnTo>
                <a:cubicBezTo>
                  <a:pt x="1" y="37125"/>
                  <a:pt x="120" y="37506"/>
                  <a:pt x="429" y="37661"/>
                </a:cubicBezTo>
                <a:lnTo>
                  <a:pt x="11883" y="43674"/>
                </a:lnTo>
                <a:lnTo>
                  <a:pt x="99072" y="89263"/>
                </a:lnTo>
                <a:cubicBezTo>
                  <a:pt x="99168" y="89310"/>
                  <a:pt x="99275" y="89334"/>
                  <a:pt x="99370" y="89334"/>
                </a:cubicBezTo>
                <a:cubicBezTo>
                  <a:pt x="99430" y="89334"/>
                  <a:pt x="99513" y="89322"/>
                  <a:pt x="99573" y="89310"/>
                </a:cubicBezTo>
                <a:cubicBezTo>
                  <a:pt x="99727" y="89251"/>
                  <a:pt x="99870" y="89143"/>
                  <a:pt x="99942" y="88989"/>
                </a:cubicBezTo>
                <a:lnTo>
                  <a:pt x="120444" y="47365"/>
                </a:lnTo>
                <a:cubicBezTo>
                  <a:pt x="120563" y="47055"/>
                  <a:pt x="120444" y="46686"/>
                  <a:pt x="120147" y="46519"/>
                </a:cubicBezTo>
                <a:lnTo>
                  <a:pt x="100585" y="36042"/>
                </a:lnTo>
                <a:lnTo>
                  <a:pt x="85321" y="27814"/>
                </a:lnTo>
                <a:cubicBezTo>
                  <a:pt x="85222" y="27762"/>
                  <a:pt x="85117" y="27736"/>
                  <a:pt x="85013" y="27736"/>
                </a:cubicBezTo>
                <a:cubicBezTo>
                  <a:pt x="84791" y="27736"/>
                  <a:pt x="84577" y="27853"/>
                  <a:pt x="84464" y="28065"/>
                </a:cubicBezTo>
                <a:cubicBezTo>
                  <a:pt x="84416" y="28160"/>
                  <a:pt x="84392" y="28243"/>
                  <a:pt x="84392" y="28338"/>
                </a:cubicBezTo>
                <a:cubicBezTo>
                  <a:pt x="84309" y="28303"/>
                  <a:pt x="84249" y="28267"/>
                  <a:pt x="84178" y="28231"/>
                </a:cubicBezTo>
                <a:lnTo>
                  <a:pt x="84309" y="27981"/>
                </a:lnTo>
                <a:cubicBezTo>
                  <a:pt x="84475" y="27660"/>
                  <a:pt x="84356" y="27291"/>
                  <a:pt x="84059" y="27124"/>
                </a:cubicBezTo>
                <a:cubicBezTo>
                  <a:pt x="72260" y="20730"/>
                  <a:pt x="61258" y="14706"/>
                  <a:pt x="50412" y="8705"/>
                </a:cubicBezTo>
                <a:cubicBezTo>
                  <a:pt x="46268" y="6502"/>
                  <a:pt x="42089" y="4657"/>
                  <a:pt x="37624" y="3050"/>
                </a:cubicBezTo>
                <a:cubicBezTo>
                  <a:pt x="37552" y="3025"/>
                  <a:pt x="37478" y="3013"/>
                  <a:pt x="37405" y="3013"/>
                </a:cubicBezTo>
                <a:cubicBezTo>
                  <a:pt x="37165" y="3013"/>
                  <a:pt x="36939" y="3143"/>
                  <a:pt x="36839" y="3371"/>
                </a:cubicBezTo>
                <a:cubicBezTo>
                  <a:pt x="36839" y="3395"/>
                  <a:pt x="36827" y="3395"/>
                  <a:pt x="36827" y="3407"/>
                </a:cubicBezTo>
                <a:lnTo>
                  <a:pt x="34279" y="1918"/>
                </a:lnTo>
                <a:cubicBezTo>
                  <a:pt x="34231" y="1883"/>
                  <a:pt x="34207" y="1871"/>
                  <a:pt x="34160" y="1859"/>
                </a:cubicBezTo>
                <a:cubicBezTo>
                  <a:pt x="32695" y="1383"/>
                  <a:pt x="31385" y="978"/>
                  <a:pt x="30195" y="621"/>
                </a:cubicBezTo>
                <a:cubicBezTo>
                  <a:pt x="30183" y="621"/>
                  <a:pt x="30111" y="597"/>
                  <a:pt x="30111" y="597"/>
                </a:cubicBezTo>
                <a:cubicBezTo>
                  <a:pt x="28421" y="166"/>
                  <a:pt x="27272" y="1"/>
                  <a:pt x="264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5"/>
          <p:cNvSpPr/>
          <p:nvPr/>
        </p:nvSpPr>
        <p:spPr>
          <a:xfrm>
            <a:off x="8100673" y="4239570"/>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 name="Google Shape;605;p25"/>
          <p:cNvGrpSpPr/>
          <p:nvPr/>
        </p:nvGrpSpPr>
        <p:grpSpPr>
          <a:xfrm>
            <a:off x="7225402" y="-50030"/>
            <a:ext cx="2476722" cy="875246"/>
            <a:chOff x="-7151200" y="-2136100"/>
            <a:chExt cx="1714825" cy="606000"/>
          </a:xfrm>
        </p:grpSpPr>
        <p:sp>
          <p:nvSpPr>
            <p:cNvPr id="606" name="Google Shape;606;p25"/>
            <p:cNvSpPr/>
            <p:nvPr/>
          </p:nvSpPr>
          <p:spPr>
            <a:xfrm>
              <a:off x="-7151200" y="-1942725"/>
              <a:ext cx="43775" cy="39375"/>
            </a:xfrm>
            <a:custGeom>
              <a:rect b="b" l="l" r="r" t="t"/>
              <a:pathLst>
                <a:path extrusionOk="0" h="1575" w="1751">
                  <a:moveTo>
                    <a:pt x="1096" y="265"/>
                  </a:moveTo>
                  <a:cubicBezTo>
                    <a:pt x="1251" y="360"/>
                    <a:pt x="1334" y="419"/>
                    <a:pt x="1429" y="479"/>
                  </a:cubicBezTo>
                  <a:cubicBezTo>
                    <a:pt x="1322" y="419"/>
                    <a:pt x="1203" y="360"/>
                    <a:pt x="1096" y="265"/>
                  </a:cubicBezTo>
                  <a:close/>
                  <a:moveTo>
                    <a:pt x="798" y="1384"/>
                  </a:moveTo>
                  <a:cubicBezTo>
                    <a:pt x="798" y="1396"/>
                    <a:pt x="822" y="1420"/>
                    <a:pt x="822" y="1420"/>
                  </a:cubicBezTo>
                  <a:cubicBezTo>
                    <a:pt x="798" y="1420"/>
                    <a:pt x="798" y="1396"/>
                    <a:pt x="798" y="1384"/>
                  </a:cubicBezTo>
                  <a:close/>
                  <a:moveTo>
                    <a:pt x="859" y="0"/>
                  </a:moveTo>
                  <a:cubicBezTo>
                    <a:pt x="781" y="0"/>
                    <a:pt x="700" y="24"/>
                    <a:pt x="619" y="50"/>
                  </a:cubicBezTo>
                  <a:cubicBezTo>
                    <a:pt x="453" y="122"/>
                    <a:pt x="203" y="62"/>
                    <a:pt x="84" y="229"/>
                  </a:cubicBezTo>
                  <a:cubicBezTo>
                    <a:pt x="0" y="384"/>
                    <a:pt x="227" y="741"/>
                    <a:pt x="358" y="860"/>
                  </a:cubicBezTo>
                  <a:cubicBezTo>
                    <a:pt x="369" y="896"/>
                    <a:pt x="381" y="955"/>
                    <a:pt x="405" y="979"/>
                  </a:cubicBezTo>
                  <a:cubicBezTo>
                    <a:pt x="401" y="978"/>
                    <a:pt x="396" y="978"/>
                    <a:pt x="393" y="978"/>
                  </a:cubicBezTo>
                  <a:cubicBezTo>
                    <a:pt x="310" y="978"/>
                    <a:pt x="443" y="1224"/>
                    <a:pt x="489" y="1372"/>
                  </a:cubicBezTo>
                  <a:cubicBezTo>
                    <a:pt x="494" y="1370"/>
                    <a:pt x="500" y="1369"/>
                    <a:pt x="506" y="1369"/>
                  </a:cubicBezTo>
                  <a:cubicBezTo>
                    <a:pt x="536" y="1369"/>
                    <a:pt x="568" y="1395"/>
                    <a:pt x="608" y="1455"/>
                  </a:cubicBezTo>
                  <a:lnTo>
                    <a:pt x="643" y="1455"/>
                  </a:lnTo>
                  <a:cubicBezTo>
                    <a:pt x="724" y="1442"/>
                    <a:pt x="815" y="1417"/>
                    <a:pt x="908" y="1417"/>
                  </a:cubicBezTo>
                  <a:cubicBezTo>
                    <a:pt x="979" y="1417"/>
                    <a:pt x="1052" y="1432"/>
                    <a:pt x="1120" y="1479"/>
                  </a:cubicBezTo>
                  <a:cubicBezTo>
                    <a:pt x="1044" y="1413"/>
                    <a:pt x="953" y="1377"/>
                    <a:pt x="865" y="1377"/>
                  </a:cubicBezTo>
                  <a:cubicBezTo>
                    <a:pt x="842" y="1377"/>
                    <a:pt x="820" y="1379"/>
                    <a:pt x="798" y="1384"/>
                  </a:cubicBezTo>
                  <a:lnTo>
                    <a:pt x="798" y="1324"/>
                  </a:lnTo>
                  <a:cubicBezTo>
                    <a:pt x="832" y="1291"/>
                    <a:pt x="860" y="1278"/>
                    <a:pt x="887" y="1278"/>
                  </a:cubicBezTo>
                  <a:cubicBezTo>
                    <a:pt x="917" y="1278"/>
                    <a:pt x="945" y="1294"/>
                    <a:pt x="977" y="1312"/>
                  </a:cubicBezTo>
                  <a:cubicBezTo>
                    <a:pt x="1014" y="1350"/>
                    <a:pt x="1051" y="1380"/>
                    <a:pt x="1100" y="1380"/>
                  </a:cubicBezTo>
                  <a:cubicBezTo>
                    <a:pt x="1113" y="1380"/>
                    <a:pt x="1128" y="1377"/>
                    <a:pt x="1143" y="1372"/>
                  </a:cubicBezTo>
                  <a:lnTo>
                    <a:pt x="1143" y="1372"/>
                  </a:lnTo>
                  <a:cubicBezTo>
                    <a:pt x="1143" y="1396"/>
                    <a:pt x="1131" y="1455"/>
                    <a:pt x="1120" y="1491"/>
                  </a:cubicBezTo>
                  <a:cubicBezTo>
                    <a:pt x="1143" y="1503"/>
                    <a:pt x="1179" y="1539"/>
                    <a:pt x="1191" y="1574"/>
                  </a:cubicBezTo>
                  <a:cubicBezTo>
                    <a:pt x="1203" y="1574"/>
                    <a:pt x="1239" y="1527"/>
                    <a:pt x="1274" y="1467"/>
                  </a:cubicBezTo>
                  <a:cubicBezTo>
                    <a:pt x="1262" y="1241"/>
                    <a:pt x="1084" y="1193"/>
                    <a:pt x="941" y="1134"/>
                  </a:cubicBezTo>
                  <a:cubicBezTo>
                    <a:pt x="963" y="1134"/>
                    <a:pt x="987" y="1131"/>
                    <a:pt x="1012" y="1131"/>
                  </a:cubicBezTo>
                  <a:cubicBezTo>
                    <a:pt x="1056" y="1131"/>
                    <a:pt x="1101" y="1140"/>
                    <a:pt x="1131" y="1193"/>
                  </a:cubicBezTo>
                  <a:cubicBezTo>
                    <a:pt x="1191" y="1265"/>
                    <a:pt x="1274" y="1265"/>
                    <a:pt x="1310" y="1384"/>
                  </a:cubicBezTo>
                  <a:lnTo>
                    <a:pt x="1310" y="1396"/>
                  </a:lnTo>
                  <a:cubicBezTo>
                    <a:pt x="1334" y="1372"/>
                    <a:pt x="1358" y="1336"/>
                    <a:pt x="1381" y="1301"/>
                  </a:cubicBezTo>
                  <a:cubicBezTo>
                    <a:pt x="1453" y="1158"/>
                    <a:pt x="1572" y="1003"/>
                    <a:pt x="1608" y="836"/>
                  </a:cubicBezTo>
                  <a:lnTo>
                    <a:pt x="1572" y="824"/>
                  </a:lnTo>
                  <a:cubicBezTo>
                    <a:pt x="1608" y="765"/>
                    <a:pt x="1632" y="717"/>
                    <a:pt x="1667" y="658"/>
                  </a:cubicBezTo>
                  <a:cubicBezTo>
                    <a:pt x="1596" y="598"/>
                    <a:pt x="1512" y="539"/>
                    <a:pt x="1429" y="479"/>
                  </a:cubicBezTo>
                  <a:lnTo>
                    <a:pt x="1429" y="479"/>
                  </a:lnTo>
                  <a:cubicBezTo>
                    <a:pt x="1501" y="527"/>
                    <a:pt x="1596" y="550"/>
                    <a:pt x="1679" y="610"/>
                  </a:cubicBezTo>
                  <a:cubicBezTo>
                    <a:pt x="1715" y="550"/>
                    <a:pt x="1739" y="491"/>
                    <a:pt x="1739" y="443"/>
                  </a:cubicBezTo>
                  <a:cubicBezTo>
                    <a:pt x="1751" y="360"/>
                    <a:pt x="1608" y="384"/>
                    <a:pt x="1560" y="348"/>
                  </a:cubicBezTo>
                  <a:cubicBezTo>
                    <a:pt x="1429" y="169"/>
                    <a:pt x="1215" y="146"/>
                    <a:pt x="1036" y="50"/>
                  </a:cubicBezTo>
                  <a:cubicBezTo>
                    <a:pt x="979" y="14"/>
                    <a:pt x="920" y="0"/>
                    <a:pt x="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5"/>
            <p:cNvSpPr/>
            <p:nvPr/>
          </p:nvSpPr>
          <p:spPr>
            <a:xfrm>
              <a:off x="-6926175" y="-1902900"/>
              <a:ext cx="39900" cy="37050"/>
            </a:xfrm>
            <a:custGeom>
              <a:rect b="b" l="l" r="r" t="t"/>
              <a:pathLst>
                <a:path extrusionOk="0" h="1482" w="1596">
                  <a:moveTo>
                    <a:pt x="989" y="267"/>
                  </a:moveTo>
                  <a:lnTo>
                    <a:pt x="989" y="267"/>
                  </a:lnTo>
                  <a:cubicBezTo>
                    <a:pt x="1108" y="327"/>
                    <a:pt x="1203" y="374"/>
                    <a:pt x="1310" y="410"/>
                  </a:cubicBezTo>
                  <a:cubicBezTo>
                    <a:pt x="1191" y="386"/>
                    <a:pt x="1084" y="339"/>
                    <a:pt x="989" y="267"/>
                  </a:cubicBezTo>
                  <a:close/>
                  <a:moveTo>
                    <a:pt x="783" y="1"/>
                  </a:moveTo>
                  <a:cubicBezTo>
                    <a:pt x="705" y="1"/>
                    <a:pt x="626" y="29"/>
                    <a:pt x="548" y="53"/>
                  </a:cubicBezTo>
                  <a:cubicBezTo>
                    <a:pt x="393" y="136"/>
                    <a:pt x="191" y="53"/>
                    <a:pt x="96" y="208"/>
                  </a:cubicBezTo>
                  <a:cubicBezTo>
                    <a:pt x="0" y="339"/>
                    <a:pt x="179" y="743"/>
                    <a:pt x="298" y="862"/>
                  </a:cubicBezTo>
                  <a:cubicBezTo>
                    <a:pt x="310" y="886"/>
                    <a:pt x="334" y="946"/>
                    <a:pt x="334" y="982"/>
                  </a:cubicBezTo>
                  <a:cubicBezTo>
                    <a:pt x="326" y="978"/>
                    <a:pt x="319" y="976"/>
                    <a:pt x="313" y="976"/>
                  </a:cubicBezTo>
                  <a:cubicBezTo>
                    <a:pt x="244" y="976"/>
                    <a:pt x="348" y="1230"/>
                    <a:pt x="370" y="1363"/>
                  </a:cubicBezTo>
                  <a:cubicBezTo>
                    <a:pt x="374" y="1361"/>
                    <a:pt x="379" y="1360"/>
                    <a:pt x="384" y="1360"/>
                  </a:cubicBezTo>
                  <a:cubicBezTo>
                    <a:pt x="418" y="1360"/>
                    <a:pt x="460" y="1395"/>
                    <a:pt x="512" y="1458"/>
                  </a:cubicBezTo>
                  <a:lnTo>
                    <a:pt x="536" y="1458"/>
                  </a:lnTo>
                  <a:cubicBezTo>
                    <a:pt x="685" y="1425"/>
                    <a:pt x="829" y="1380"/>
                    <a:pt x="975" y="1380"/>
                  </a:cubicBezTo>
                  <a:cubicBezTo>
                    <a:pt x="1038" y="1380"/>
                    <a:pt x="1102" y="1388"/>
                    <a:pt x="1167" y="1410"/>
                  </a:cubicBezTo>
                  <a:cubicBezTo>
                    <a:pt x="1086" y="1361"/>
                    <a:pt x="987" y="1329"/>
                    <a:pt x="891" y="1329"/>
                  </a:cubicBezTo>
                  <a:cubicBezTo>
                    <a:pt x="847" y="1329"/>
                    <a:pt x="804" y="1336"/>
                    <a:pt x="762" y="1351"/>
                  </a:cubicBezTo>
                  <a:lnTo>
                    <a:pt x="762" y="1291"/>
                  </a:lnTo>
                  <a:cubicBezTo>
                    <a:pt x="801" y="1246"/>
                    <a:pt x="840" y="1231"/>
                    <a:pt x="878" y="1231"/>
                  </a:cubicBezTo>
                  <a:cubicBezTo>
                    <a:pt x="963" y="1231"/>
                    <a:pt x="1048" y="1305"/>
                    <a:pt x="1132" y="1305"/>
                  </a:cubicBezTo>
                  <a:cubicBezTo>
                    <a:pt x="1152" y="1305"/>
                    <a:pt x="1172" y="1301"/>
                    <a:pt x="1191" y="1291"/>
                  </a:cubicBezTo>
                  <a:lnTo>
                    <a:pt x="1191" y="1291"/>
                  </a:lnTo>
                  <a:cubicBezTo>
                    <a:pt x="1191" y="1327"/>
                    <a:pt x="1179" y="1386"/>
                    <a:pt x="1179" y="1410"/>
                  </a:cubicBezTo>
                  <a:cubicBezTo>
                    <a:pt x="1227" y="1422"/>
                    <a:pt x="1274" y="1458"/>
                    <a:pt x="1310" y="1482"/>
                  </a:cubicBezTo>
                  <a:cubicBezTo>
                    <a:pt x="1322" y="1482"/>
                    <a:pt x="1358" y="1422"/>
                    <a:pt x="1394" y="1363"/>
                  </a:cubicBezTo>
                  <a:cubicBezTo>
                    <a:pt x="1286" y="1124"/>
                    <a:pt x="1096" y="1124"/>
                    <a:pt x="905" y="1089"/>
                  </a:cubicBezTo>
                  <a:cubicBezTo>
                    <a:pt x="944" y="1089"/>
                    <a:pt x="987" y="1078"/>
                    <a:pt x="1029" y="1078"/>
                  </a:cubicBezTo>
                  <a:cubicBezTo>
                    <a:pt x="1064" y="1078"/>
                    <a:pt x="1099" y="1085"/>
                    <a:pt x="1132" y="1112"/>
                  </a:cubicBezTo>
                  <a:cubicBezTo>
                    <a:pt x="1239" y="1172"/>
                    <a:pt x="1322" y="1160"/>
                    <a:pt x="1405" y="1267"/>
                  </a:cubicBezTo>
                  <a:lnTo>
                    <a:pt x="1417" y="1279"/>
                  </a:lnTo>
                  <a:cubicBezTo>
                    <a:pt x="1429" y="1243"/>
                    <a:pt x="1441" y="1220"/>
                    <a:pt x="1465" y="1220"/>
                  </a:cubicBezTo>
                  <a:cubicBezTo>
                    <a:pt x="1524" y="1065"/>
                    <a:pt x="1560" y="874"/>
                    <a:pt x="1548" y="708"/>
                  </a:cubicBezTo>
                  <a:lnTo>
                    <a:pt x="1524" y="708"/>
                  </a:lnTo>
                  <a:cubicBezTo>
                    <a:pt x="1524" y="648"/>
                    <a:pt x="1536" y="589"/>
                    <a:pt x="1548" y="529"/>
                  </a:cubicBezTo>
                  <a:cubicBezTo>
                    <a:pt x="1477" y="493"/>
                    <a:pt x="1405" y="446"/>
                    <a:pt x="1310" y="410"/>
                  </a:cubicBezTo>
                  <a:lnTo>
                    <a:pt x="1310" y="410"/>
                  </a:lnTo>
                  <a:cubicBezTo>
                    <a:pt x="1382" y="434"/>
                    <a:pt x="1477" y="446"/>
                    <a:pt x="1560" y="470"/>
                  </a:cubicBezTo>
                  <a:cubicBezTo>
                    <a:pt x="1584" y="398"/>
                    <a:pt x="1596" y="339"/>
                    <a:pt x="1584" y="291"/>
                  </a:cubicBezTo>
                  <a:cubicBezTo>
                    <a:pt x="1573" y="247"/>
                    <a:pt x="1542" y="239"/>
                    <a:pt x="1508" y="239"/>
                  </a:cubicBezTo>
                  <a:cubicBezTo>
                    <a:pt x="1486" y="239"/>
                    <a:pt x="1463" y="242"/>
                    <a:pt x="1443" y="242"/>
                  </a:cubicBezTo>
                  <a:cubicBezTo>
                    <a:pt x="1427" y="242"/>
                    <a:pt x="1414" y="240"/>
                    <a:pt x="1405" y="231"/>
                  </a:cubicBezTo>
                  <a:cubicBezTo>
                    <a:pt x="1251" y="89"/>
                    <a:pt x="1072" y="112"/>
                    <a:pt x="905" y="29"/>
                  </a:cubicBezTo>
                  <a:cubicBezTo>
                    <a:pt x="864" y="9"/>
                    <a:pt x="82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5"/>
            <p:cNvSpPr/>
            <p:nvPr/>
          </p:nvSpPr>
          <p:spPr>
            <a:xfrm>
              <a:off x="-5471225" y="-1783700"/>
              <a:ext cx="34850" cy="36325"/>
            </a:xfrm>
            <a:custGeom>
              <a:rect b="b" l="l" r="r" t="t"/>
              <a:pathLst>
                <a:path extrusionOk="0" h="1453" w="1394">
                  <a:moveTo>
                    <a:pt x="620" y="1"/>
                  </a:moveTo>
                  <a:cubicBezTo>
                    <a:pt x="532" y="1"/>
                    <a:pt x="457" y="50"/>
                    <a:pt x="381" y="107"/>
                  </a:cubicBezTo>
                  <a:cubicBezTo>
                    <a:pt x="274" y="214"/>
                    <a:pt x="72" y="202"/>
                    <a:pt x="24" y="369"/>
                  </a:cubicBezTo>
                  <a:cubicBezTo>
                    <a:pt x="0" y="524"/>
                    <a:pt x="298" y="845"/>
                    <a:pt x="429" y="928"/>
                  </a:cubicBezTo>
                  <a:cubicBezTo>
                    <a:pt x="441" y="964"/>
                    <a:pt x="476" y="1000"/>
                    <a:pt x="488" y="1036"/>
                  </a:cubicBezTo>
                  <a:cubicBezTo>
                    <a:pt x="393" y="1036"/>
                    <a:pt x="596" y="1262"/>
                    <a:pt x="667" y="1393"/>
                  </a:cubicBezTo>
                  <a:cubicBezTo>
                    <a:pt x="670" y="1390"/>
                    <a:pt x="674" y="1389"/>
                    <a:pt x="680" y="1389"/>
                  </a:cubicBezTo>
                  <a:cubicBezTo>
                    <a:pt x="701" y="1389"/>
                    <a:pt x="740" y="1406"/>
                    <a:pt x="786" y="1452"/>
                  </a:cubicBezTo>
                  <a:lnTo>
                    <a:pt x="798" y="1440"/>
                  </a:lnTo>
                  <a:cubicBezTo>
                    <a:pt x="896" y="1391"/>
                    <a:pt x="995" y="1309"/>
                    <a:pt x="1113" y="1309"/>
                  </a:cubicBezTo>
                  <a:cubicBezTo>
                    <a:pt x="1138" y="1309"/>
                    <a:pt x="1164" y="1313"/>
                    <a:pt x="1191" y="1321"/>
                  </a:cubicBezTo>
                  <a:cubicBezTo>
                    <a:pt x="1143" y="1292"/>
                    <a:pt x="1093" y="1277"/>
                    <a:pt x="1045" y="1277"/>
                  </a:cubicBezTo>
                  <a:cubicBezTo>
                    <a:pt x="997" y="1277"/>
                    <a:pt x="953" y="1292"/>
                    <a:pt x="917" y="1321"/>
                  </a:cubicBezTo>
                  <a:cubicBezTo>
                    <a:pt x="917" y="1297"/>
                    <a:pt x="917" y="1274"/>
                    <a:pt x="905" y="1262"/>
                  </a:cubicBezTo>
                  <a:cubicBezTo>
                    <a:pt x="924" y="1205"/>
                    <a:pt x="951" y="1188"/>
                    <a:pt x="982" y="1188"/>
                  </a:cubicBezTo>
                  <a:cubicBezTo>
                    <a:pt x="1030" y="1188"/>
                    <a:pt x="1086" y="1228"/>
                    <a:pt x="1135" y="1228"/>
                  </a:cubicBezTo>
                  <a:cubicBezTo>
                    <a:pt x="1155" y="1228"/>
                    <a:pt x="1174" y="1221"/>
                    <a:pt x="1191" y="1202"/>
                  </a:cubicBezTo>
                  <a:cubicBezTo>
                    <a:pt x="1191" y="1226"/>
                    <a:pt x="1203" y="1286"/>
                    <a:pt x="1203" y="1321"/>
                  </a:cubicBezTo>
                  <a:cubicBezTo>
                    <a:pt x="1227" y="1333"/>
                    <a:pt x="1262" y="1345"/>
                    <a:pt x="1286" y="1381"/>
                  </a:cubicBezTo>
                  <a:cubicBezTo>
                    <a:pt x="1286" y="1381"/>
                    <a:pt x="1310" y="1321"/>
                    <a:pt x="1322" y="1238"/>
                  </a:cubicBezTo>
                  <a:cubicBezTo>
                    <a:pt x="1227" y="1036"/>
                    <a:pt x="1084" y="1059"/>
                    <a:pt x="953" y="1047"/>
                  </a:cubicBezTo>
                  <a:cubicBezTo>
                    <a:pt x="990" y="1040"/>
                    <a:pt x="1028" y="1018"/>
                    <a:pt x="1066" y="1018"/>
                  </a:cubicBezTo>
                  <a:cubicBezTo>
                    <a:pt x="1087" y="1018"/>
                    <a:pt x="1109" y="1026"/>
                    <a:pt x="1131" y="1047"/>
                  </a:cubicBezTo>
                  <a:cubicBezTo>
                    <a:pt x="1203" y="1095"/>
                    <a:pt x="1274" y="1059"/>
                    <a:pt x="1334" y="1155"/>
                  </a:cubicBezTo>
                  <a:lnTo>
                    <a:pt x="1346" y="1167"/>
                  </a:lnTo>
                  <a:cubicBezTo>
                    <a:pt x="1346" y="1143"/>
                    <a:pt x="1369" y="1095"/>
                    <a:pt x="1346" y="1059"/>
                  </a:cubicBezTo>
                  <a:cubicBezTo>
                    <a:pt x="1369" y="916"/>
                    <a:pt x="1393" y="702"/>
                    <a:pt x="1369" y="559"/>
                  </a:cubicBezTo>
                  <a:lnTo>
                    <a:pt x="1334" y="559"/>
                  </a:lnTo>
                  <a:cubicBezTo>
                    <a:pt x="1322" y="500"/>
                    <a:pt x="1334" y="440"/>
                    <a:pt x="1334" y="381"/>
                  </a:cubicBezTo>
                  <a:cubicBezTo>
                    <a:pt x="1262" y="345"/>
                    <a:pt x="1191" y="321"/>
                    <a:pt x="1108" y="309"/>
                  </a:cubicBezTo>
                  <a:cubicBezTo>
                    <a:pt x="1012" y="285"/>
                    <a:pt x="917" y="274"/>
                    <a:pt x="798" y="214"/>
                  </a:cubicBezTo>
                  <a:lnTo>
                    <a:pt x="798" y="214"/>
                  </a:lnTo>
                  <a:cubicBezTo>
                    <a:pt x="917" y="262"/>
                    <a:pt x="1024" y="274"/>
                    <a:pt x="1108" y="309"/>
                  </a:cubicBezTo>
                  <a:cubicBezTo>
                    <a:pt x="1203" y="309"/>
                    <a:pt x="1274" y="309"/>
                    <a:pt x="1346" y="321"/>
                  </a:cubicBezTo>
                  <a:cubicBezTo>
                    <a:pt x="1346" y="250"/>
                    <a:pt x="1346" y="190"/>
                    <a:pt x="1334" y="143"/>
                  </a:cubicBezTo>
                  <a:cubicBezTo>
                    <a:pt x="1329" y="108"/>
                    <a:pt x="1313" y="99"/>
                    <a:pt x="1291" y="99"/>
                  </a:cubicBezTo>
                  <a:cubicBezTo>
                    <a:pt x="1263" y="99"/>
                    <a:pt x="1226" y="115"/>
                    <a:pt x="1196" y="115"/>
                  </a:cubicBezTo>
                  <a:cubicBezTo>
                    <a:pt x="1185" y="115"/>
                    <a:pt x="1175" y="113"/>
                    <a:pt x="1167" y="107"/>
                  </a:cubicBezTo>
                  <a:cubicBezTo>
                    <a:pt x="1024" y="12"/>
                    <a:pt x="857" y="47"/>
                    <a:pt x="691" y="12"/>
                  </a:cubicBezTo>
                  <a:cubicBezTo>
                    <a:pt x="666" y="4"/>
                    <a:pt x="643" y="1"/>
                    <a:pt x="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5"/>
            <p:cNvSpPr/>
            <p:nvPr/>
          </p:nvSpPr>
          <p:spPr>
            <a:xfrm>
              <a:off x="-6879450" y="-1672400"/>
              <a:ext cx="44675" cy="39350"/>
            </a:xfrm>
            <a:custGeom>
              <a:rect b="b" l="l" r="r" t="t"/>
              <a:pathLst>
                <a:path extrusionOk="0" h="1574" w="1787">
                  <a:moveTo>
                    <a:pt x="1096" y="274"/>
                  </a:moveTo>
                  <a:cubicBezTo>
                    <a:pt x="1215" y="346"/>
                    <a:pt x="1334" y="394"/>
                    <a:pt x="1453" y="453"/>
                  </a:cubicBezTo>
                  <a:cubicBezTo>
                    <a:pt x="1334" y="405"/>
                    <a:pt x="1215" y="370"/>
                    <a:pt x="1096" y="274"/>
                  </a:cubicBezTo>
                  <a:close/>
                  <a:moveTo>
                    <a:pt x="863" y="0"/>
                  </a:moveTo>
                  <a:cubicBezTo>
                    <a:pt x="788" y="0"/>
                    <a:pt x="712" y="16"/>
                    <a:pt x="632" y="36"/>
                  </a:cubicBezTo>
                  <a:cubicBezTo>
                    <a:pt x="582" y="53"/>
                    <a:pt x="531" y="57"/>
                    <a:pt x="479" y="57"/>
                  </a:cubicBezTo>
                  <a:cubicBezTo>
                    <a:pt x="439" y="57"/>
                    <a:pt x="398" y="54"/>
                    <a:pt x="358" y="54"/>
                  </a:cubicBezTo>
                  <a:cubicBezTo>
                    <a:pt x="269" y="54"/>
                    <a:pt x="185" y="66"/>
                    <a:pt x="120" y="144"/>
                  </a:cubicBezTo>
                  <a:cubicBezTo>
                    <a:pt x="1" y="286"/>
                    <a:pt x="132" y="691"/>
                    <a:pt x="263" y="822"/>
                  </a:cubicBezTo>
                  <a:cubicBezTo>
                    <a:pt x="263" y="858"/>
                    <a:pt x="275" y="917"/>
                    <a:pt x="275" y="941"/>
                  </a:cubicBezTo>
                  <a:cubicBezTo>
                    <a:pt x="270" y="940"/>
                    <a:pt x="266" y="940"/>
                    <a:pt x="262" y="940"/>
                  </a:cubicBezTo>
                  <a:cubicBezTo>
                    <a:pt x="164" y="940"/>
                    <a:pt x="263" y="1209"/>
                    <a:pt x="275" y="1346"/>
                  </a:cubicBezTo>
                  <a:cubicBezTo>
                    <a:pt x="322" y="1346"/>
                    <a:pt x="370" y="1358"/>
                    <a:pt x="429" y="1453"/>
                  </a:cubicBezTo>
                  <a:lnTo>
                    <a:pt x="477" y="1453"/>
                  </a:lnTo>
                  <a:cubicBezTo>
                    <a:pt x="627" y="1446"/>
                    <a:pt x="773" y="1424"/>
                    <a:pt x="920" y="1424"/>
                  </a:cubicBezTo>
                  <a:cubicBezTo>
                    <a:pt x="1030" y="1424"/>
                    <a:pt x="1139" y="1436"/>
                    <a:pt x="1251" y="1477"/>
                  </a:cubicBezTo>
                  <a:cubicBezTo>
                    <a:pt x="1132" y="1413"/>
                    <a:pt x="1005" y="1370"/>
                    <a:pt x="872" y="1370"/>
                  </a:cubicBezTo>
                  <a:cubicBezTo>
                    <a:pt x="832" y="1370"/>
                    <a:pt x="792" y="1374"/>
                    <a:pt x="751" y="1382"/>
                  </a:cubicBezTo>
                  <a:lnTo>
                    <a:pt x="751" y="1322"/>
                  </a:lnTo>
                  <a:cubicBezTo>
                    <a:pt x="800" y="1285"/>
                    <a:pt x="846" y="1271"/>
                    <a:pt x="889" y="1271"/>
                  </a:cubicBezTo>
                  <a:cubicBezTo>
                    <a:pt x="1005" y="1271"/>
                    <a:pt x="1106" y="1367"/>
                    <a:pt x="1217" y="1367"/>
                  </a:cubicBezTo>
                  <a:cubicBezTo>
                    <a:pt x="1236" y="1367"/>
                    <a:pt x="1255" y="1364"/>
                    <a:pt x="1275" y="1358"/>
                  </a:cubicBezTo>
                  <a:lnTo>
                    <a:pt x="1275" y="1358"/>
                  </a:lnTo>
                  <a:cubicBezTo>
                    <a:pt x="1275" y="1394"/>
                    <a:pt x="1263" y="1453"/>
                    <a:pt x="1263" y="1477"/>
                  </a:cubicBezTo>
                  <a:cubicBezTo>
                    <a:pt x="1322" y="1501"/>
                    <a:pt x="1382" y="1525"/>
                    <a:pt x="1430" y="1572"/>
                  </a:cubicBezTo>
                  <a:cubicBezTo>
                    <a:pt x="1431" y="1573"/>
                    <a:pt x="1432" y="1574"/>
                    <a:pt x="1433" y="1574"/>
                  </a:cubicBezTo>
                  <a:cubicBezTo>
                    <a:pt x="1450" y="1574"/>
                    <a:pt x="1491" y="1519"/>
                    <a:pt x="1513" y="1465"/>
                  </a:cubicBezTo>
                  <a:cubicBezTo>
                    <a:pt x="1394" y="1227"/>
                    <a:pt x="1168" y="1191"/>
                    <a:pt x="965" y="1132"/>
                  </a:cubicBezTo>
                  <a:cubicBezTo>
                    <a:pt x="986" y="1132"/>
                    <a:pt x="1008" y="1131"/>
                    <a:pt x="1031" y="1131"/>
                  </a:cubicBezTo>
                  <a:cubicBezTo>
                    <a:pt x="1100" y="1131"/>
                    <a:pt x="1174" y="1138"/>
                    <a:pt x="1227" y="1191"/>
                  </a:cubicBezTo>
                  <a:cubicBezTo>
                    <a:pt x="1346" y="1286"/>
                    <a:pt x="1453" y="1275"/>
                    <a:pt x="1537" y="1394"/>
                  </a:cubicBezTo>
                  <a:lnTo>
                    <a:pt x="1560" y="1417"/>
                  </a:lnTo>
                  <a:cubicBezTo>
                    <a:pt x="1572" y="1394"/>
                    <a:pt x="1584" y="1346"/>
                    <a:pt x="1608" y="1286"/>
                  </a:cubicBezTo>
                  <a:cubicBezTo>
                    <a:pt x="1656" y="1156"/>
                    <a:pt x="1739" y="965"/>
                    <a:pt x="1715" y="798"/>
                  </a:cubicBezTo>
                  <a:cubicBezTo>
                    <a:pt x="1703" y="798"/>
                    <a:pt x="1680" y="786"/>
                    <a:pt x="1680" y="786"/>
                  </a:cubicBezTo>
                  <a:cubicBezTo>
                    <a:pt x="1680" y="715"/>
                    <a:pt x="1703" y="667"/>
                    <a:pt x="1715" y="608"/>
                  </a:cubicBezTo>
                  <a:cubicBezTo>
                    <a:pt x="1632" y="548"/>
                    <a:pt x="1537" y="501"/>
                    <a:pt x="1453" y="453"/>
                  </a:cubicBezTo>
                  <a:lnTo>
                    <a:pt x="1453" y="453"/>
                  </a:lnTo>
                  <a:cubicBezTo>
                    <a:pt x="1549" y="489"/>
                    <a:pt x="1644" y="513"/>
                    <a:pt x="1739" y="548"/>
                  </a:cubicBezTo>
                  <a:cubicBezTo>
                    <a:pt x="1763" y="465"/>
                    <a:pt x="1787" y="405"/>
                    <a:pt x="1763" y="370"/>
                  </a:cubicBezTo>
                  <a:cubicBezTo>
                    <a:pt x="1763" y="274"/>
                    <a:pt x="1632" y="334"/>
                    <a:pt x="1572" y="286"/>
                  </a:cubicBezTo>
                  <a:cubicBezTo>
                    <a:pt x="1406" y="144"/>
                    <a:pt x="1215" y="144"/>
                    <a:pt x="1037" y="36"/>
                  </a:cubicBezTo>
                  <a:cubicBezTo>
                    <a:pt x="979" y="10"/>
                    <a:pt x="92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5"/>
            <p:cNvSpPr/>
            <p:nvPr/>
          </p:nvSpPr>
          <p:spPr>
            <a:xfrm>
              <a:off x="-6621675" y="-1623425"/>
              <a:ext cx="50625" cy="42125"/>
            </a:xfrm>
            <a:custGeom>
              <a:rect b="b" l="l" r="r" t="t"/>
              <a:pathLst>
                <a:path extrusionOk="0" h="1685" w="2025">
                  <a:moveTo>
                    <a:pt x="1382" y="280"/>
                  </a:moveTo>
                  <a:lnTo>
                    <a:pt x="1382" y="280"/>
                  </a:lnTo>
                  <a:cubicBezTo>
                    <a:pt x="1292" y="307"/>
                    <a:pt x="1196" y="320"/>
                    <a:pt x="1089" y="320"/>
                  </a:cubicBezTo>
                  <a:cubicBezTo>
                    <a:pt x="1053" y="320"/>
                    <a:pt x="1016" y="319"/>
                    <a:pt x="977" y="316"/>
                  </a:cubicBezTo>
                  <a:cubicBezTo>
                    <a:pt x="1132" y="316"/>
                    <a:pt x="1251" y="292"/>
                    <a:pt x="1382" y="280"/>
                  </a:cubicBezTo>
                  <a:close/>
                  <a:moveTo>
                    <a:pt x="1215" y="1423"/>
                  </a:moveTo>
                  <a:cubicBezTo>
                    <a:pt x="1239" y="1447"/>
                    <a:pt x="1239" y="1447"/>
                    <a:pt x="1251" y="1447"/>
                  </a:cubicBezTo>
                  <a:cubicBezTo>
                    <a:pt x="1244" y="1450"/>
                    <a:pt x="1239" y="1451"/>
                    <a:pt x="1234" y="1451"/>
                  </a:cubicBezTo>
                  <a:cubicBezTo>
                    <a:pt x="1221" y="1451"/>
                    <a:pt x="1215" y="1440"/>
                    <a:pt x="1215" y="1423"/>
                  </a:cubicBezTo>
                  <a:close/>
                  <a:moveTo>
                    <a:pt x="1559" y="0"/>
                  </a:moveTo>
                  <a:cubicBezTo>
                    <a:pt x="1511" y="0"/>
                    <a:pt x="1455" y="66"/>
                    <a:pt x="1394" y="66"/>
                  </a:cubicBezTo>
                  <a:cubicBezTo>
                    <a:pt x="1362" y="60"/>
                    <a:pt x="1331" y="58"/>
                    <a:pt x="1300" y="58"/>
                  </a:cubicBezTo>
                  <a:cubicBezTo>
                    <a:pt x="1138" y="58"/>
                    <a:pt x="993" y="125"/>
                    <a:pt x="822" y="125"/>
                  </a:cubicBezTo>
                  <a:cubicBezTo>
                    <a:pt x="667" y="149"/>
                    <a:pt x="560" y="232"/>
                    <a:pt x="453" y="328"/>
                  </a:cubicBezTo>
                  <a:cubicBezTo>
                    <a:pt x="334" y="459"/>
                    <a:pt x="108" y="470"/>
                    <a:pt x="36" y="649"/>
                  </a:cubicBezTo>
                  <a:cubicBezTo>
                    <a:pt x="1" y="828"/>
                    <a:pt x="298" y="1137"/>
                    <a:pt x="477" y="1197"/>
                  </a:cubicBezTo>
                  <a:cubicBezTo>
                    <a:pt x="501" y="1232"/>
                    <a:pt x="536" y="1280"/>
                    <a:pt x="548" y="1304"/>
                  </a:cubicBezTo>
                  <a:cubicBezTo>
                    <a:pt x="417" y="1328"/>
                    <a:pt x="632" y="1530"/>
                    <a:pt x="715" y="1661"/>
                  </a:cubicBezTo>
                  <a:cubicBezTo>
                    <a:pt x="735" y="1651"/>
                    <a:pt x="758" y="1645"/>
                    <a:pt x="786" y="1645"/>
                  </a:cubicBezTo>
                  <a:cubicBezTo>
                    <a:pt x="824" y="1645"/>
                    <a:pt x="869" y="1657"/>
                    <a:pt x="917" y="1685"/>
                  </a:cubicBezTo>
                  <a:cubicBezTo>
                    <a:pt x="929" y="1661"/>
                    <a:pt x="953" y="1649"/>
                    <a:pt x="965" y="1649"/>
                  </a:cubicBezTo>
                  <a:cubicBezTo>
                    <a:pt x="1215" y="1471"/>
                    <a:pt x="1477" y="1292"/>
                    <a:pt x="1775" y="1221"/>
                  </a:cubicBezTo>
                  <a:lnTo>
                    <a:pt x="1775" y="1221"/>
                  </a:lnTo>
                  <a:cubicBezTo>
                    <a:pt x="1560" y="1244"/>
                    <a:pt x="1382" y="1304"/>
                    <a:pt x="1215" y="1423"/>
                  </a:cubicBezTo>
                  <a:cubicBezTo>
                    <a:pt x="1203" y="1411"/>
                    <a:pt x="1203" y="1399"/>
                    <a:pt x="1191" y="1387"/>
                  </a:cubicBezTo>
                  <a:cubicBezTo>
                    <a:pt x="1286" y="1149"/>
                    <a:pt x="1572" y="1280"/>
                    <a:pt x="1727" y="1113"/>
                  </a:cubicBezTo>
                  <a:cubicBezTo>
                    <a:pt x="1739" y="1125"/>
                    <a:pt x="1751" y="1185"/>
                    <a:pt x="1763" y="1221"/>
                  </a:cubicBezTo>
                  <a:cubicBezTo>
                    <a:pt x="1846" y="1209"/>
                    <a:pt x="1917" y="1209"/>
                    <a:pt x="1989" y="1209"/>
                  </a:cubicBezTo>
                  <a:cubicBezTo>
                    <a:pt x="2025" y="1185"/>
                    <a:pt x="2025" y="1125"/>
                    <a:pt x="2025" y="1054"/>
                  </a:cubicBezTo>
                  <a:cubicBezTo>
                    <a:pt x="1931" y="1011"/>
                    <a:pt x="1844" y="995"/>
                    <a:pt x="1763" y="995"/>
                  </a:cubicBezTo>
                  <a:cubicBezTo>
                    <a:pt x="1595" y="995"/>
                    <a:pt x="1446" y="1062"/>
                    <a:pt x="1286" y="1102"/>
                  </a:cubicBezTo>
                  <a:cubicBezTo>
                    <a:pt x="1375" y="1057"/>
                    <a:pt x="1452" y="993"/>
                    <a:pt x="1558" y="993"/>
                  </a:cubicBezTo>
                  <a:cubicBezTo>
                    <a:pt x="1566" y="993"/>
                    <a:pt x="1575" y="993"/>
                    <a:pt x="1584" y="994"/>
                  </a:cubicBezTo>
                  <a:cubicBezTo>
                    <a:pt x="1708" y="994"/>
                    <a:pt x="1801" y="949"/>
                    <a:pt x="1907" y="949"/>
                  </a:cubicBezTo>
                  <a:cubicBezTo>
                    <a:pt x="1933" y="949"/>
                    <a:pt x="1960" y="952"/>
                    <a:pt x="1989" y="959"/>
                  </a:cubicBezTo>
                  <a:lnTo>
                    <a:pt x="2025" y="982"/>
                  </a:lnTo>
                  <a:cubicBezTo>
                    <a:pt x="2025" y="947"/>
                    <a:pt x="2025" y="923"/>
                    <a:pt x="1977" y="887"/>
                  </a:cubicBezTo>
                  <a:cubicBezTo>
                    <a:pt x="1965" y="744"/>
                    <a:pt x="1906" y="530"/>
                    <a:pt x="1798" y="411"/>
                  </a:cubicBezTo>
                  <a:cubicBezTo>
                    <a:pt x="1787" y="411"/>
                    <a:pt x="1751" y="435"/>
                    <a:pt x="1751" y="435"/>
                  </a:cubicBezTo>
                  <a:cubicBezTo>
                    <a:pt x="1727" y="363"/>
                    <a:pt x="1715" y="304"/>
                    <a:pt x="1691" y="244"/>
                  </a:cubicBezTo>
                  <a:cubicBezTo>
                    <a:pt x="1596" y="244"/>
                    <a:pt x="1489" y="268"/>
                    <a:pt x="1382" y="280"/>
                  </a:cubicBezTo>
                  <a:cubicBezTo>
                    <a:pt x="1489" y="244"/>
                    <a:pt x="1572" y="220"/>
                    <a:pt x="1679" y="197"/>
                  </a:cubicBezTo>
                  <a:cubicBezTo>
                    <a:pt x="1667" y="113"/>
                    <a:pt x="1632" y="54"/>
                    <a:pt x="1608" y="30"/>
                  </a:cubicBezTo>
                  <a:cubicBezTo>
                    <a:pt x="1592" y="8"/>
                    <a:pt x="1576" y="0"/>
                    <a:pt x="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5"/>
            <p:cNvSpPr/>
            <p:nvPr/>
          </p:nvSpPr>
          <p:spPr>
            <a:xfrm>
              <a:off x="-6713950" y="-1809675"/>
              <a:ext cx="34550" cy="23300"/>
            </a:xfrm>
            <a:custGeom>
              <a:rect b="b" l="l" r="r" t="t"/>
              <a:pathLst>
                <a:path extrusionOk="0" h="932" w="1382">
                  <a:moveTo>
                    <a:pt x="1186" y="605"/>
                  </a:moveTo>
                  <a:lnTo>
                    <a:pt x="1186" y="605"/>
                  </a:lnTo>
                  <a:cubicBezTo>
                    <a:pt x="1193" y="612"/>
                    <a:pt x="1199" y="618"/>
                    <a:pt x="1205" y="624"/>
                  </a:cubicBezTo>
                  <a:lnTo>
                    <a:pt x="1205" y="624"/>
                  </a:lnTo>
                  <a:cubicBezTo>
                    <a:pt x="1204" y="621"/>
                    <a:pt x="1203" y="616"/>
                    <a:pt x="1203" y="610"/>
                  </a:cubicBezTo>
                  <a:cubicBezTo>
                    <a:pt x="1197" y="608"/>
                    <a:pt x="1191" y="607"/>
                    <a:pt x="1186" y="605"/>
                  </a:cubicBezTo>
                  <a:close/>
                  <a:moveTo>
                    <a:pt x="1205" y="624"/>
                  </a:moveTo>
                  <a:cubicBezTo>
                    <a:pt x="1208" y="634"/>
                    <a:pt x="1215" y="634"/>
                    <a:pt x="1215" y="634"/>
                  </a:cubicBezTo>
                  <a:cubicBezTo>
                    <a:pt x="1212" y="631"/>
                    <a:pt x="1208" y="627"/>
                    <a:pt x="1205" y="624"/>
                  </a:cubicBezTo>
                  <a:close/>
                  <a:moveTo>
                    <a:pt x="1203" y="693"/>
                  </a:moveTo>
                  <a:cubicBezTo>
                    <a:pt x="1213" y="703"/>
                    <a:pt x="1244" y="734"/>
                    <a:pt x="1269" y="753"/>
                  </a:cubicBezTo>
                  <a:lnTo>
                    <a:pt x="1269" y="753"/>
                  </a:lnTo>
                  <a:cubicBezTo>
                    <a:pt x="1207" y="755"/>
                    <a:pt x="1167" y="770"/>
                    <a:pt x="1167" y="824"/>
                  </a:cubicBezTo>
                  <a:cubicBezTo>
                    <a:pt x="1156" y="824"/>
                    <a:pt x="1144" y="812"/>
                    <a:pt x="1132" y="801"/>
                  </a:cubicBezTo>
                  <a:cubicBezTo>
                    <a:pt x="1078" y="735"/>
                    <a:pt x="1108" y="729"/>
                    <a:pt x="1145" y="729"/>
                  </a:cubicBezTo>
                  <a:cubicBezTo>
                    <a:pt x="1153" y="729"/>
                    <a:pt x="1162" y="729"/>
                    <a:pt x="1170" y="729"/>
                  </a:cubicBezTo>
                  <a:cubicBezTo>
                    <a:pt x="1199" y="729"/>
                    <a:pt x="1222" y="726"/>
                    <a:pt x="1203" y="693"/>
                  </a:cubicBezTo>
                  <a:close/>
                  <a:moveTo>
                    <a:pt x="102" y="1"/>
                  </a:moveTo>
                  <a:cubicBezTo>
                    <a:pt x="60" y="1"/>
                    <a:pt x="61" y="41"/>
                    <a:pt x="72" y="62"/>
                  </a:cubicBezTo>
                  <a:cubicBezTo>
                    <a:pt x="108" y="122"/>
                    <a:pt x="1" y="86"/>
                    <a:pt x="72" y="170"/>
                  </a:cubicBezTo>
                  <a:cubicBezTo>
                    <a:pt x="155" y="265"/>
                    <a:pt x="501" y="503"/>
                    <a:pt x="644" y="574"/>
                  </a:cubicBezTo>
                  <a:cubicBezTo>
                    <a:pt x="667" y="586"/>
                    <a:pt x="715" y="634"/>
                    <a:pt x="739" y="646"/>
                  </a:cubicBezTo>
                  <a:cubicBezTo>
                    <a:pt x="737" y="645"/>
                    <a:pt x="735" y="645"/>
                    <a:pt x="734" y="645"/>
                  </a:cubicBezTo>
                  <a:cubicBezTo>
                    <a:pt x="697" y="645"/>
                    <a:pt x="945" y="803"/>
                    <a:pt x="1048" y="884"/>
                  </a:cubicBezTo>
                  <a:cubicBezTo>
                    <a:pt x="1072" y="884"/>
                    <a:pt x="1096" y="884"/>
                    <a:pt x="1167" y="932"/>
                  </a:cubicBezTo>
                  <a:lnTo>
                    <a:pt x="1167" y="920"/>
                  </a:lnTo>
                  <a:cubicBezTo>
                    <a:pt x="1212" y="864"/>
                    <a:pt x="1204" y="776"/>
                    <a:pt x="1273" y="756"/>
                  </a:cubicBezTo>
                  <a:lnTo>
                    <a:pt x="1273" y="756"/>
                  </a:lnTo>
                  <a:cubicBezTo>
                    <a:pt x="1278" y="760"/>
                    <a:pt x="1282" y="763"/>
                    <a:pt x="1287" y="765"/>
                  </a:cubicBezTo>
                  <a:lnTo>
                    <a:pt x="1370" y="765"/>
                  </a:lnTo>
                  <a:cubicBezTo>
                    <a:pt x="1382" y="765"/>
                    <a:pt x="1334" y="717"/>
                    <a:pt x="1275" y="670"/>
                  </a:cubicBezTo>
                  <a:cubicBezTo>
                    <a:pt x="1196" y="635"/>
                    <a:pt x="1148" y="625"/>
                    <a:pt x="1113" y="625"/>
                  </a:cubicBezTo>
                  <a:cubicBezTo>
                    <a:pt x="1062" y="625"/>
                    <a:pt x="1038" y="646"/>
                    <a:pt x="989" y="646"/>
                  </a:cubicBezTo>
                  <a:cubicBezTo>
                    <a:pt x="1009" y="636"/>
                    <a:pt x="995" y="608"/>
                    <a:pt x="1028" y="608"/>
                  </a:cubicBezTo>
                  <a:cubicBezTo>
                    <a:pt x="1033" y="608"/>
                    <a:pt x="1040" y="608"/>
                    <a:pt x="1048" y="610"/>
                  </a:cubicBezTo>
                  <a:cubicBezTo>
                    <a:pt x="1104" y="610"/>
                    <a:pt x="1117" y="599"/>
                    <a:pt x="1145" y="599"/>
                  </a:cubicBezTo>
                  <a:cubicBezTo>
                    <a:pt x="1155" y="599"/>
                    <a:pt x="1168" y="601"/>
                    <a:pt x="1186" y="605"/>
                  </a:cubicBezTo>
                  <a:lnTo>
                    <a:pt x="1186" y="605"/>
                  </a:lnTo>
                  <a:cubicBezTo>
                    <a:pt x="1170" y="591"/>
                    <a:pt x="1153" y="577"/>
                    <a:pt x="1132" y="562"/>
                  </a:cubicBezTo>
                  <a:cubicBezTo>
                    <a:pt x="1013" y="467"/>
                    <a:pt x="846" y="336"/>
                    <a:pt x="715" y="265"/>
                  </a:cubicBezTo>
                  <a:cubicBezTo>
                    <a:pt x="667" y="229"/>
                    <a:pt x="608" y="181"/>
                    <a:pt x="560" y="158"/>
                  </a:cubicBezTo>
                  <a:lnTo>
                    <a:pt x="453" y="158"/>
                  </a:lnTo>
                  <a:cubicBezTo>
                    <a:pt x="443" y="163"/>
                    <a:pt x="429" y="165"/>
                    <a:pt x="411" y="165"/>
                  </a:cubicBezTo>
                  <a:cubicBezTo>
                    <a:pt x="386" y="165"/>
                    <a:pt x="352" y="160"/>
                    <a:pt x="310" y="146"/>
                  </a:cubicBezTo>
                  <a:lnTo>
                    <a:pt x="310" y="146"/>
                  </a:lnTo>
                  <a:cubicBezTo>
                    <a:pt x="370" y="158"/>
                    <a:pt x="417" y="158"/>
                    <a:pt x="453" y="158"/>
                  </a:cubicBezTo>
                  <a:cubicBezTo>
                    <a:pt x="489" y="158"/>
                    <a:pt x="501" y="146"/>
                    <a:pt x="525" y="122"/>
                  </a:cubicBezTo>
                  <a:cubicBezTo>
                    <a:pt x="453" y="86"/>
                    <a:pt x="417" y="39"/>
                    <a:pt x="370" y="27"/>
                  </a:cubicBezTo>
                  <a:cubicBezTo>
                    <a:pt x="351" y="15"/>
                    <a:pt x="342" y="10"/>
                    <a:pt x="337" y="10"/>
                  </a:cubicBezTo>
                  <a:cubicBezTo>
                    <a:pt x="324" y="10"/>
                    <a:pt x="344" y="40"/>
                    <a:pt x="329" y="40"/>
                  </a:cubicBezTo>
                  <a:cubicBezTo>
                    <a:pt x="327" y="40"/>
                    <a:pt x="325" y="40"/>
                    <a:pt x="322" y="39"/>
                  </a:cubicBezTo>
                  <a:cubicBezTo>
                    <a:pt x="274" y="20"/>
                    <a:pt x="246" y="16"/>
                    <a:pt x="223" y="16"/>
                  </a:cubicBezTo>
                  <a:cubicBezTo>
                    <a:pt x="208" y="16"/>
                    <a:pt x="196" y="17"/>
                    <a:pt x="183" y="17"/>
                  </a:cubicBezTo>
                  <a:cubicBezTo>
                    <a:pt x="166" y="17"/>
                    <a:pt x="147" y="15"/>
                    <a:pt x="120" y="3"/>
                  </a:cubicBezTo>
                  <a:cubicBezTo>
                    <a:pt x="113" y="2"/>
                    <a:pt x="108" y="1"/>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5"/>
            <p:cNvSpPr/>
            <p:nvPr/>
          </p:nvSpPr>
          <p:spPr>
            <a:xfrm>
              <a:off x="-6390700" y="-1664775"/>
              <a:ext cx="46175" cy="41525"/>
            </a:xfrm>
            <a:custGeom>
              <a:rect b="b" l="l" r="r" t="t"/>
              <a:pathLst>
                <a:path extrusionOk="0" h="1661" w="1847">
                  <a:moveTo>
                    <a:pt x="1025" y="279"/>
                  </a:moveTo>
                  <a:cubicBezTo>
                    <a:pt x="941" y="339"/>
                    <a:pt x="846" y="374"/>
                    <a:pt x="715" y="374"/>
                  </a:cubicBezTo>
                  <a:cubicBezTo>
                    <a:pt x="822" y="350"/>
                    <a:pt x="918" y="315"/>
                    <a:pt x="1025" y="279"/>
                  </a:cubicBezTo>
                  <a:close/>
                  <a:moveTo>
                    <a:pt x="1078" y="1"/>
                  </a:moveTo>
                  <a:cubicBezTo>
                    <a:pt x="1030" y="1"/>
                    <a:pt x="1013" y="79"/>
                    <a:pt x="965" y="89"/>
                  </a:cubicBezTo>
                  <a:cubicBezTo>
                    <a:pt x="787" y="89"/>
                    <a:pt x="679" y="208"/>
                    <a:pt x="525" y="219"/>
                  </a:cubicBezTo>
                  <a:cubicBezTo>
                    <a:pt x="406" y="231"/>
                    <a:pt x="346" y="327"/>
                    <a:pt x="287" y="410"/>
                  </a:cubicBezTo>
                  <a:cubicBezTo>
                    <a:pt x="215" y="553"/>
                    <a:pt x="13" y="553"/>
                    <a:pt x="1" y="708"/>
                  </a:cubicBezTo>
                  <a:cubicBezTo>
                    <a:pt x="1" y="874"/>
                    <a:pt x="287" y="1172"/>
                    <a:pt x="465" y="1232"/>
                  </a:cubicBezTo>
                  <a:cubicBezTo>
                    <a:pt x="477" y="1243"/>
                    <a:pt x="525" y="1291"/>
                    <a:pt x="537" y="1327"/>
                  </a:cubicBezTo>
                  <a:cubicBezTo>
                    <a:pt x="418" y="1339"/>
                    <a:pt x="644" y="1541"/>
                    <a:pt x="727" y="1660"/>
                  </a:cubicBezTo>
                  <a:cubicBezTo>
                    <a:pt x="753" y="1647"/>
                    <a:pt x="783" y="1638"/>
                    <a:pt x="818" y="1638"/>
                  </a:cubicBezTo>
                  <a:cubicBezTo>
                    <a:pt x="847" y="1638"/>
                    <a:pt x="880" y="1644"/>
                    <a:pt x="918" y="1660"/>
                  </a:cubicBezTo>
                  <a:cubicBezTo>
                    <a:pt x="941" y="1660"/>
                    <a:pt x="953" y="1648"/>
                    <a:pt x="965" y="1636"/>
                  </a:cubicBezTo>
                  <a:cubicBezTo>
                    <a:pt x="1191" y="1446"/>
                    <a:pt x="1370" y="1220"/>
                    <a:pt x="1632" y="1089"/>
                  </a:cubicBezTo>
                  <a:lnTo>
                    <a:pt x="1632" y="1089"/>
                  </a:lnTo>
                  <a:cubicBezTo>
                    <a:pt x="1453" y="1160"/>
                    <a:pt x="1311" y="1243"/>
                    <a:pt x="1180" y="1386"/>
                  </a:cubicBezTo>
                  <a:lnTo>
                    <a:pt x="1132" y="1339"/>
                  </a:lnTo>
                  <a:cubicBezTo>
                    <a:pt x="1180" y="1112"/>
                    <a:pt x="1477" y="1184"/>
                    <a:pt x="1561" y="993"/>
                  </a:cubicBezTo>
                  <a:cubicBezTo>
                    <a:pt x="1572" y="1005"/>
                    <a:pt x="1620" y="1053"/>
                    <a:pt x="1632" y="1089"/>
                  </a:cubicBezTo>
                  <a:cubicBezTo>
                    <a:pt x="1692" y="1053"/>
                    <a:pt x="1751" y="1029"/>
                    <a:pt x="1834" y="1005"/>
                  </a:cubicBezTo>
                  <a:cubicBezTo>
                    <a:pt x="1846" y="993"/>
                    <a:pt x="1834" y="934"/>
                    <a:pt x="1799" y="862"/>
                  </a:cubicBezTo>
                  <a:cubicBezTo>
                    <a:pt x="1770" y="859"/>
                    <a:pt x="1742" y="857"/>
                    <a:pt x="1716" y="857"/>
                  </a:cubicBezTo>
                  <a:cubicBezTo>
                    <a:pt x="1481" y="857"/>
                    <a:pt x="1338" y="990"/>
                    <a:pt x="1156" y="1065"/>
                  </a:cubicBezTo>
                  <a:cubicBezTo>
                    <a:pt x="1239" y="1005"/>
                    <a:pt x="1299" y="934"/>
                    <a:pt x="1394" y="922"/>
                  </a:cubicBezTo>
                  <a:cubicBezTo>
                    <a:pt x="1537" y="874"/>
                    <a:pt x="1608" y="791"/>
                    <a:pt x="1751" y="791"/>
                  </a:cubicBezTo>
                  <a:lnTo>
                    <a:pt x="1787" y="791"/>
                  </a:lnTo>
                  <a:cubicBezTo>
                    <a:pt x="1751" y="755"/>
                    <a:pt x="1739" y="731"/>
                    <a:pt x="1739" y="696"/>
                  </a:cubicBezTo>
                  <a:cubicBezTo>
                    <a:pt x="1668" y="565"/>
                    <a:pt x="1549" y="398"/>
                    <a:pt x="1418" y="315"/>
                  </a:cubicBezTo>
                  <a:lnTo>
                    <a:pt x="1382" y="339"/>
                  </a:lnTo>
                  <a:cubicBezTo>
                    <a:pt x="1334" y="291"/>
                    <a:pt x="1299" y="231"/>
                    <a:pt x="1263" y="196"/>
                  </a:cubicBezTo>
                  <a:cubicBezTo>
                    <a:pt x="1191" y="219"/>
                    <a:pt x="1096" y="255"/>
                    <a:pt x="1025" y="279"/>
                  </a:cubicBezTo>
                  <a:cubicBezTo>
                    <a:pt x="1096" y="231"/>
                    <a:pt x="1156" y="196"/>
                    <a:pt x="1239" y="148"/>
                  </a:cubicBezTo>
                  <a:cubicBezTo>
                    <a:pt x="1203" y="89"/>
                    <a:pt x="1156" y="41"/>
                    <a:pt x="1120" y="17"/>
                  </a:cubicBezTo>
                  <a:cubicBezTo>
                    <a:pt x="1104" y="5"/>
                    <a:pt x="1090"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5"/>
            <p:cNvSpPr/>
            <p:nvPr/>
          </p:nvSpPr>
          <p:spPr>
            <a:xfrm>
              <a:off x="-5913850" y="-1870925"/>
              <a:ext cx="41700" cy="31075"/>
            </a:xfrm>
            <a:custGeom>
              <a:rect b="b" l="l" r="r" t="t"/>
              <a:pathLst>
                <a:path extrusionOk="0" h="1243" w="1668">
                  <a:moveTo>
                    <a:pt x="1227" y="941"/>
                  </a:moveTo>
                  <a:lnTo>
                    <a:pt x="1227" y="941"/>
                  </a:lnTo>
                  <a:cubicBezTo>
                    <a:pt x="1132" y="965"/>
                    <a:pt x="1072" y="1000"/>
                    <a:pt x="1013" y="1036"/>
                  </a:cubicBezTo>
                  <a:cubicBezTo>
                    <a:pt x="1060" y="976"/>
                    <a:pt x="1120" y="953"/>
                    <a:pt x="1227" y="941"/>
                  </a:cubicBezTo>
                  <a:close/>
                  <a:moveTo>
                    <a:pt x="560" y="0"/>
                  </a:moveTo>
                  <a:cubicBezTo>
                    <a:pt x="543" y="9"/>
                    <a:pt x="521" y="17"/>
                    <a:pt x="475" y="17"/>
                  </a:cubicBezTo>
                  <a:cubicBezTo>
                    <a:pt x="456" y="17"/>
                    <a:pt x="433" y="16"/>
                    <a:pt x="405" y="12"/>
                  </a:cubicBezTo>
                  <a:cubicBezTo>
                    <a:pt x="405" y="24"/>
                    <a:pt x="394" y="48"/>
                    <a:pt x="394" y="48"/>
                  </a:cubicBezTo>
                  <a:cubicBezTo>
                    <a:pt x="298" y="191"/>
                    <a:pt x="263" y="369"/>
                    <a:pt x="120" y="500"/>
                  </a:cubicBezTo>
                  <a:cubicBezTo>
                    <a:pt x="239" y="429"/>
                    <a:pt x="322" y="357"/>
                    <a:pt x="346" y="238"/>
                  </a:cubicBezTo>
                  <a:cubicBezTo>
                    <a:pt x="382" y="250"/>
                    <a:pt x="394" y="262"/>
                    <a:pt x="405" y="262"/>
                  </a:cubicBezTo>
                  <a:cubicBezTo>
                    <a:pt x="477" y="441"/>
                    <a:pt x="227" y="417"/>
                    <a:pt x="239" y="560"/>
                  </a:cubicBezTo>
                  <a:cubicBezTo>
                    <a:pt x="215" y="548"/>
                    <a:pt x="167" y="524"/>
                    <a:pt x="144" y="500"/>
                  </a:cubicBezTo>
                  <a:cubicBezTo>
                    <a:pt x="108" y="536"/>
                    <a:pt x="60" y="548"/>
                    <a:pt x="24" y="584"/>
                  </a:cubicBezTo>
                  <a:cubicBezTo>
                    <a:pt x="1" y="595"/>
                    <a:pt x="48" y="643"/>
                    <a:pt x="108" y="679"/>
                  </a:cubicBezTo>
                  <a:cubicBezTo>
                    <a:pt x="346" y="667"/>
                    <a:pt x="394" y="548"/>
                    <a:pt x="513" y="465"/>
                  </a:cubicBezTo>
                  <a:lnTo>
                    <a:pt x="513" y="465"/>
                  </a:lnTo>
                  <a:cubicBezTo>
                    <a:pt x="501" y="500"/>
                    <a:pt x="477" y="584"/>
                    <a:pt x="405" y="595"/>
                  </a:cubicBezTo>
                  <a:cubicBezTo>
                    <a:pt x="322" y="643"/>
                    <a:pt x="322" y="715"/>
                    <a:pt x="203" y="726"/>
                  </a:cubicBezTo>
                  <a:lnTo>
                    <a:pt x="179" y="726"/>
                  </a:lnTo>
                  <a:cubicBezTo>
                    <a:pt x="215" y="738"/>
                    <a:pt x="239" y="774"/>
                    <a:pt x="239" y="798"/>
                  </a:cubicBezTo>
                  <a:cubicBezTo>
                    <a:pt x="358" y="893"/>
                    <a:pt x="536" y="1012"/>
                    <a:pt x="691" y="1060"/>
                  </a:cubicBezTo>
                  <a:lnTo>
                    <a:pt x="703" y="1036"/>
                  </a:lnTo>
                  <a:cubicBezTo>
                    <a:pt x="763" y="1072"/>
                    <a:pt x="810" y="1096"/>
                    <a:pt x="870" y="1131"/>
                  </a:cubicBezTo>
                  <a:cubicBezTo>
                    <a:pt x="929" y="1096"/>
                    <a:pt x="977" y="1072"/>
                    <a:pt x="1013" y="1036"/>
                  </a:cubicBezTo>
                  <a:lnTo>
                    <a:pt x="1013" y="1036"/>
                  </a:lnTo>
                  <a:cubicBezTo>
                    <a:pt x="977" y="1072"/>
                    <a:pt x="941" y="1119"/>
                    <a:pt x="917" y="1155"/>
                  </a:cubicBezTo>
                  <a:cubicBezTo>
                    <a:pt x="977" y="1191"/>
                    <a:pt x="1036" y="1215"/>
                    <a:pt x="1072" y="1238"/>
                  </a:cubicBezTo>
                  <a:cubicBezTo>
                    <a:pt x="1084" y="1241"/>
                    <a:pt x="1093" y="1243"/>
                    <a:pt x="1101" y="1243"/>
                  </a:cubicBezTo>
                  <a:cubicBezTo>
                    <a:pt x="1154" y="1243"/>
                    <a:pt x="1114" y="1176"/>
                    <a:pt x="1156" y="1155"/>
                  </a:cubicBezTo>
                  <a:cubicBezTo>
                    <a:pt x="1298" y="1143"/>
                    <a:pt x="1310" y="1060"/>
                    <a:pt x="1429" y="1024"/>
                  </a:cubicBezTo>
                  <a:cubicBezTo>
                    <a:pt x="1513" y="1000"/>
                    <a:pt x="1525" y="941"/>
                    <a:pt x="1525" y="857"/>
                  </a:cubicBezTo>
                  <a:cubicBezTo>
                    <a:pt x="1525" y="762"/>
                    <a:pt x="1668" y="726"/>
                    <a:pt x="1596" y="607"/>
                  </a:cubicBezTo>
                  <a:cubicBezTo>
                    <a:pt x="1525" y="488"/>
                    <a:pt x="1156" y="298"/>
                    <a:pt x="989" y="286"/>
                  </a:cubicBezTo>
                  <a:cubicBezTo>
                    <a:pt x="953" y="262"/>
                    <a:pt x="917" y="238"/>
                    <a:pt x="882" y="226"/>
                  </a:cubicBezTo>
                  <a:cubicBezTo>
                    <a:pt x="953" y="203"/>
                    <a:pt x="691" y="72"/>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5"/>
            <p:cNvSpPr/>
            <p:nvPr/>
          </p:nvSpPr>
          <p:spPr>
            <a:xfrm>
              <a:off x="-5695950" y="-2026900"/>
              <a:ext cx="52700" cy="43150"/>
            </a:xfrm>
            <a:custGeom>
              <a:rect b="b" l="l" r="r" t="t"/>
              <a:pathLst>
                <a:path extrusionOk="0" h="1726" w="2108">
                  <a:moveTo>
                    <a:pt x="949" y="1397"/>
                  </a:moveTo>
                  <a:cubicBezTo>
                    <a:pt x="984" y="1397"/>
                    <a:pt x="1021" y="1400"/>
                    <a:pt x="1060" y="1405"/>
                  </a:cubicBezTo>
                  <a:cubicBezTo>
                    <a:pt x="905" y="1405"/>
                    <a:pt x="762" y="1429"/>
                    <a:pt x="619" y="1441"/>
                  </a:cubicBezTo>
                  <a:cubicBezTo>
                    <a:pt x="729" y="1423"/>
                    <a:pt x="831" y="1397"/>
                    <a:pt x="949" y="1397"/>
                  </a:cubicBezTo>
                  <a:close/>
                  <a:moveTo>
                    <a:pt x="1322" y="0"/>
                  </a:moveTo>
                  <a:cubicBezTo>
                    <a:pt x="1295" y="27"/>
                    <a:pt x="1264" y="43"/>
                    <a:pt x="1224" y="43"/>
                  </a:cubicBezTo>
                  <a:cubicBezTo>
                    <a:pt x="1192" y="43"/>
                    <a:pt x="1154" y="33"/>
                    <a:pt x="1107" y="12"/>
                  </a:cubicBezTo>
                  <a:cubicBezTo>
                    <a:pt x="1095" y="12"/>
                    <a:pt x="1083" y="36"/>
                    <a:pt x="1072" y="48"/>
                  </a:cubicBezTo>
                  <a:cubicBezTo>
                    <a:pt x="810" y="227"/>
                    <a:pt x="572" y="429"/>
                    <a:pt x="262" y="488"/>
                  </a:cubicBezTo>
                  <a:cubicBezTo>
                    <a:pt x="476" y="477"/>
                    <a:pt x="655" y="417"/>
                    <a:pt x="810" y="286"/>
                  </a:cubicBezTo>
                  <a:cubicBezTo>
                    <a:pt x="798" y="274"/>
                    <a:pt x="798" y="274"/>
                    <a:pt x="786" y="274"/>
                  </a:cubicBezTo>
                  <a:cubicBezTo>
                    <a:pt x="790" y="267"/>
                    <a:pt x="792" y="264"/>
                    <a:pt x="794" y="264"/>
                  </a:cubicBezTo>
                  <a:cubicBezTo>
                    <a:pt x="799" y="264"/>
                    <a:pt x="801" y="278"/>
                    <a:pt x="810" y="286"/>
                  </a:cubicBezTo>
                  <a:cubicBezTo>
                    <a:pt x="810" y="298"/>
                    <a:pt x="833" y="310"/>
                    <a:pt x="845" y="334"/>
                  </a:cubicBezTo>
                  <a:cubicBezTo>
                    <a:pt x="726" y="572"/>
                    <a:pt x="441" y="429"/>
                    <a:pt x="298" y="596"/>
                  </a:cubicBezTo>
                  <a:cubicBezTo>
                    <a:pt x="274" y="584"/>
                    <a:pt x="262" y="524"/>
                    <a:pt x="250" y="488"/>
                  </a:cubicBezTo>
                  <a:cubicBezTo>
                    <a:pt x="179" y="512"/>
                    <a:pt x="95" y="512"/>
                    <a:pt x="24" y="512"/>
                  </a:cubicBezTo>
                  <a:cubicBezTo>
                    <a:pt x="12" y="524"/>
                    <a:pt x="0" y="584"/>
                    <a:pt x="0" y="655"/>
                  </a:cubicBezTo>
                  <a:cubicBezTo>
                    <a:pt x="86" y="698"/>
                    <a:pt x="170" y="714"/>
                    <a:pt x="252" y="714"/>
                  </a:cubicBezTo>
                  <a:cubicBezTo>
                    <a:pt x="419" y="714"/>
                    <a:pt x="578" y="647"/>
                    <a:pt x="738" y="608"/>
                  </a:cubicBezTo>
                  <a:lnTo>
                    <a:pt x="738" y="608"/>
                  </a:lnTo>
                  <a:cubicBezTo>
                    <a:pt x="661" y="652"/>
                    <a:pt x="574" y="716"/>
                    <a:pt x="467" y="716"/>
                  </a:cubicBezTo>
                  <a:cubicBezTo>
                    <a:pt x="458" y="716"/>
                    <a:pt x="449" y="716"/>
                    <a:pt x="441" y="715"/>
                  </a:cubicBezTo>
                  <a:cubicBezTo>
                    <a:pt x="321" y="715"/>
                    <a:pt x="239" y="745"/>
                    <a:pt x="145" y="745"/>
                  </a:cubicBezTo>
                  <a:cubicBezTo>
                    <a:pt x="107" y="745"/>
                    <a:pt x="68" y="740"/>
                    <a:pt x="24" y="727"/>
                  </a:cubicBezTo>
                  <a:lnTo>
                    <a:pt x="0" y="715"/>
                  </a:lnTo>
                  <a:lnTo>
                    <a:pt x="0" y="715"/>
                  </a:lnTo>
                  <a:cubicBezTo>
                    <a:pt x="0" y="762"/>
                    <a:pt x="0" y="786"/>
                    <a:pt x="12" y="822"/>
                  </a:cubicBezTo>
                  <a:cubicBezTo>
                    <a:pt x="24" y="989"/>
                    <a:pt x="71" y="1191"/>
                    <a:pt x="179" y="1310"/>
                  </a:cubicBezTo>
                  <a:cubicBezTo>
                    <a:pt x="191" y="1310"/>
                    <a:pt x="214" y="1298"/>
                    <a:pt x="214" y="1298"/>
                  </a:cubicBezTo>
                  <a:cubicBezTo>
                    <a:pt x="250" y="1358"/>
                    <a:pt x="262" y="1417"/>
                    <a:pt x="286" y="1477"/>
                  </a:cubicBezTo>
                  <a:cubicBezTo>
                    <a:pt x="405" y="1477"/>
                    <a:pt x="500" y="1465"/>
                    <a:pt x="619" y="1441"/>
                  </a:cubicBezTo>
                  <a:lnTo>
                    <a:pt x="619" y="1441"/>
                  </a:lnTo>
                  <a:cubicBezTo>
                    <a:pt x="512" y="1477"/>
                    <a:pt x="405" y="1500"/>
                    <a:pt x="298" y="1536"/>
                  </a:cubicBezTo>
                  <a:cubicBezTo>
                    <a:pt x="310" y="1608"/>
                    <a:pt x="321" y="1667"/>
                    <a:pt x="369" y="1703"/>
                  </a:cubicBezTo>
                  <a:cubicBezTo>
                    <a:pt x="383" y="1719"/>
                    <a:pt x="398" y="1726"/>
                    <a:pt x="414" y="1726"/>
                  </a:cubicBezTo>
                  <a:cubicBezTo>
                    <a:pt x="467" y="1726"/>
                    <a:pt x="531" y="1655"/>
                    <a:pt x="595" y="1655"/>
                  </a:cubicBezTo>
                  <a:cubicBezTo>
                    <a:pt x="630" y="1663"/>
                    <a:pt x="665" y="1666"/>
                    <a:pt x="700" y="1666"/>
                  </a:cubicBezTo>
                  <a:cubicBezTo>
                    <a:pt x="876" y="1666"/>
                    <a:pt x="1047" y="1580"/>
                    <a:pt x="1226" y="1560"/>
                  </a:cubicBezTo>
                  <a:cubicBezTo>
                    <a:pt x="1393" y="1548"/>
                    <a:pt x="1512" y="1441"/>
                    <a:pt x="1619" y="1346"/>
                  </a:cubicBezTo>
                  <a:cubicBezTo>
                    <a:pt x="1750" y="1179"/>
                    <a:pt x="2000" y="1143"/>
                    <a:pt x="2060" y="941"/>
                  </a:cubicBezTo>
                  <a:cubicBezTo>
                    <a:pt x="2107" y="750"/>
                    <a:pt x="1786" y="477"/>
                    <a:pt x="1584" y="429"/>
                  </a:cubicBezTo>
                  <a:cubicBezTo>
                    <a:pt x="1572" y="417"/>
                    <a:pt x="1524" y="369"/>
                    <a:pt x="1512" y="346"/>
                  </a:cubicBezTo>
                  <a:cubicBezTo>
                    <a:pt x="1643" y="310"/>
                    <a:pt x="1405" y="119"/>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5"/>
            <p:cNvSpPr/>
            <p:nvPr/>
          </p:nvSpPr>
          <p:spPr>
            <a:xfrm>
              <a:off x="-6253175" y="-1564450"/>
              <a:ext cx="23825" cy="34350"/>
            </a:xfrm>
            <a:custGeom>
              <a:rect b="b" l="l" r="r" t="t"/>
              <a:pathLst>
                <a:path extrusionOk="0" h="1374" w="953">
                  <a:moveTo>
                    <a:pt x="584" y="302"/>
                  </a:moveTo>
                  <a:lnTo>
                    <a:pt x="584" y="302"/>
                  </a:lnTo>
                  <a:cubicBezTo>
                    <a:pt x="632" y="374"/>
                    <a:pt x="655" y="433"/>
                    <a:pt x="691" y="493"/>
                  </a:cubicBezTo>
                  <a:cubicBezTo>
                    <a:pt x="643" y="445"/>
                    <a:pt x="620" y="409"/>
                    <a:pt x="584" y="302"/>
                  </a:cubicBezTo>
                  <a:close/>
                  <a:moveTo>
                    <a:pt x="154" y="1165"/>
                  </a:moveTo>
                  <a:cubicBezTo>
                    <a:pt x="168" y="1165"/>
                    <a:pt x="144" y="1245"/>
                    <a:pt x="154" y="1245"/>
                  </a:cubicBezTo>
                  <a:cubicBezTo>
                    <a:pt x="156" y="1245"/>
                    <a:pt x="160" y="1241"/>
                    <a:pt x="167" y="1231"/>
                  </a:cubicBezTo>
                  <a:lnTo>
                    <a:pt x="167" y="1231"/>
                  </a:lnTo>
                  <a:cubicBezTo>
                    <a:pt x="159" y="1247"/>
                    <a:pt x="140" y="1275"/>
                    <a:pt x="125" y="1298"/>
                  </a:cubicBezTo>
                  <a:lnTo>
                    <a:pt x="125" y="1298"/>
                  </a:lnTo>
                  <a:cubicBezTo>
                    <a:pt x="130" y="1278"/>
                    <a:pt x="123" y="1260"/>
                    <a:pt x="115" y="1260"/>
                  </a:cubicBezTo>
                  <a:lnTo>
                    <a:pt x="115" y="1260"/>
                  </a:lnTo>
                  <a:cubicBezTo>
                    <a:pt x="113" y="1260"/>
                    <a:pt x="110" y="1262"/>
                    <a:pt x="108" y="1267"/>
                  </a:cubicBezTo>
                  <a:cubicBezTo>
                    <a:pt x="108" y="1255"/>
                    <a:pt x="120" y="1231"/>
                    <a:pt x="120" y="1207"/>
                  </a:cubicBezTo>
                  <a:cubicBezTo>
                    <a:pt x="139" y="1177"/>
                    <a:pt x="149" y="1165"/>
                    <a:pt x="154" y="1165"/>
                  </a:cubicBezTo>
                  <a:close/>
                  <a:moveTo>
                    <a:pt x="191" y="1"/>
                  </a:moveTo>
                  <a:cubicBezTo>
                    <a:pt x="152" y="1"/>
                    <a:pt x="115" y="15"/>
                    <a:pt x="84" y="64"/>
                  </a:cubicBezTo>
                  <a:cubicBezTo>
                    <a:pt x="1" y="195"/>
                    <a:pt x="60" y="636"/>
                    <a:pt x="96" y="767"/>
                  </a:cubicBezTo>
                  <a:lnTo>
                    <a:pt x="96" y="874"/>
                  </a:lnTo>
                  <a:cubicBezTo>
                    <a:pt x="94" y="870"/>
                    <a:pt x="92" y="868"/>
                    <a:pt x="91" y="868"/>
                  </a:cubicBezTo>
                  <a:cubicBezTo>
                    <a:pt x="74" y="868"/>
                    <a:pt x="84" y="1100"/>
                    <a:pt x="84" y="1231"/>
                  </a:cubicBezTo>
                  <a:lnTo>
                    <a:pt x="84" y="1326"/>
                  </a:lnTo>
                  <a:cubicBezTo>
                    <a:pt x="84" y="1326"/>
                    <a:pt x="100" y="1300"/>
                    <a:pt x="107" y="1300"/>
                  </a:cubicBezTo>
                  <a:cubicBezTo>
                    <a:pt x="110" y="1300"/>
                    <a:pt x="112" y="1306"/>
                    <a:pt x="108" y="1326"/>
                  </a:cubicBezTo>
                  <a:cubicBezTo>
                    <a:pt x="108" y="1326"/>
                    <a:pt x="100" y="1350"/>
                    <a:pt x="90" y="1365"/>
                  </a:cubicBezTo>
                  <a:lnTo>
                    <a:pt x="90" y="1365"/>
                  </a:lnTo>
                  <a:cubicBezTo>
                    <a:pt x="103" y="1349"/>
                    <a:pt x="132" y="1311"/>
                    <a:pt x="167" y="1267"/>
                  </a:cubicBezTo>
                  <a:cubicBezTo>
                    <a:pt x="298" y="1112"/>
                    <a:pt x="239" y="1088"/>
                    <a:pt x="227" y="1029"/>
                  </a:cubicBezTo>
                  <a:cubicBezTo>
                    <a:pt x="230" y="1029"/>
                    <a:pt x="235" y="1028"/>
                    <a:pt x="241" y="1028"/>
                  </a:cubicBezTo>
                  <a:cubicBezTo>
                    <a:pt x="255" y="1028"/>
                    <a:pt x="271" y="1034"/>
                    <a:pt x="262" y="1076"/>
                  </a:cubicBezTo>
                  <a:cubicBezTo>
                    <a:pt x="239" y="1136"/>
                    <a:pt x="286" y="1124"/>
                    <a:pt x="215" y="1207"/>
                  </a:cubicBezTo>
                  <a:cubicBezTo>
                    <a:pt x="239" y="1183"/>
                    <a:pt x="274" y="1159"/>
                    <a:pt x="286" y="1159"/>
                  </a:cubicBezTo>
                  <a:cubicBezTo>
                    <a:pt x="393" y="1040"/>
                    <a:pt x="560" y="909"/>
                    <a:pt x="643" y="790"/>
                  </a:cubicBezTo>
                  <a:lnTo>
                    <a:pt x="632" y="778"/>
                  </a:lnTo>
                  <a:cubicBezTo>
                    <a:pt x="667" y="731"/>
                    <a:pt x="703" y="683"/>
                    <a:pt x="751" y="648"/>
                  </a:cubicBezTo>
                  <a:cubicBezTo>
                    <a:pt x="739" y="588"/>
                    <a:pt x="715" y="540"/>
                    <a:pt x="691" y="493"/>
                  </a:cubicBezTo>
                  <a:lnTo>
                    <a:pt x="691" y="493"/>
                  </a:lnTo>
                  <a:cubicBezTo>
                    <a:pt x="739" y="528"/>
                    <a:pt x="763" y="552"/>
                    <a:pt x="798" y="600"/>
                  </a:cubicBezTo>
                  <a:cubicBezTo>
                    <a:pt x="858" y="552"/>
                    <a:pt x="893" y="505"/>
                    <a:pt x="917" y="469"/>
                  </a:cubicBezTo>
                  <a:cubicBezTo>
                    <a:pt x="953" y="386"/>
                    <a:pt x="858" y="421"/>
                    <a:pt x="834" y="374"/>
                  </a:cubicBezTo>
                  <a:cubicBezTo>
                    <a:pt x="822" y="231"/>
                    <a:pt x="703" y="195"/>
                    <a:pt x="643" y="76"/>
                  </a:cubicBezTo>
                  <a:cubicBezTo>
                    <a:pt x="605" y="22"/>
                    <a:pt x="557" y="8"/>
                    <a:pt x="501" y="8"/>
                  </a:cubicBezTo>
                  <a:cubicBezTo>
                    <a:pt x="471" y="8"/>
                    <a:pt x="439" y="12"/>
                    <a:pt x="405" y="16"/>
                  </a:cubicBezTo>
                  <a:cubicBezTo>
                    <a:pt x="388" y="22"/>
                    <a:pt x="372" y="24"/>
                    <a:pt x="355" y="24"/>
                  </a:cubicBezTo>
                  <a:cubicBezTo>
                    <a:pt x="298" y="24"/>
                    <a:pt x="242" y="1"/>
                    <a:pt x="191" y="1"/>
                  </a:cubicBezTo>
                  <a:close/>
                  <a:moveTo>
                    <a:pt x="90" y="1365"/>
                  </a:moveTo>
                  <a:lnTo>
                    <a:pt x="90" y="1365"/>
                  </a:lnTo>
                  <a:cubicBezTo>
                    <a:pt x="86" y="1371"/>
                    <a:pt x="84" y="1374"/>
                    <a:pt x="84" y="1374"/>
                  </a:cubicBezTo>
                  <a:cubicBezTo>
                    <a:pt x="86" y="1372"/>
                    <a:pt x="88" y="1369"/>
                    <a:pt x="90" y="1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5"/>
            <p:cNvSpPr/>
            <p:nvPr/>
          </p:nvSpPr>
          <p:spPr>
            <a:xfrm>
              <a:off x="-5494450" y="-2056675"/>
              <a:ext cx="39625" cy="26850"/>
            </a:xfrm>
            <a:custGeom>
              <a:rect b="b" l="l" r="r" t="t"/>
              <a:pathLst>
                <a:path extrusionOk="0" h="1074" w="1585">
                  <a:moveTo>
                    <a:pt x="1167" y="822"/>
                  </a:moveTo>
                  <a:cubicBezTo>
                    <a:pt x="1084" y="834"/>
                    <a:pt x="1048" y="846"/>
                    <a:pt x="989" y="882"/>
                  </a:cubicBezTo>
                  <a:cubicBezTo>
                    <a:pt x="1013" y="846"/>
                    <a:pt x="1072" y="822"/>
                    <a:pt x="1167" y="822"/>
                  </a:cubicBezTo>
                  <a:close/>
                  <a:moveTo>
                    <a:pt x="334" y="1"/>
                  </a:moveTo>
                  <a:lnTo>
                    <a:pt x="310" y="13"/>
                  </a:lnTo>
                  <a:cubicBezTo>
                    <a:pt x="251" y="132"/>
                    <a:pt x="239" y="275"/>
                    <a:pt x="120" y="358"/>
                  </a:cubicBezTo>
                  <a:cubicBezTo>
                    <a:pt x="215" y="310"/>
                    <a:pt x="286" y="251"/>
                    <a:pt x="298" y="167"/>
                  </a:cubicBezTo>
                  <a:cubicBezTo>
                    <a:pt x="334" y="179"/>
                    <a:pt x="346" y="191"/>
                    <a:pt x="358" y="191"/>
                  </a:cubicBezTo>
                  <a:cubicBezTo>
                    <a:pt x="429" y="346"/>
                    <a:pt x="191" y="298"/>
                    <a:pt x="227" y="417"/>
                  </a:cubicBezTo>
                  <a:cubicBezTo>
                    <a:pt x="191" y="406"/>
                    <a:pt x="155" y="370"/>
                    <a:pt x="120" y="358"/>
                  </a:cubicBezTo>
                  <a:cubicBezTo>
                    <a:pt x="96" y="370"/>
                    <a:pt x="60" y="394"/>
                    <a:pt x="12" y="406"/>
                  </a:cubicBezTo>
                  <a:cubicBezTo>
                    <a:pt x="1" y="417"/>
                    <a:pt x="48" y="453"/>
                    <a:pt x="108" y="489"/>
                  </a:cubicBezTo>
                  <a:cubicBezTo>
                    <a:pt x="132" y="491"/>
                    <a:pt x="154" y="493"/>
                    <a:pt x="174" y="493"/>
                  </a:cubicBezTo>
                  <a:cubicBezTo>
                    <a:pt x="342" y="493"/>
                    <a:pt x="380" y="411"/>
                    <a:pt x="465" y="358"/>
                  </a:cubicBezTo>
                  <a:lnTo>
                    <a:pt x="465" y="358"/>
                  </a:lnTo>
                  <a:cubicBezTo>
                    <a:pt x="453" y="406"/>
                    <a:pt x="453" y="465"/>
                    <a:pt x="370" y="465"/>
                  </a:cubicBezTo>
                  <a:cubicBezTo>
                    <a:pt x="298" y="489"/>
                    <a:pt x="298" y="548"/>
                    <a:pt x="191" y="548"/>
                  </a:cubicBezTo>
                  <a:lnTo>
                    <a:pt x="179" y="548"/>
                  </a:lnTo>
                  <a:cubicBezTo>
                    <a:pt x="215" y="572"/>
                    <a:pt x="239" y="596"/>
                    <a:pt x="227" y="608"/>
                  </a:cubicBezTo>
                  <a:cubicBezTo>
                    <a:pt x="346" y="703"/>
                    <a:pt x="524" y="810"/>
                    <a:pt x="667" y="870"/>
                  </a:cubicBezTo>
                  <a:cubicBezTo>
                    <a:pt x="691" y="870"/>
                    <a:pt x="691" y="846"/>
                    <a:pt x="691" y="846"/>
                  </a:cubicBezTo>
                  <a:cubicBezTo>
                    <a:pt x="751" y="882"/>
                    <a:pt x="786" y="906"/>
                    <a:pt x="846" y="941"/>
                  </a:cubicBezTo>
                  <a:cubicBezTo>
                    <a:pt x="894" y="929"/>
                    <a:pt x="941" y="894"/>
                    <a:pt x="989" y="882"/>
                  </a:cubicBezTo>
                  <a:lnTo>
                    <a:pt x="989" y="882"/>
                  </a:lnTo>
                  <a:cubicBezTo>
                    <a:pt x="953" y="906"/>
                    <a:pt x="941" y="941"/>
                    <a:pt x="905" y="965"/>
                  </a:cubicBezTo>
                  <a:cubicBezTo>
                    <a:pt x="965" y="1013"/>
                    <a:pt x="1024" y="1048"/>
                    <a:pt x="1072" y="1060"/>
                  </a:cubicBezTo>
                  <a:cubicBezTo>
                    <a:pt x="1086" y="1070"/>
                    <a:pt x="1095" y="1074"/>
                    <a:pt x="1101" y="1074"/>
                  </a:cubicBezTo>
                  <a:cubicBezTo>
                    <a:pt x="1124" y="1074"/>
                    <a:pt x="1094" y="1013"/>
                    <a:pt x="1132" y="1013"/>
                  </a:cubicBezTo>
                  <a:cubicBezTo>
                    <a:pt x="1263" y="1013"/>
                    <a:pt x="1286" y="941"/>
                    <a:pt x="1382" y="929"/>
                  </a:cubicBezTo>
                  <a:cubicBezTo>
                    <a:pt x="1465" y="906"/>
                    <a:pt x="1465" y="870"/>
                    <a:pt x="1465" y="810"/>
                  </a:cubicBezTo>
                  <a:cubicBezTo>
                    <a:pt x="1441" y="715"/>
                    <a:pt x="1584" y="715"/>
                    <a:pt x="1501" y="608"/>
                  </a:cubicBezTo>
                  <a:cubicBezTo>
                    <a:pt x="1429" y="513"/>
                    <a:pt x="1048" y="310"/>
                    <a:pt x="894" y="286"/>
                  </a:cubicBezTo>
                  <a:cubicBezTo>
                    <a:pt x="870" y="275"/>
                    <a:pt x="822" y="239"/>
                    <a:pt x="786" y="227"/>
                  </a:cubicBezTo>
                  <a:cubicBezTo>
                    <a:pt x="870" y="215"/>
                    <a:pt x="596" y="72"/>
                    <a:pt x="465" y="1"/>
                  </a:cubicBezTo>
                  <a:cubicBezTo>
                    <a:pt x="465" y="8"/>
                    <a:pt x="447" y="20"/>
                    <a:pt x="415" y="20"/>
                  </a:cubicBezTo>
                  <a:cubicBezTo>
                    <a:pt x="394" y="20"/>
                    <a:pt x="367" y="15"/>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5"/>
            <p:cNvSpPr/>
            <p:nvPr/>
          </p:nvSpPr>
          <p:spPr>
            <a:xfrm>
              <a:off x="-6362425" y="-2136100"/>
              <a:ext cx="34850" cy="36300"/>
            </a:xfrm>
            <a:custGeom>
              <a:rect b="b" l="l" r="r" t="t"/>
              <a:pathLst>
                <a:path extrusionOk="0" h="1452" w="1394">
                  <a:moveTo>
                    <a:pt x="632" y="0"/>
                  </a:moveTo>
                  <a:cubicBezTo>
                    <a:pt x="541" y="0"/>
                    <a:pt x="458" y="51"/>
                    <a:pt x="382" y="118"/>
                  </a:cubicBezTo>
                  <a:cubicBezTo>
                    <a:pt x="287" y="213"/>
                    <a:pt x="72" y="201"/>
                    <a:pt x="25" y="368"/>
                  </a:cubicBezTo>
                  <a:cubicBezTo>
                    <a:pt x="1" y="535"/>
                    <a:pt x="299" y="844"/>
                    <a:pt x="430" y="927"/>
                  </a:cubicBezTo>
                  <a:cubicBezTo>
                    <a:pt x="441" y="963"/>
                    <a:pt x="477" y="1011"/>
                    <a:pt x="489" y="1035"/>
                  </a:cubicBezTo>
                  <a:cubicBezTo>
                    <a:pt x="406" y="1035"/>
                    <a:pt x="596" y="1261"/>
                    <a:pt x="668" y="1392"/>
                  </a:cubicBezTo>
                  <a:cubicBezTo>
                    <a:pt x="670" y="1389"/>
                    <a:pt x="675" y="1388"/>
                    <a:pt x="681" y="1388"/>
                  </a:cubicBezTo>
                  <a:cubicBezTo>
                    <a:pt x="702" y="1388"/>
                    <a:pt x="741" y="1405"/>
                    <a:pt x="787" y="1451"/>
                  </a:cubicBezTo>
                  <a:lnTo>
                    <a:pt x="799" y="1439"/>
                  </a:lnTo>
                  <a:cubicBezTo>
                    <a:pt x="897" y="1390"/>
                    <a:pt x="995" y="1308"/>
                    <a:pt x="1114" y="1308"/>
                  </a:cubicBezTo>
                  <a:cubicBezTo>
                    <a:pt x="1139" y="1308"/>
                    <a:pt x="1165" y="1312"/>
                    <a:pt x="1192" y="1320"/>
                  </a:cubicBezTo>
                  <a:cubicBezTo>
                    <a:pt x="1144" y="1291"/>
                    <a:pt x="1096" y="1276"/>
                    <a:pt x="1050" y="1276"/>
                  </a:cubicBezTo>
                  <a:cubicBezTo>
                    <a:pt x="1004" y="1276"/>
                    <a:pt x="959" y="1291"/>
                    <a:pt x="918" y="1320"/>
                  </a:cubicBezTo>
                  <a:cubicBezTo>
                    <a:pt x="918" y="1308"/>
                    <a:pt x="918" y="1273"/>
                    <a:pt x="906" y="1261"/>
                  </a:cubicBezTo>
                  <a:cubicBezTo>
                    <a:pt x="924" y="1206"/>
                    <a:pt x="951" y="1189"/>
                    <a:pt x="982" y="1189"/>
                  </a:cubicBezTo>
                  <a:cubicBezTo>
                    <a:pt x="1031" y="1189"/>
                    <a:pt x="1090" y="1231"/>
                    <a:pt x="1137" y="1231"/>
                  </a:cubicBezTo>
                  <a:cubicBezTo>
                    <a:pt x="1158" y="1231"/>
                    <a:pt x="1177" y="1224"/>
                    <a:pt x="1192" y="1201"/>
                  </a:cubicBezTo>
                  <a:cubicBezTo>
                    <a:pt x="1192" y="1225"/>
                    <a:pt x="1203" y="1285"/>
                    <a:pt x="1203" y="1320"/>
                  </a:cubicBezTo>
                  <a:cubicBezTo>
                    <a:pt x="1239" y="1332"/>
                    <a:pt x="1263" y="1344"/>
                    <a:pt x="1299" y="1380"/>
                  </a:cubicBezTo>
                  <a:cubicBezTo>
                    <a:pt x="1299" y="1380"/>
                    <a:pt x="1311" y="1320"/>
                    <a:pt x="1323" y="1249"/>
                  </a:cubicBezTo>
                  <a:cubicBezTo>
                    <a:pt x="1239" y="1035"/>
                    <a:pt x="1084" y="1070"/>
                    <a:pt x="953" y="1046"/>
                  </a:cubicBezTo>
                  <a:cubicBezTo>
                    <a:pt x="991" y="1039"/>
                    <a:pt x="1029" y="1017"/>
                    <a:pt x="1066" y="1017"/>
                  </a:cubicBezTo>
                  <a:cubicBezTo>
                    <a:pt x="1088" y="1017"/>
                    <a:pt x="1110" y="1025"/>
                    <a:pt x="1132" y="1046"/>
                  </a:cubicBezTo>
                  <a:cubicBezTo>
                    <a:pt x="1203" y="1094"/>
                    <a:pt x="1275" y="1070"/>
                    <a:pt x="1334" y="1154"/>
                  </a:cubicBezTo>
                  <a:lnTo>
                    <a:pt x="1358" y="1166"/>
                  </a:lnTo>
                  <a:cubicBezTo>
                    <a:pt x="1358" y="1142"/>
                    <a:pt x="1370" y="1106"/>
                    <a:pt x="1358" y="1070"/>
                  </a:cubicBezTo>
                  <a:cubicBezTo>
                    <a:pt x="1370" y="916"/>
                    <a:pt x="1394" y="713"/>
                    <a:pt x="1370" y="558"/>
                  </a:cubicBezTo>
                  <a:lnTo>
                    <a:pt x="1334" y="558"/>
                  </a:lnTo>
                  <a:cubicBezTo>
                    <a:pt x="1323" y="499"/>
                    <a:pt x="1334" y="439"/>
                    <a:pt x="1334" y="380"/>
                  </a:cubicBezTo>
                  <a:cubicBezTo>
                    <a:pt x="1263" y="356"/>
                    <a:pt x="1192" y="320"/>
                    <a:pt x="1120" y="308"/>
                  </a:cubicBezTo>
                  <a:cubicBezTo>
                    <a:pt x="1013" y="296"/>
                    <a:pt x="918" y="273"/>
                    <a:pt x="799" y="213"/>
                  </a:cubicBezTo>
                  <a:lnTo>
                    <a:pt x="799" y="213"/>
                  </a:lnTo>
                  <a:cubicBezTo>
                    <a:pt x="918" y="261"/>
                    <a:pt x="1025" y="273"/>
                    <a:pt x="1120" y="308"/>
                  </a:cubicBezTo>
                  <a:cubicBezTo>
                    <a:pt x="1203" y="308"/>
                    <a:pt x="1275" y="308"/>
                    <a:pt x="1358" y="320"/>
                  </a:cubicBezTo>
                  <a:cubicBezTo>
                    <a:pt x="1358" y="249"/>
                    <a:pt x="1358" y="189"/>
                    <a:pt x="1334" y="142"/>
                  </a:cubicBezTo>
                  <a:cubicBezTo>
                    <a:pt x="1330" y="112"/>
                    <a:pt x="1314" y="104"/>
                    <a:pt x="1294" y="104"/>
                  </a:cubicBezTo>
                  <a:cubicBezTo>
                    <a:pt x="1264" y="104"/>
                    <a:pt x="1224" y="122"/>
                    <a:pt x="1197" y="122"/>
                  </a:cubicBezTo>
                  <a:cubicBezTo>
                    <a:pt x="1190" y="122"/>
                    <a:pt x="1184" y="121"/>
                    <a:pt x="1180" y="118"/>
                  </a:cubicBezTo>
                  <a:cubicBezTo>
                    <a:pt x="1025" y="11"/>
                    <a:pt x="858" y="58"/>
                    <a:pt x="703" y="11"/>
                  </a:cubicBezTo>
                  <a:cubicBezTo>
                    <a:pt x="679" y="3"/>
                    <a:pt x="656" y="0"/>
                    <a:pt x="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5"/>
            <p:cNvSpPr/>
            <p:nvPr/>
          </p:nvSpPr>
          <p:spPr>
            <a:xfrm>
              <a:off x="-6088875" y="-2071900"/>
              <a:ext cx="38125" cy="13775"/>
            </a:xfrm>
            <a:custGeom>
              <a:rect b="b" l="l" r="r" t="t"/>
              <a:pathLst>
                <a:path extrusionOk="0" h="551" w="1525">
                  <a:moveTo>
                    <a:pt x="453" y="74"/>
                  </a:moveTo>
                  <a:lnTo>
                    <a:pt x="453" y="74"/>
                  </a:lnTo>
                  <a:cubicBezTo>
                    <a:pt x="429" y="110"/>
                    <a:pt x="394" y="122"/>
                    <a:pt x="310" y="122"/>
                  </a:cubicBezTo>
                  <a:cubicBezTo>
                    <a:pt x="382" y="110"/>
                    <a:pt x="417" y="86"/>
                    <a:pt x="453" y="74"/>
                  </a:cubicBezTo>
                  <a:close/>
                  <a:moveTo>
                    <a:pt x="295" y="0"/>
                  </a:moveTo>
                  <a:cubicBezTo>
                    <a:pt x="257" y="0"/>
                    <a:pt x="305" y="26"/>
                    <a:pt x="275" y="26"/>
                  </a:cubicBezTo>
                  <a:cubicBezTo>
                    <a:pt x="156" y="26"/>
                    <a:pt x="179" y="74"/>
                    <a:pt x="84" y="86"/>
                  </a:cubicBezTo>
                  <a:cubicBezTo>
                    <a:pt x="25" y="110"/>
                    <a:pt x="48" y="133"/>
                    <a:pt x="72" y="169"/>
                  </a:cubicBezTo>
                  <a:cubicBezTo>
                    <a:pt x="132" y="205"/>
                    <a:pt x="1" y="229"/>
                    <a:pt x="120" y="264"/>
                  </a:cubicBezTo>
                  <a:cubicBezTo>
                    <a:pt x="239" y="324"/>
                    <a:pt x="656" y="407"/>
                    <a:pt x="798" y="419"/>
                  </a:cubicBezTo>
                  <a:cubicBezTo>
                    <a:pt x="834" y="431"/>
                    <a:pt x="894" y="443"/>
                    <a:pt x="918" y="443"/>
                  </a:cubicBezTo>
                  <a:cubicBezTo>
                    <a:pt x="846" y="467"/>
                    <a:pt x="1144" y="526"/>
                    <a:pt x="1287" y="550"/>
                  </a:cubicBezTo>
                  <a:cubicBezTo>
                    <a:pt x="1287" y="542"/>
                    <a:pt x="1304" y="533"/>
                    <a:pt x="1344" y="533"/>
                  </a:cubicBezTo>
                  <a:cubicBezTo>
                    <a:pt x="1361" y="533"/>
                    <a:pt x="1381" y="535"/>
                    <a:pt x="1406" y="538"/>
                  </a:cubicBezTo>
                  <a:lnTo>
                    <a:pt x="1406" y="526"/>
                  </a:lnTo>
                  <a:cubicBezTo>
                    <a:pt x="1430" y="467"/>
                    <a:pt x="1382" y="383"/>
                    <a:pt x="1453" y="324"/>
                  </a:cubicBezTo>
                  <a:lnTo>
                    <a:pt x="1453" y="324"/>
                  </a:lnTo>
                  <a:cubicBezTo>
                    <a:pt x="1382" y="360"/>
                    <a:pt x="1346" y="383"/>
                    <a:pt x="1370" y="431"/>
                  </a:cubicBezTo>
                  <a:cubicBezTo>
                    <a:pt x="1346" y="431"/>
                    <a:pt x="1322" y="419"/>
                    <a:pt x="1310" y="419"/>
                  </a:cubicBezTo>
                  <a:cubicBezTo>
                    <a:pt x="1168" y="348"/>
                    <a:pt x="1406" y="360"/>
                    <a:pt x="1334" y="300"/>
                  </a:cubicBezTo>
                  <a:lnTo>
                    <a:pt x="1334" y="300"/>
                  </a:lnTo>
                  <a:cubicBezTo>
                    <a:pt x="1370" y="312"/>
                    <a:pt x="1430" y="324"/>
                    <a:pt x="1453" y="324"/>
                  </a:cubicBezTo>
                  <a:cubicBezTo>
                    <a:pt x="1465" y="312"/>
                    <a:pt x="1501" y="312"/>
                    <a:pt x="1525" y="300"/>
                  </a:cubicBezTo>
                  <a:cubicBezTo>
                    <a:pt x="1525" y="300"/>
                    <a:pt x="1489" y="264"/>
                    <a:pt x="1406" y="253"/>
                  </a:cubicBezTo>
                  <a:cubicBezTo>
                    <a:pt x="1203" y="253"/>
                    <a:pt x="1203" y="312"/>
                    <a:pt x="1144" y="348"/>
                  </a:cubicBezTo>
                  <a:cubicBezTo>
                    <a:pt x="1144" y="312"/>
                    <a:pt x="1132" y="288"/>
                    <a:pt x="1191" y="288"/>
                  </a:cubicBezTo>
                  <a:cubicBezTo>
                    <a:pt x="1251" y="264"/>
                    <a:pt x="1239" y="229"/>
                    <a:pt x="1322" y="229"/>
                  </a:cubicBezTo>
                  <a:lnTo>
                    <a:pt x="1334" y="229"/>
                  </a:lnTo>
                  <a:cubicBezTo>
                    <a:pt x="1310" y="205"/>
                    <a:pt x="1263" y="205"/>
                    <a:pt x="1239" y="181"/>
                  </a:cubicBezTo>
                  <a:cubicBezTo>
                    <a:pt x="1084" y="145"/>
                    <a:pt x="870" y="86"/>
                    <a:pt x="727" y="74"/>
                  </a:cubicBezTo>
                  <a:lnTo>
                    <a:pt x="727" y="86"/>
                  </a:lnTo>
                  <a:lnTo>
                    <a:pt x="548" y="50"/>
                  </a:lnTo>
                  <a:cubicBezTo>
                    <a:pt x="525" y="50"/>
                    <a:pt x="489" y="62"/>
                    <a:pt x="453" y="74"/>
                  </a:cubicBezTo>
                  <a:cubicBezTo>
                    <a:pt x="489" y="62"/>
                    <a:pt x="489" y="50"/>
                    <a:pt x="501" y="26"/>
                  </a:cubicBezTo>
                  <a:cubicBezTo>
                    <a:pt x="429" y="14"/>
                    <a:pt x="370" y="2"/>
                    <a:pt x="322" y="2"/>
                  </a:cubicBezTo>
                  <a:cubicBezTo>
                    <a:pt x="310" y="1"/>
                    <a:pt x="302"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4">
    <p:spTree>
      <p:nvGrpSpPr>
        <p:cNvPr id="619" name="Shape 619"/>
        <p:cNvGrpSpPr/>
        <p:nvPr/>
      </p:nvGrpSpPr>
      <p:grpSpPr>
        <a:xfrm>
          <a:off x="0" y="0"/>
          <a:ext cx="0" cy="0"/>
          <a:chOff x="0" y="0"/>
          <a:chExt cx="0" cy="0"/>
        </a:xfrm>
      </p:grpSpPr>
      <p:sp>
        <p:nvSpPr>
          <p:cNvPr id="620" name="Google Shape;620;p26"/>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21" name="Google Shape;621;p26"/>
          <p:cNvSpPr txBox="1"/>
          <p:nvPr>
            <p:ph idx="1" type="subTitle"/>
          </p:nvPr>
        </p:nvSpPr>
        <p:spPr>
          <a:xfrm>
            <a:off x="988575" y="3433450"/>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622" name="Google Shape;622;p26"/>
          <p:cNvSpPr txBox="1"/>
          <p:nvPr>
            <p:ph idx="2" type="subTitle"/>
          </p:nvPr>
        </p:nvSpPr>
        <p:spPr>
          <a:xfrm>
            <a:off x="988575" y="3777850"/>
            <a:ext cx="2114400" cy="4614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23" name="Google Shape;623;p26"/>
          <p:cNvSpPr txBox="1"/>
          <p:nvPr>
            <p:ph idx="3" type="subTitle"/>
          </p:nvPr>
        </p:nvSpPr>
        <p:spPr>
          <a:xfrm>
            <a:off x="3514800" y="3433450"/>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624" name="Google Shape;624;p26"/>
          <p:cNvSpPr txBox="1"/>
          <p:nvPr>
            <p:ph idx="4" type="subTitle"/>
          </p:nvPr>
        </p:nvSpPr>
        <p:spPr>
          <a:xfrm>
            <a:off x="3514800" y="3777850"/>
            <a:ext cx="2114400" cy="4614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25" name="Google Shape;625;p26"/>
          <p:cNvSpPr txBox="1"/>
          <p:nvPr>
            <p:ph idx="5" type="subTitle"/>
          </p:nvPr>
        </p:nvSpPr>
        <p:spPr>
          <a:xfrm>
            <a:off x="6041025" y="3433450"/>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626" name="Google Shape;626;p26"/>
          <p:cNvSpPr txBox="1"/>
          <p:nvPr>
            <p:ph idx="6" type="subTitle"/>
          </p:nvPr>
        </p:nvSpPr>
        <p:spPr>
          <a:xfrm>
            <a:off x="6041025" y="3777850"/>
            <a:ext cx="2114400" cy="4614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27" name="Google Shape;627;p26"/>
          <p:cNvSpPr txBox="1"/>
          <p:nvPr>
            <p:ph idx="7" type="subTitle"/>
          </p:nvPr>
        </p:nvSpPr>
        <p:spPr>
          <a:xfrm>
            <a:off x="988575" y="1881975"/>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628" name="Google Shape;628;p26"/>
          <p:cNvSpPr txBox="1"/>
          <p:nvPr>
            <p:ph idx="8" type="subTitle"/>
          </p:nvPr>
        </p:nvSpPr>
        <p:spPr>
          <a:xfrm>
            <a:off x="988575" y="2226375"/>
            <a:ext cx="2114400" cy="4614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29" name="Google Shape;629;p26"/>
          <p:cNvSpPr txBox="1"/>
          <p:nvPr>
            <p:ph idx="9" type="subTitle"/>
          </p:nvPr>
        </p:nvSpPr>
        <p:spPr>
          <a:xfrm>
            <a:off x="3514800" y="1881975"/>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630" name="Google Shape;630;p26"/>
          <p:cNvSpPr txBox="1"/>
          <p:nvPr>
            <p:ph idx="13" type="subTitle"/>
          </p:nvPr>
        </p:nvSpPr>
        <p:spPr>
          <a:xfrm>
            <a:off x="3514800" y="2226375"/>
            <a:ext cx="2114400" cy="4614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31" name="Google Shape;631;p26"/>
          <p:cNvSpPr txBox="1"/>
          <p:nvPr>
            <p:ph idx="14" type="subTitle"/>
          </p:nvPr>
        </p:nvSpPr>
        <p:spPr>
          <a:xfrm>
            <a:off x="6041025" y="1881975"/>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632" name="Google Shape;632;p26"/>
          <p:cNvSpPr txBox="1"/>
          <p:nvPr>
            <p:ph idx="15" type="subTitle"/>
          </p:nvPr>
        </p:nvSpPr>
        <p:spPr>
          <a:xfrm>
            <a:off x="6041025" y="2226375"/>
            <a:ext cx="2114400" cy="4614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33" name="Google Shape;633;p26"/>
          <p:cNvSpPr/>
          <p:nvPr/>
        </p:nvSpPr>
        <p:spPr>
          <a:xfrm rot="733054">
            <a:off x="7341083" y="-2282537"/>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6"/>
          <p:cNvSpPr/>
          <p:nvPr/>
        </p:nvSpPr>
        <p:spPr>
          <a:xfrm rot="-5045290">
            <a:off x="8578071" y="4554405"/>
            <a:ext cx="738214" cy="700438"/>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 name="Google Shape;635;p26"/>
          <p:cNvGrpSpPr/>
          <p:nvPr/>
        </p:nvGrpSpPr>
        <p:grpSpPr>
          <a:xfrm>
            <a:off x="-768348" y="7"/>
            <a:ext cx="1756920" cy="1267395"/>
            <a:chOff x="7192850" y="-246150"/>
            <a:chExt cx="1380250" cy="995675"/>
          </a:xfrm>
        </p:grpSpPr>
        <p:sp>
          <p:nvSpPr>
            <p:cNvPr id="636" name="Google Shape;636;p26"/>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6"/>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6"/>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6"/>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6"/>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6"/>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6"/>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6"/>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6"/>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6"/>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6"/>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 name="Google Shape;647;p26"/>
          <p:cNvSpPr/>
          <p:nvPr/>
        </p:nvSpPr>
        <p:spPr>
          <a:xfrm>
            <a:off x="-302850" y="-526275"/>
            <a:ext cx="888225" cy="971300"/>
          </a:xfrm>
          <a:custGeom>
            <a:rect b="b" l="l" r="r" t="t"/>
            <a:pathLst>
              <a:path extrusionOk="0" h="38852" w="35529">
                <a:moveTo>
                  <a:pt x="26552" y="17027"/>
                </a:moveTo>
                <a:lnTo>
                  <a:pt x="26552" y="17027"/>
                </a:lnTo>
                <a:cubicBezTo>
                  <a:pt x="27254" y="19801"/>
                  <a:pt x="28099" y="22325"/>
                  <a:pt x="28921" y="24825"/>
                </a:cubicBezTo>
                <a:cubicBezTo>
                  <a:pt x="27802" y="22468"/>
                  <a:pt x="26873" y="20003"/>
                  <a:pt x="26552" y="17027"/>
                </a:cubicBezTo>
                <a:close/>
                <a:moveTo>
                  <a:pt x="14782" y="1"/>
                </a:moveTo>
                <a:cubicBezTo>
                  <a:pt x="11215" y="1"/>
                  <a:pt x="7251" y="6889"/>
                  <a:pt x="7192" y="10478"/>
                </a:cubicBezTo>
                <a:cubicBezTo>
                  <a:pt x="6835" y="10919"/>
                  <a:pt x="6097" y="11764"/>
                  <a:pt x="5739" y="12193"/>
                </a:cubicBezTo>
                <a:cubicBezTo>
                  <a:pt x="5550" y="11771"/>
                  <a:pt x="5307" y="11591"/>
                  <a:pt x="5024" y="11591"/>
                </a:cubicBezTo>
                <a:cubicBezTo>
                  <a:pt x="3742" y="11591"/>
                  <a:pt x="1639" y="15289"/>
                  <a:pt x="1" y="16908"/>
                </a:cubicBezTo>
                <a:cubicBezTo>
                  <a:pt x="798" y="17551"/>
                  <a:pt x="1227" y="18682"/>
                  <a:pt x="834" y="20587"/>
                </a:cubicBezTo>
                <a:cubicBezTo>
                  <a:pt x="1013" y="20765"/>
                  <a:pt x="1394" y="21111"/>
                  <a:pt x="1572" y="21277"/>
                </a:cubicBezTo>
                <a:cubicBezTo>
                  <a:pt x="5811" y="25206"/>
                  <a:pt x="10264" y="28921"/>
                  <a:pt x="12455" y="34350"/>
                </a:cubicBezTo>
                <a:cubicBezTo>
                  <a:pt x="11419" y="30683"/>
                  <a:pt x="9680" y="27469"/>
                  <a:pt x="6787" y="25004"/>
                </a:cubicBezTo>
                <a:cubicBezTo>
                  <a:pt x="7073" y="24802"/>
                  <a:pt x="7478" y="24552"/>
                  <a:pt x="7609" y="24254"/>
                </a:cubicBezTo>
                <a:cubicBezTo>
                  <a:pt x="12371" y="25409"/>
                  <a:pt x="11014" y="31076"/>
                  <a:pt x="14407" y="33327"/>
                </a:cubicBezTo>
                <a:cubicBezTo>
                  <a:pt x="13931" y="33624"/>
                  <a:pt x="13002" y="34219"/>
                  <a:pt x="12514" y="34517"/>
                </a:cubicBezTo>
                <a:cubicBezTo>
                  <a:pt x="13014" y="35767"/>
                  <a:pt x="13371" y="37089"/>
                  <a:pt x="13526" y="38506"/>
                </a:cubicBezTo>
                <a:cubicBezTo>
                  <a:pt x="13670" y="38756"/>
                  <a:pt x="14057" y="38852"/>
                  <a:pt x="14589" y="38852"/>
                </a:cubicBezTo>
                <a:cubicBezTo>
                  <a:pt x="15069" y="38852"/>
                  <a:pt x="15668" y="38774"/>
                  <a:pt x="16312" y="38660"/>
                </a:cubicBezTo>
                <a:cubicBezTo>
                  <a:pt x="17872" y="33219"/>
                  <a:pt x="14955" y="29314"/>
                  <a:pt x="13014" y="25206"/>
                </a:cubicBezTo>
                <a:lnTo>
                  <a:pt x="13014" y="25206"/>
                </a:lnTo>
                <a:cubicBezTo>
                  <a:pt x="14181" y="26671"/>
                  <a:pt x="15931" y="28147"/>
                  <a:pt x="16026" y="30350"/>
                </a:cubicBezTo>
                <a:cubicBezTo>
                  <a:pt x="16562" y="33196"/>
                  <a:pt x="18253" y="35005"/>
                  <a:pt x="17848" y="37887"/>
                </a:cubicBezTo>
                <a:lnTo>
                  <a:pt x="17717" y="38375"/>
                </a:lnTo>
                <a:cubicBezTo>
                  <a:pt x="18372" y="38220"/>
                  <a:pt x="19003" y="38077"/>
                  <a:pt x="19563" y="37910"/>
                </a:cubicBezTo>
                <a:cubicBezTo>
                  <a:pt x="22301" y="37125"/>
                  <a:pt x="25992" y="35708"/>
                  <a:pt x="27957" y="33374"/>
                </a:cubicBezTo>
                <a:cubicBezTo>
                  <a:pt x="27802" y="33100"/>
                  <a:pt x="27540" y="32565"/>
                  <a:pt x="27540" y="32565"/>
                </a:cubicBezTo>
                <a:cubicBezTo>
                  <a:pt x="28457" y="31945"/>
                  <a:pt x="29540" y="31457"/>
                  <a:pt x="30600" y="30993"/>
                </a:cubicBezTo>
                <a:cubicBezTo>
                  <a:pt x="30183" y="28897"/>
                  <a:pt x="29588" y="26873"/>
                  <a:pt x="28921" y="24825"/>
                </a:cubicBezTo>
                <a:lnTo>
                  <a:pt x="28921" y="24825"/>
                </a:lnTo>
                <a:cubicBezTo>
                  <a:pt x="29814" y="26719"/>
                  <a:pt x="30778" y="28576"/>
                  <a:pt x="31588" y="30540"/>
                </a:cubicBezTo>
                <a:cubicBezTo>
                  <a:pt x="32802" y="29993"/>
                  <a:pt x="33862" y="29433"/>
                  <a:pt x="34350" y="28624"/>
                </a:cubicBezTo>
                <a:cubicBezTo>
                  <a:pt x="35529" y="27242"/>
                  <a:pt x="32921" y="25980"/>
                  <a:pt x="32731" y="24564"/>
                </a:cubicBezTo>
                <a:cubicBezTo>
                  <a:pt x="32790" y="20206"/>
                  <a:pt x="29993" y="17110"/>
                  <a:pt x="28992" y="13098"/>
                </a:cubicBezTo>
                <a:cubicBezTo>
                  <a:pt x="28183" y="10228"/>
                  <a:pt x="25897" y="8419"/>
                  <a:pt x="23599" y="6776"/>
                </a:cubicBezTo>
                <a:cubicBezTo>
                  <a:pt x="20229" y="4799"/>
                  <a:pt x="18670" y="299"/>
                  <a:pt x="14800" y="1"/>
                </a:cubicBezTo>
                <a:cubicBezTo>
                  <a:pt x="14794" y="1"/>
                  <a:pt x="14788" y="1"/>
                  <a:pt x="1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13">
    <p:spTree>
      <p:nvGrpSpPr>
        <p:cNvPr id="648" name="Shape 648"/>
        <p:cNvGrpSpPr/>
        <p:nvPr/>
      </p:nvGrpSpPr>
      <p:grpSpPr>
        <a:xfrm>
          <a:off x="0" y="0"/>
          <a:ext cx="0" cy="0"/>
          <a:chOff x="0" y="0"/>
          <a:chExt cx="0" cy="0"/>
        </a:xfrm>
      </p:grpSpPr>
      <p:sp>
        <p:nvSpPr>
          <p:cNvPr id="649" name="Google Shape;649;p27"/>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lgn="l">
              <a:spcBef>
                <a:spcPts val="0"/>
              </a:spcBef>
              <a:spcAft>
                <a:spcPts val="0"/>
              </a:spcAft>
              <a:buSzPts val="2800"/>
              <a:buNone/>
              <a:defRPr/>
            </a:lvl1pPr>
            <a:lvl2pPr lvl="1" rtl="0" algn="l">
              <a:spcBef>
                <a:spcPts val="0"/>
              </a:spcBef>
              <a:spcAft>
                <a:spcPts val="0"/>
              </a:spcAft>
              <a:buSzPts val="2800"/>
              <a:buNone/>
              <a:defRPr/>
            </a:lvl2pPr>
            <a:lvl3pPr lvl="2" rtl="0" algn="l">
              <a:spcBef>
                <a:spcPts val="0"/>
              </a:spcBef>
              <a:spcAft>
                <a:spcPts val="0"/>
              </a:spcAft>
              <a:buSzPts val="2800"/>
              <a:buNone/>
              <a:defRPr/>
            </a:lvl3pPr>
            <a:lvl4pPr lvl="3" rtl="0" algn="l">
              <a:spcBef>
                <a:spcPts val="0"/>
              </a:spcBef>
              <a:spcAft>
                <a:spcPts val="0"/>
              </a:spcAft>
              <a:buSzPts val="2800"/>
              <a:buNone/>
              <a:defRPr/>
            </a:lvl4pPr>
            <a:lvl5pPr lvl="4" rtl="0" algn="l">
              <a:spcBef>
                <a:spcPts val="0"/>
              </a:spcBef>
              <a:spcAft>
                <a:spcPts val="0"/>
              </a:spcAft>
              <a:buSzPts val="2800"/>
              <a:buNone/>
              <a:defRPr/>
            </a:lvl5pPr>
            <a:lvl6pPr lvl="5" rtl="0" algn="l">
              <a:spcBef>
                <a:spcPts val="0"/>
              </a:spcBef>
              <a:spcAft>
                <a:spcPts val="0"/>
              </a:spcAft>
              <a:buSzPts val="2800"/>
              <a:buNone/>
              <a:defRPr/>
            </a:lvl6pPr>
            <a:lvl7pPr lvl="6" rtl="0" algn="l">
              <a:spcBef>
                <a:spcPts val="0"/>
              </a:spcBef>
              <a:spcAft>
                <a:spcPts val="0"/>
              </a:spcAft>
              <a:buSzPts val="2800"/>
              <a:buNone/>
              <a:defRPr/>
            </a:lvl7pPr>
            <a:lvl8pPr lvl="7" rtl="0" algn="l">
              <a:spcBef>
                <a:spcPts val="0"/>
              </a:spcBef>
              <a:spcAft>
                <a:spcPts val="0"/>
              </a:spcAft>
              <a:buSzPts val="2800"/>
              <a:buNone/>
              <a:defRPr/>
            </a:lvl8pPr>
            <a:lvl9pPr lvl="8" rtl="0" algn="l">
              <a:spcBef>
                <a:spcPts val="0"/>
              </a:spcBef>
              <a:spcAft>
                <a:spcPts val="0"/>
              </a:spcAft>
              <a:buSzPts val="2800"/>
              <a:buNone/>
              <a:defRPr/>
            </a:lvl9pPr>
          </a:lstStyle>
          <a:p/>
        </p:txBody>
      </p:sp>
      <p:sp>
        <p:nvSpPr>
          <p:cNvPr id="650" name="Google Shape;650;p27"/>
          <p:cNvSpPr txBox="1"/>
          <p:nvPr>
            <p:ph idx="1" type="subTitle"/>
          </p:nvPr>
        </p:nvSpPr>
        <p:spPr>
          <a:xfrm>
            <a:off x="1750575" y="1691925"/>
            <a:ext cx="2237100" cy="10791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51" name="Google Shape;651;p27"/>
          <p:cNvSpPr/>
          <p:nvPr/>
        </p:nvSpPr>
        <p:spPr>
          <a:xfrm rot="733054">
            <a:off x="5229706" y="-2593307"/>
            <a:ext cx="4206859" cy="3443262"/>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7"/>
          <p:cNvSpPr/>
          <p:nvPr/>
        </p:nvSpPr>
        <p:spPr>
          <a:xfrm rot="733054">
            <a:off x="-1131792" y="3846438"/>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7"/>
          <p:cNvSpPr/>
          <p:nvPr/>
        </p:nvSpPr>
        <p:spPr>
          <a:xfrm rot="-5045290">
            <a:off x="8578071" y="4554405"/>
            <a:ext cx="738214" cy="700438"/>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7"/>
          <p:cNvSpPr/>
          <p:nvPr/>
        </p:nvSpPr>
        <p:spPr>
          <a:xfrm>
            <a:off x="-302850" y="-526275"/>
            <a:ext cx="888225" cy="971300"/>
          </a:xfrm>
          <a:custGeom>
            <a:rect b="b" l="l" r="r" t="t"/>
            <a:pathLst>
              <a:path extrusionOk="0" h="38852" w="35529">
                <a:moveTo>
                  <a:pt x="26552" y="17027"/>
                </a:moveTo>
                <a:lnTo>
                  <a:pt x="26552" y="17027"/>
                </a:lnTo>
                <a:cubicBezTo>
                  <a:pt x="27254" y="19801"/>
                  <a:pt x="28099" y="22325"/>
                  <a:pt x="28921" y="24825"/>
                </a:cubicBezTo>
                <a:cubicBezTo>
                  <a:pt x="27802" y="22468"/>
                  <a:pt x="26873" y="20003"/>
                  <a:pt x="26552" y="17027"/>
                </a:cubicBezTo>
                <a:close/>
                <a:moveTo>
                  <a:pt x="14782" y="1"/>
                </a:moveTo>
                <a:cubicBezTo>
                  <a:pt x="11215" y="1"/>
                  <a:pt x="7251" y="6889"/>
                  <a:pt x="7192" y="10478"/>
                </a:cubicBezTo>
                <a:cubicBezTo>
                  <a:pt x="6835" y="10919"/>
                  <a:pt x="6097" y="11764"/>
                  <a:pt x="5739" y="12193"/>
                </a:cubicBezTo>
                <a:cubicBezTo>
                  <a:pt x="5550" y="11771"/>
                  <a:pt x="5307" y="11591"/>
                  <a:pt x="5024" y="11591"/>
                </a:cubicBezTo>
                <a:cubicBezTo>
                  <a:pt x="3742" y="11591"/>
                  <a:pt x="1639" y="15289"/>
                  <a:pt x="1" y="16908"/>
                </a:cubicBezTo>
                <a:cubicBezTo>
                  <a:pt x="798" y="17551"/>
                  <a:pt x="1227" y="18682"/>
                  <a:pt x="834" y="20587"/>
                </a:cubicBezTo>
                <a:cubicBezTo>
                  <a:pt x="1013" y="20765"/>
                  <a:pt x="1394" y="21111"/>
                  <a:pt x="1572" y="21277"/>
                </a:cubicBezTo>
                <a:cubicBezTo>
                  <a:pt x="5811" y="25206"/>
                  <a:pt x="10264" y="28921"/>
                  <a:pt x="12455" y="34350"/>
                </a:cubicBezTo>
                <a:cubicBezTo>
                  <a:pt x="11419" y="30683"/>
                  <a:pt x="9680" y="27469"/>
                  <a:pt x="6787" y="25004"/>
                </a:cubicBezTo>
                <a:cubicBezTo>
                  <a:pt x="7073" y="24802"/>
                  <a:pt x="7478" y="24552"/>
                  <a:pt x="7609" y="24254"/>
                </a:cubicBezTo>
                <a:cubicBezTo>
                  <a:pt x="12371" y="25409"/>
                  <a:pt x="11014" y="31076"/>
                  <a:pt x="14407" y="33327"/>
                </a:cubicBezTo>
                <a:cubicBezTo>
                  <a:pt x="13931" y="33624"/>
                  <a:pt x="13002" y="34219"/>
                  <a:pt x="12514" y="34517"/>
                </a:cubicBezTo>
                <a:cubicBezTo>
                  <a:pt x="13014" y="35767"/>
                  <a:pt x="13371" y="37089"/>
                  <a:pt x="13526" y="38506"/>
                </a:cubicBezTo>
                <a:cubicBezTo>
                  <a:pt x="13670" y="38756"/>
                  <a:pt x="14057" y="38852"/>
                  <a:pt x="14589" y="38852"/>
                </a:cubicBezTo>
                <a:cubicBezTo>
                  <a:pt x="15069" y="38852"/>
                  <a:pt x="15668" y="38774"/>
                  <a:pt x="16312" y="38660"/>
                </a:cubicBezTo>
                <a:cubicBezTo>
                  <a:pt x="17872" y="33219"/>
                  <a:pt x="14955" y="29314"/>
                  <a:pt x="13014" y="25206"/>
                </a:cubicBezTo>
                <a:lnTo>
                  <a:pt x="13014" y="25206"/>
                </a:lnTo>
                <a:cubicBezTo>
                  <a:pt x="14181" y="26671"/>
                  <a:pt x="15931" y="28147"/>
                  <a:pt x="16026" y="30350"/>
                </a:cubicBezTo>
                <a:cubicBezTo>
                  <a:pt x="16562" y="33196"/>
                  <a:pt x="18253" y="35005"/>
                  <a:pt x="17848" y="37887"/>
                </a:cubicBezTo>
                <a:lnTo>
                  <a:pt x="17717" y="38375"/>
                </a:lnTo>
                <a:cubicBezTo>
                  <a:pt x="18372" y="38220"/>
                  <a:pt x="19003" y="38077"/>
                  <a:pt x="19563" y="37910"/>
                </a:cubicBezTo>
                <a:cubicBezTo>
                  <a:pt x="22301" y="37125"/>
                  <a:pt x="25992" y="35708"/>
                  <a:pt x="27957" y="33374"/>
                </a:cubicBezTo>
                <a:cubicBezTo>
                  <a:pt x="27802" y="33100"/>
                  <a:pt x="27540" y="32565"/>
                  <a:pt x="27540" y="32565"/>
                </a:cubicBezTo>
                <a:cubicBezTo>
                  <a:pt x="28457" y="31945"/>
                  <a:pt x="29540" y="31457"/>
                  <a:pt x="30600" y="30993"/>
                </a:cubicBezTo>
                <a:cubicBezTo>
                  <a:pt x="30183" y="28897"/>
                  <a:pt x="29588" y="26873"/>
                  <a:pt x="28921" y="24825"/>
                </a:cubicBezTo>
                <a:lnTo>
                  <a:pt x="28921" y="24825"/>
                </a:lnTo>
                <a:cubicBezTo>
                  <a:pt x="29814" y="26719"/>
                  <a:pt x="30778" y="28576"/>
                  <a:pt x="31588" y="30540"/>
                </a:cubicBezTo>
                <a:cubicBezTo>
                  <a:pt x="32802" y="29993"/>
                  <a:pt x="33862" y="29433"/>
                  <a:pt x="34350" y="28624"/>
                </a:cubicBezTo>
                <a:cubicBezTo>
                  <a:pt x="35529" y="27242"/>
                  <a:pt x="32921" y="25980"/>
                  <a:pt x="32731" y="24564"/>
                </a:cubicBezTo>
                <a:cubicBezTo>
                  <a:pt x="32790" y="20206"/>
                  <a:pt x="29993" y="17110"/>
                  <a:pt x="28992" y="13098"/>
                </a:cubicBezTo>
                <a:cubicBezTo>
                  <a:pt x="28183" y="10228"/>
                  <a:pt x="25897" y="8419"/>
                  <a:pt x="23599" y="6776"/>
                </a:cubicBezTo>
                <a:cubicBezTo>
                  <a:pt x="20229" y="4799"/>
                  <a:pt x="18670" y="299"/>
                  <a:pt x="14800" y="1"/>
                </a:cubicBezTo>
                <a:cubicBezTo>
                  <a:pt x="14794" y="1"/>
                  <a:pt x="14788" y="1"/>
                  <a:pt x="1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 name="Google Shape;655;p27"/>
          <p:cNvGrpSpPr/>
          <p:nvPr/>
        </p:nvGrpSpPr>
        <p:grpSpPr>
          <a:xfrm>
            <a:off x="7387090" y="-403593"/>
            <a:ext cx="1756920" cy="1267395"/>
            <a:chOff x="7192850" y="-246150"/>
            <a:chExt cx="1380250" cy="995675"/>
          </a:xfrm>
        </p:grpSpPr>
        <p:sp>
          <p:nvSpPr>
            <p:cNvPr id="656" name="Google Shape;656;p27"/>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7"/>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7"/>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7"/>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7"/>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7"/>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7"/>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7"/>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7"/>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7"/>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7"/>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667" name="Shape 667"/>
        <p:cNvGrpSpPr/>
        <p:nvPr/>
      </p:nvGrpSpPr>
      <p:grpSpPr>
        <a:xfrm>
          <a:off x="0" y="0"/>
          <a:ext cx="0" cy="0"/>
          <a:chOff x="0" y="0"/>
          <a:chExt cx="0" cy="0"/>
        </a:xfrm>
      </p:grpSpPr>
      <p:sp>
        <p:nvSpPr>
          <p:cNvPr id="668" name="Google Shape;668;p28"/>
          <p:cNvSpPr txBox="1"/>
          <p:nvPr>
            <p:ph type="ctrTitle"/>
          </p:nvPr>
        </p:nvSpPr>
        <p:spPr>
          <a:xfrm flipH="1">
            <a:off x="1692900" y="463800"/>
            <a:ext cx="5724300" cy="875400"/>
          </a:xfrm>
          <a:prstGeom prst="rect">
            <a:avLst/>
          </a:prstGeom>
        </p:spPr>
        <p:txBody>
          <a:bodyPr anchorCtr="0" anchor="b" bIns="91425" lIns="0" spcFirstLastPara="1" rIns="0" wrap="square" tIns="91425">
            <a:noAutofit/>
          </a:bodyPr>
          <a:lstStyle>
            <a:lvl1pPr lvl="0" rtl="0" algn="ctr">
              <a:spcBef>
                <a:spcPts val="0"/>
              </a:spcBef>
              <a:spcAft>
                <a:spcPts val="0"/>
              </a:spcAft>
              <a:buClr>
                <a:schemeClr val="lt1"/>
              </a:buClr>
              <a:buSzPts val="5500"/>
              <a:buNone/>
              <a:defRPr sz="5500">
                <a:solidFill>
                  <a:schemeClr val="lt1"/>
                </a:solidFill>
              </a:defRPr>
            </a:lvl1pPr>
            <a:lvl2pPr lvl="1" rtl="0" algn="ctr">
              <a:spcBef>
                <a:spcPts val="0"/>
              </a:spcBef>
              <a:spcAft>
                <a:spcPts val="0"/>
              </a:spcAft>
              <a:buClr>
                <a:schemeClr val="lt1"/>
              </a:buClr>
              <a:buSzPts val="5200"/>
              <a:buNone/>
              <a:defRPr sz="5200">
                <a:solidFill>
                  <a:schemeClr val="lt1"/>
                </a:solidFill>
              </a:defRPr>
            </a:lvl2pPr>
            <a:lvl3pPr lvl="2" rtl="0" algn="ctr">
              <a:spcBef>
                <a:spcPts val="0"/>
              </a:spcBef>
              <a:spcAft>
                <a:spcPts val="0"/>
              </a:spcAft>
              <a:buClr>
                <a:schemeClr val="lt1"/>
              </a:buClr>
              <a:buSzPts val="5200"/>
              <a:buNone/>
              <a:defRPr sz="5200">
                <a:solidFill>
                  <a:schemeClr val="lt1"/>
                </a:solidFill>
              </a:defRPr>
            </a:lvl3pPr>
            <a:lvl4pPr lvl="3" rtl="0" algn="ctr">
              <a:spcBef>
                <a:spcPts val="0"/>
              </a:spcBef>
              <a:spcAft>
                <a:spcPts val="0"/>
              </a:spcAft>
              <a:buClr>
                <a:schemeClr val="lt1"/>
              </a:buClr>
              <a:buSzPts val="5200"/>
              <a:buNone/>
              <a:defRPr sz="5200">
                <a:solidFill>
                  <a:schemeClr val="lt1"/>
                </a:solidFill>
              </a:defRPr>
            </a:lvl4pPr>
            <a:lvl5pPr lvl="4" rtl="0" algn="ctr">
              <a:spcBef>
                <a:spcPts val="0"/>
              </a:spcBef>
              <a:spcAft>
                <a:spcPts val="0"/>
              </a:spcAft>
              <a:buClr>
                <a:schemeClr val="lt1"/>
              </a:buClr>
              <a:buSzPts val="5200"/>
              <a:buNone/>
              <a:defRPr sz="5200">
                <a:solidFill>
                  <a:schemeClr val="lt1"/>
                </a:solidFill>
              </a:defRPr>
            </a:lvl5pPr>
            <a:lvl6pPr lvl="5" rtl="0" algn="ctr">
              <a:spcBef>
                <a:spcPts val="0"/>
              </a:spcBef>
              <a:spcAft>
                <a:spcPts val="0"/>
              </a:spcAft>
              <a:buClr>
                <a:schemeClr val="lt1"/>
              </a:buClr>
              <a:buSzPts val="5200"/>
              <a:buNone/>
              <a:defRPr sz="5200">
                <a:solidFill>
                  <a:schemeClr val="lt1"/>
                </a:solidFill>
              </a:defRPr>
            </a:lvl6pPr>
            <a:lvl7pPr lvl="6" rtl="0" algn="ctr">
              <a:spcBef>
                <a:spcPts val="0"/>
              </a:spcBef>
              <a:spcAft>
                <a:spcPts val="0"/>
              </a:spcAft>
              <a:buClr>
                <a:schemeClr val="lt1"/>
              </a:buClr>
              <a:buSzPts val="5200"/>
              <a:buNone/>
              <a:defRPr sz="5200">
                <a:solidFill>
                  <a:schemeClr val="lt1"/>
                </a:solidFill>
              </a:defRPr>
            </a:lvl7pPr>
            <a:lvl8pPr lvl="7" rtl="0" algn="ctr">
              <a:spcBef>
                <a:spcPts val="0"/>
              </a:spcBef>
              <a:spcAft>
                <a:spcPts val="0"/>
              </a:spcAft>
              <a:buClr>
                <a:schemeClr val="lt1"/>
              </a:buClr>
              <a:buSzPts val="5200"/>
              <a:buNone/>
              <a:defRPr sz="5200">
                <a:solidFill>
                  <a:schemeClr val="lt1"/>
                </a:solidFill>
              </a:defRPr>
            </a:lvl8pPr>
            <a:lvl9pPr lvl="8" rtl="0" algn="ctr">
              <a:spcBef>
                <a:spcPts val="0"/>
              </a:spcBef>
              <a:spcAft>
                <a:spcPts val="0"/>
              </a:spcAft>
              <a:buClr>
                <a:schemeClr val="lt1"/>
              </a:buClr>
              <a:buSzPts val="5200"/>
              <a:buNone/>
              <a:defRPr sz="5200">
                <a:solidFill>
                  <a:schemeClr val="lt1"/>
                </a:solidFill>
              </a:defRPr>
            </a:lvl9pPr>
          </a:lstStyle>
          <a:p/>
        </p:txBody>
      </p:sp>
      <p:sp>
        <p:nvSpPr>
          <p:cNvPr id="669" name="Google Shape;669;p28"/>
          <p:cNvSpPr txBox="1"/>
          <p:nvPr>
            <p:ph idx="1" type="subTitle"/>
          </p:nvPr>
        </p:nvSpPr>
        <p:spPr>
          <a:xfrm flipH="1">
            <a:off x="1692900" y="1376100"/>
            <a:ext cx="5724300" cy="1263600"/>
          </a:xfrm>
          <a:prstGeom prst="rect">
            <a:avLst/>
          </a:prstGeom>
        </p:spPr>
        <p:txBody>
          <a:bodyPr anchorCtr="0" anchor="t" bIns="91425" lIns="0" spcFirstLastPara="1" rIns="0" wrap="square" tIns="91425">
            <a:noAutofit/>
          </a:bodyPr>
          <a:lstStyle>
            <a:lvl1pPr lvl="0" rtl="0" algn="ctr">
              <a:lnSpc>
                <a:spcPct val="100000"/>
              </a:lnSpc>
              <a:spcBef>
                <a:spcPts val="0"/>
              </a:spcBef>
              <a:spcAft>
                <a:spcPts val="0"/>
              </a:spcAft>
              <a:buClr>
                <a:schemeClr val="accent1"/>
              </a:buClr>
              <a:buSzPts val="1600"/>
              <a:buNone/>
              <a:defRPr sz="1600">
                <a:solidFill>
                  <a:schemeClr val="accent1"/>
                </a:solidFill>
              </a:defRPr>
            </a:lvl1pPr>
            <a:lvl2pPr lvl="1" rtl="0" algn="ctr">
              <a:lnSpc>
                <a:spcPct val="100000"/>
              </a:lnSpc>
              <a:spcBef>
                <a:spcPts val="0"/>
              </a:spcBef>
              <a:spcAft>
                <a:spcPts val="0"/>
              </a:spcAft>
              <a:buClr>
                <a:schemeClr val="accent1"/>
              </a:buClr>
              <a:buSzPts val="1600"/>
              <a:buNone/>
              <a:defRPr sz="1600">
                <a:solidFill>
                  <a:schemeClr val="accent1"/>
                </a:solidFill>
              </a:defRPr>
            </a:lvl2pPr>
            <a:lvl3pPr lvl="2" rtl="0" algn="ctr">
              <a:lnSpc>
                <a:spcPct val="100000"/>
              </a:lnSpc>
              <a:spcBef>
                <a:spcPts val="0"/>
              </a:spcBef>
              <a:spcAft>
                <a:spcPts val="0"/>
              </a:spcAft>
              <a:buClr>
                <a:schemeClr val="accent1"/>
              </a:buClr>
              <a:buSzPts val="1600"/>
              <a:buNone/>
              <a:defRPr sz="1600">
                <a:solidFill>
                  <a:schemeClr val="accent1"/>
                </a:solidFill>
              </a:defRPr>
            </a:lvl3pPr>
            <a:lvl4pPr lvl="3" rtl="0" algn="ctr">
              <a:lnSpc>
                <a:spcPct val="100000"/>
              </a:lnSpc>
              <a:spcBef>
                <a:spcPts val="0"/>
              </a:spcBef>
              <a:spcAft>
                <a:spcPts val="0"/>
              </a:spcAft>
              <a:buClr>
                <a:schemeClr val="accent1"/>
              </a:buClr>
              <a:buSzPts val="1600"/>
              <a:buNone/>
              <a:defRPr sz="1600">
                <a:solidFill>
                  <a:schemeClr val="accent1"/>
                </a:solidFill>
              </a:defRPr>
            </a:lvl4pPr>
            <a:lvl5pPr lvl="4" rtl="0" algn="ctr">
              <a:lnSpc>
                <a:spcPct val="100000"/>
              </a:lnSpc>
              <a:spcBef>
                <a:spcPts val="0"/>
              </a:spcBef>
              <a:spcAft>
                <a:spcPts val="0"/>
              </a:spcAft>
              <a:buClr>
                <a:schemeClr val="accent1"/>
              </a:buClr>
              <a:buSzPts val="1600"/>
              <a:buNone/>
              <a:defRPr sz="1600">
                <a:solidFill>
                  <a:schemeClr val="accent1"/>
                </a:solidFill>
              </a:defRPr>
            </a:lvl5pPr>
            <a:lvl6pPr lvl="5" rtl="0" algn="ctr">
              <a:lnSpc>
                <a:spcPct val="100000"/>
              </a:lnSpc>
              <a:spcBef>
                <a:spcPts val="0"/>
              </a:spcBef>
              <a:spcAft>
                <a:spcPts val="0"/>
              </a:spcAft>
              <a:buClr>
                <a:schemeClr val="accent1"/>
              </a:buClr>
              <a:buSzPts val="1600"/>
              <a:buNone/>
              <a:defRPr sz="1600">
                <a:solidFill>
                  <a:schemeClr val="accent1"/>
                </a:solidFill>
              </a:defRPr>
            </a:lvl6pPr>
            <a:lvl7pPr lvl="6" rtl="0" algn="ctr">
              <a:lnSpc>
                <a:spcPct val="100000"/>
              </a:lnSpc>
              <a:spcBef>
                <a:spcPts val="0"/>
              </a:spcBef>
              <a:spcAft>
                <a:spcPts val="0"/>
              </a:spcAft>
              <a:buClr>
                <a:schemeClr val="accent1"/>
              </a:buClr>
              <a:buSzPts val="1600"/>
              <a:buNone/>
              <a:defRPr sz="1600">
                <a:solidFill>
                  <a:schemeClr val="accent1"/>
                </a:solidFill>
              </a:defRPr>
            </a:lvl7pPr>
            <a:lvl8pPr lvl="7" rtl="0" algn="ctr">
              <a:lnSpc>
                <a:spcPct val="100000"/>
              </a:lnSpc>
              <a:spcBef>
                <a:spcPts val="0"/>
              </a:spcBef>
              <a:spcAft>
                <a:spcPts val="0"/>
              </a:spcAft>
              <a:buClr>
                <a:schemeClr val="accent1"/>
              </a:buClr>
              <a:buSzPts val="1600"/>
              <a:buNone/>
              <a:defRPr sz="1600">
                <a:solidFill>
                  <a:schemeClr val="accent1"/>
                </a:solidFill>
              </a:defRPr>
            </a:lvl8pPr>
            <a:lvl9pPr lvl="8" rtl="0" algn="ctr">
              <a:lnSpc>
                <a:spcPct val="100000"/>
              </a:lnSpc>
              <a:spcBef>
                <a:spcPts val="0"/>
              </a:spcBef>
              <a:spcAft>
                <a:spcPts val="0"/>
              </a:spcAft>
              <a:buClr>
                <a:schemeClr val="accent1"/>
              </a:buClr>
              <a:buSzPts val="1600"/>
              <a:buNone/>
              <a:defRPr sz="1600">
                <a:solidFill>
                  <a:schemeClr val="accent1"/>
                </a:solidFill>
              </a:defRPr>
            </a:lvl9pPr>
          </a:lstStyle>
          <a:p/>
        </p:txBody>
      </p:sp>
      <p:sp>
        <p:nvSpPr>
          <p:cNvPr id="670" name="Google Shape;670;p28"/>
          <p:cNvSpPr/>
          <p:nvPr/>
        </p:nvSpPr>
        <p:spPr>
          <a:xfrm flipH="1" rot="10800000">
            <a:off x="8812259" y="749043"/>
            <a:ext cx="980370" cy="854180"/>
          </a:xfrm>
          <a:custGeom>
            <a:rect b="b" l="l" r="r" t="t"/>
            <a:pathLst>
              <a:path extrusionOk="0" h="27076" w="31076">
                <a:moveTo>
                  <a:pt x="26944" y="20003"/>
                </a:moveTo>
                <a:lnTo>
                  <a:pt x="26968" y="20039"/>
                </a:lnTo>
                <a:cubicBezTo>
                  <a:pt x="26944" y="20063"/>
                  <a:pt x="26896" y="20074"/>
                  <a:pt x="26861" y="20074"/>
                </a:cubicBezTo>
                <a:cubicBezTo>
                  <a:pt x="26896" y="20039"/>
                  <a:pt x="26920" y="20027"/>
                  <a:pt x="26944" y="20003"/>
                </a:cubicBezTo>
                <a:close/>
                <a:moveTo>
                  <a:pt x="25099" y="20741"/>
                </a:moveTo>
                <a:cubicBezTo>
                  <a:pt x="24503" y="21075"/>
                  <a:pt x="24003" y="21515"/>
                  <a:pt x="23646" y="22063"/>
                </a:cubicBezTo>
                <a:cubicBezTo>
                  <a:pt x="23622" y="22039"/>
                  <a:pt x="23598" y="22027"/>
                  <a:pt x="23563" y="22003"/>
                </a:cubicBezTo>
                <a:cubicBezTo>
                  <a:pt x="23515" y="21741"/>
                  <a:pt x="23515" y="21444"/>
                  <a:pt x="23646" y="21265"/>
                </a:cubicBezTo>
                <a:cubicBezTo>
                  <a:pt x="23848" y="20967"/>
                  <a:pt x="24444" y="20860"/>
                  <a:pt x="25003" y="20753"/>
                </a:cubicBezTo>
                <a:cubicBezTo>
                  <a:pt x="25039" y="20753"/>
                  <a:pt x="25063" y="20741"/>
                  <a:pt x="25099" y="20741"/>
                </a:cubicBezTo>
                <a:close/>
                <a:moveTo>
                  <a:pt x="19086" y="1239"/>
                </a:moveTo>
                <a:cubicBezTo>
                  <a:pt x="19098" y="1239"/>
                  <a:pt x="19193" y="1263"/>
                  <a:pt x="19384" y="1441"/>
                </a:cubicBezTo>
                <a:cubicBezTo>
                  <a:pt x="19848" y="1810"/>
                  <a:pt x="20276" y="2525"/>
                  <a:pt x="20681" y="3299"/>
                </a:cubicBezTo>
                <a:cubicBezTo>
                  <a:pt x="19943" y="3620"/>
                  <a:pt x="19253" y="3953"/>
                  <a:pt x="18562" y="4299"/>
                </a:cubicBezTo>
                <a:cubicBezTo>
                  <a:pt x="18217" y="4465"/>
                  <a:pt x="17895" y="4632"/>
                  <a:pt x="17550" y="4787"/>
                </a:cubicBezTo>
                <a:lnTo>
                  <a:pt x="16526" y="5073"/>
                </a:lnTo>
                <a:cubicBezTo>
                  <a:pt x="15145" y="5466"/>
                  <a:pt x="13716" y="5858"/>
                  <a:pt x="12121" y="6192"/>
                </a:cubicBezTo>
                <a:cubicBezTo>
                  <a:pt x="11787" y="6251"/>
                  <a:pt x="11585" y="6561"/>
                  <a:pt x="11609" y="6894"/>
                </a:cubicBezTo>
                <a:cubicBezTo>
                  <a:pt x="11655" y="7208"/>
                  <a:pt x="11929" y="7442"/>
                  <a:pt x="12240" y="7442"/>
                </a:cubicBezTo>
                <a:cubicBezTo>
                  <a:pt x="12248" y="7442"/>
                  <a:pt x="12256" y="7442"/>
                  <a:pt x="12264" y="7442"/>
                </a:cubicBezTo>
                <a:cubicBezTo>
                  <a:pt x="14788" y="7335"/>
                  <a:pt x="16574" y="6656"/>
                  <a:pt x="18002" y="5977"/>
                </a:cubicBezTo>
                <a:cubicBezTo>
                  <a:pt x="19431" y="5596"/>
                  <a:pt x="20562" y="5358"/>
                  <a:pt x="21634" y="5239"/>
                </a:cubicBezTo>
                <a:cubicBezTo>
                  <a:pt x="22051" y="6085"/>
                  <a:pt x="22527" y="7013"/>
                  <a:pt x="23039" y="7823"/>
                </a:cubicBezTo>
                <a:cubicBezTo>
                  <a:pt x="23160" y="8017"/>
                  <a:pt x="23363" y="8123"/>
                  <a:pt x="23574" y="8123"/>
                </a:cubicBezTo>
                <a:cubicBezTo>
                  <a:pt x="23674" y="8123"/>
                  <a:pt x="23776" y="8099"/>
                  <a:pt x="23872" y="8049"/>
                </a:cubicBezTo>
                <a:lnTo>
                  <a:pt x="23920" y="8025"/>
                </a:lnTo>
                <a:cubicBezTo>
                  <a:pt x="25634" y="10109"/>
                  <a:pt x="26992" y="13478"/>
                  <a:pt x="27825" y="15538"/>
                </a:cubicBezTo>
                <a:lnTo>
                  <a:pt x="27944" y="15848"/>
                </a:lnTo>
                <a:cubicBezTo>
                  <a:pt x="27757" y="15816"/>
                  <a:pt x="27579" y="15802"/>
                  <a:pt x="27408" y="15802"/>
                </a:cubicBezTo>
                <a:cubicBezTo>
                  <a:pt x="26875" y="15802"/>
                  <a:pt x="26419" y="15936"/>
                  <a:pt x="26003" y="16062"/>
                </a:cubicBezTo>
                <a:cubicBezTo>
                  <a:pt x="25583" y="16187"/>
                  <a:pt x="25163" y="16301"/>
                  <a:pt x="24661" y="16301"/>
                </a:cubicBezTo>
                <a:cubicBezTo>
                  <a:pt x="24636" y="16301"/>
                  <a:pt x="24611" y="16301"/>
                  <a:pt x="24587" y="16300"/>
                </a:cubicBezTo>
                <a:cubicBezTo>
                  <a:pt x="24419" y="16270"/>
                  <a:pt x="24261" y="16257"/>
                  <a:pt x="24110" y="16257"/>
                </a:cubicBezTo>
                <a:cubicBezTo>
                  <a:pt x="22943" y="16257"/>
                  <a:pt x="22263" y="17085"/>
                  <a:pt x="21789" y="17634"/>
                </a:cubicBezTo>
                <a:cubicBezTo>
                  <a:pt x="21670" y="17788"/>
                  <a:pt x="21550" y="17931"/>
                  <a:pt x="21419" y="18050"/>
                </a:cubicBezTo>
                <a:cubicBezTo>
                  <a:pt x="21217" y="18265"/>
                  <a:pt x="21181" y="18598"/>
                  <a:pt x="21348" y="18836"/>
                </a:cubicBezTo>
                <a:cubicBezTo>
                  <a:pt x="21467" y="19023"/>
                  <a:pt x="21658" y="19125"/>
                  <a:pt x="21862" y="19125"/>
                </a:cubicBezTo>
                <a:cubicBezTo>
                  <a:pt x="21944" y="19125"/>
                  <a:pt x="22028" y="19108"/>
                  <a:pt x="22110" y="19074"/>
                </a:cubicBezTo>
                <a:cubicBezTo>
                  <a:pt x="22527" y="18920"/>
                  <a:pt x="22943" y="18717"/>
                  <a:pt x="23336" y="18527"/>
                </a:cubicBezTo>
                <a:cubicBezTo>
                  <a:pt x="24298" y="18069"/>
                  <a:pt x="25185" y="17652"/>
                  <a:pt x="26200" y="17652"/>
                </a:cubicBezTo>
                <a:cubicBezTo>
                  <a:pt x="27008" y="17652"/>
                  <a:pt x="27897" y="17916"/>
                  <a:pt x="28968" y="18634"/>
                </a:cubicBezTo>
                <a:cubicBezTo>
                  <a:pt x="29087" y="18943"/>
                  <a:pt x="29230" y="19408"/>
                  <a:pt x="29349" y="19777"/>
                </a:cubicBezTo>
                <a:cubicBezTo>
                  <a:pt x="29051" y="19824"/>
                  <a:pt x="28730" y="19836"/>
                  <a:pt x="28397" y="19860"/>
                </a:cubicBezTo>
                <a:lnTo>
                  <a:pt x="27385" y="18443"/>
                </a:lnTo>
                <a:cubicBezTo>
                  <a:pt x="27268" y="18269"/>
                  <a:pt x="27064" y="18165"/>
                  <a:pt x="26858" y="18165"/>
                </a:cubicBezTo>
                <a:cubicBezTo>
                  <a:pt x="26811" y="18165"/>
                  <a:pt x="26764" y="18170"/>
                  <a:pt x="26718" y="18181"/>
                </a:cubicBezTo>
                <a:cubicBezTo>
                  <a:pt x="26468" y="18241"/>
                  <a:pt x="26265" y="18455"/>
                  <a:pt x="26242" y="18705"/>
                </a:cubicBezTo>
                <a:cubicBezTo>
                  <a:pt x="26170" y="19170"/>
                  <a:pt x="25825" y="19301"/>
                  <a:pt x="24765" y="19491"/>
                </a:cubicBezTo>
                <a:cubicBezTo>
                  <a:pt x="23979" y="19646"/>
                  <a:pt x="23074" y="19801"/>
                  <a:pt x="22574" y="20539"/>
                </a:cubicBezTo>
                <a:cubicBezTo>
                  <a:pt x="22253" y="21027"/>
                  <a:pt x="22181" y="21670"/>
                  <a:pt x="22360" y="22503"/>
                </a:cubicBezTo>
                <a:cubicBezTo>
                  <a:pt x="22408" y="22682"/>
                  <a:pt x="22527" y="22837"/>
                  <a:pt x="22682" y="22932"/>
                </a:cubicBezTo>
                <a:cubicBezTo>
                  <a:pt x="22813" y="23003"/>
                  <a:pt x="23039" y="23218"/>
                  <a:pt x="23217" y="23384"/>
                </a:cubicBezTo>
                <a:lnTo>
                  <a:pt x="23313" y="23456"/>
                </a:lnTo>
                <a:lnTo>
                  <a:pt x="23444" y="23587"/>
                </a:lnTo>
                <a:cubicBezTo>
                  <a:pt x="23491" y="23634"/>
                  <a:pt x="23551" y="23682"/>
                  <a:pt x="23598" y="23718"/>
                </a:cubicBezTo>
                <a:cubicBezTo>
                  <a:pt x="23420" y="24015"/>
                  <a:pt x="23253" y="24301"/>
                  <a:pt x="23086" y="24599"/>
                </a:cubicBezTo>
                <a:cubicBezTo>
                  <a:pt x="22896" y="24932"/>
                  <a:pt x="22717" y="25254"/>
                  <a:pt x="22527" y="25563"/>
                </a:cubicBezTo>
                <a:cubicBezTo>
                  <a:pt x="22049" y="25452"/>
                  <a:pt x="21626" y="25397"/>
                  <a:pt x="21260" y="25397"/>
                </a:cubicBezTo>
                <a:cubicBezTo>
                  <a:pt x="20805" y="25397"/>
                  <a:pt x="20440" y="25482"/>
                  <a:pt x="20169" y="25647"/>
                </a:cubicBezTo>
                <a:cubicBezTo>
                  <a:pt x="19526" y="25301"/>
                  <a:pt x="18776" y="24932"/>
                  <a:pt x="18014" y="24575"/>
                </a:cubicBezTo>
                <a:cubicBezTo>
                  <a:pt x="16967" y="24063"/>
                  <a:pt x="15466" y="23349"/>
                  <a:pt x="14883" y="22908"/>
                </a:cubicBezTo>
                <a:cubicBezTo>
                  <a:pt x="14942" y="22813"/>
                  <a:pt x="14990" y="22694"/>
                  <a:pt x="14990" y="22575"/>
                </a:cubicBezTo>
                <a:cubicBezTo>
                  <a:pt x="15002" y="22337"/>
                  <a:pt x="14871" y="22099"/>
                  <a:pt x="14669" y="21979"/>
                </a:cubicBezTo>
                <a:lnTo>
                  <a:pt x="12764" y="20956"/>
                </a:lnTo>
                <a:cubicBezTo>
                  <a:pt x="12668" y="20908"/>
                  <a:pt x="12585" y="20884"/>
                  <a:pt x="12490" y="20884"/>
                </a:cubicBezTo>
                <a:cubicBezTo>
                  <a:pt x="9585" y="20729"/>
                  <a:pt x="2655" y="18336"/>
                  <a:pt x="1810" y="16038"/>
                </a:cubicBezTo>
                <a:cubicBezTo>
                  <a:pt x="1405" y="14598"/>
                  <a:pt x="2108" y="13657"/>
                  <a:pt x="3298" y="12228"/>
                </a:cubicBezTo>
                <a:cubicBezTo>
                  <a:pt x="4048" y="11323"/>
                  <a:pt x="4822" y="10383"/>
                  <a:pt x="5156" y="9252"/>
                </a:cubicBezTo>
                <a:cubicBezTo>
                  <a:pt x="6013" y="7192"/>
                  <a:pt x="6953" y="5704"/>
                  <a:pt x="8692" y="5204"/>
                </a:cubicBezTo>
                <a:cubicBezTo>
                  <a:pt x="9930" y="4930"/>
                  <a:pt x="10990" y="4406"/>
                  <a:pt x="12002" y="3894"/>
                </a:cubicBezTo>
                <a:cubicBezTo>
                  <a:pt x="13317" y="3241"/>
                  <a:pt x="14570" y="2624"/>
                  <a:pt x="16129" y="2624"/>
                </a:cubicBezTo>
                <a:cubicBezTo>
                  <a:pt x="16361" y="2624"/>
                  <a:pt x="16600" y="2638"/>
                  <a:pt x="16847" y="2668"/>
                </a:cubicBezTo>
                <a:lnTo>
                  <a:pt x="16955" y="2668"/>
                </a:lnTo>
                <a:cubicBezTo>
                  <a:pt x="17621" y="2632"/>
                  <a:pt x="18086" y="2144"/>
                  <a:pt x="18479" y="1739"/>
                </a:cubicBezTo>
                <a:cubicBezTo>
                  <a:pt x="18633" y="1560"/>
                  <a:pt x="18955" y="1239"/>
                  <a:pt x="19086" y="1239"/>
                </a:cubicBezTo>
                <a:close/>
                <a:moveTo>
                  <a:pt x="19062" y="1"/>
                </a:moveTo>
                <a:cubicBezTo>
                  <a:pt x="18407" y="12"/>
                  <a:pt x="17967" y="477"/>
                  <a:pt x="17562" y="894"/>
                </a:cubicBezTo>
                <a:cubicBezTo>
                  <a:pt x="17371" y="1096"/>
                  <a:pt x="17098" y="1382"/>
                  <a:pt x="16943" y="1405"/>
                </a:cubicBezTo>
                <a:cubicBezTo>
                  <a:pt x="16683" y="1379"/>
                  <a:pt x="16431" y="1367"/>
                  <a:pt x="16186" y="1367"/>
                </a:cubicBezTo>
                <a:cubicBezTo>
                  <a:pt x="14321" y="1367"/>
                  <a:pt x="12863" y="2080"/>
                  <a:pt x="11442" y="2775"/>
                </a:cubicBezTo>
                <a:cubicBezTo>
                  <a:pt x="10490" y="3263"/>
                  <a:pt x="9513" y="3739"/>
                  <a:pt x="8394" y="3989"/>
                </a:cubicBezTo>
                <a:cubicBezTo>
                  <a:pt x="6001" y="4656"/>
                  <a:pt x="4870" y="6680"/>
                  <a:pt x="3977" y="8835"/>
                </a:cubicBezTo>
                <a:cubicBezTo>
                  <a:pt x="3691" y="9787"/>
                  <a:pt x="3036" y="10597"/>
                  <a:pt x="2334" y="11431"/>
                </a:cubicBezTo>
                <a:cubicBezTo>
                  <a:pt x="1238" y="12752"/>
                  <a:pt x="0" y="14240"/>
                  <a:pt x="631" y="16443"/>
                </a:cubicBezTo>
                <a:cubicBezTo>
                  <a:pt x="1786" y="19586"/>
                  <a:pt x="9263" y="21932"/>
                  <a:pt x="12311" y="22146"/>
                </a:cubicBezTo>
                <a:lnTo>
                  <a:pt x="13466" y="22765"/>
                </a:lnTo>
                <a:lnTo>
                  <a:pt x="13466" y="22825"/>
                </a:lnTo>
                <a:cubicBezTo>
                  <a:pt x="13442" y="23694"/>
                  <a:pt x="14561" y="24313"/>
                  <a:pt x="17490" y="25718"/>
                </a:cubicBezTo>
                <a:cubicBezTo>
                  <a:pt x="18383" y="26147"/>
                  <a:pt x="19324" y="26599"/>
                  <a:pt x="19979" y="26980"/>
                </a:cubicBezTo>
                <a:cubicBezTo>
                  <a:pt x="20074" y="27040"/>
                  <a:pt x="20181" y="27075"/>
                  <a:pt x="20300" y="27075"/>
                </a:cubicBezTo>
                <a:cubicBezTo>
                  <a:pt x="20360" y="27075"/>
                  <a:pt x="20407" y="27051"/>
                  <a:pt x="20467" y="27040"/>
                </a:cubicBezTo>
                <a:cubicBezTo>
                  <a:pt x="20634" y="26992"/>
                  <a:pt x="20765" y="26873"/>
                  <a:pt x="20836" y="26730"/>
                </a:cubicBezTo>
                <a:cubicBezTo>
                  <a:pt x="20836" y="26730"/>
                  <a:pt x="20934" y="26662"/>
                  <a:pt x="21246" y="26662"/>
                </a:cubicBezTo>
                <a:cubicBezTo>
                  <a:pt x="21519" y="26662"/>
                  <a:pt x="21956" y="26714"/>
                  <a:pt x="22634" y="26909"/>
                </a:cubicBezTo>
                <a:cubicBezTo>
                  <a:pt x="22690" y="26923"/>
                  <a:pt x="22748" y="26930"/>
                  <a:pt x="22804" y="26930"/>
                </a:cubicBezTo>
                <a:cubicBezTo>
                  <a:pt x="23024" y="26930"/>
                  <a:pt x="23235" y="26824"/>
                  <a:pt x="23348" y="26635"/>
                </a:cubicBezTo>
                <a:lnTo>
                  <a:pt x="23586" y="26266"/>
                </a:lnTo>
                <a:cubicBezTo>
                  <a:pt x="23801" y="25944"/>
                  <a:pt x="23991" y="25587"/>
                  <a:pt x="24206" y="25230"/>
                </a:cubicBezTo>
                <a:cubicBezTo>
                  <a:pt x="25194" y="23480"/>
                  <a:pt x="26242" y="21682"/>
                  <a:pt x="28206" y="21194"/>
                </a:cubicBezTo>
                <a:lnTo>
                  <a:pt x="28254" y="21194"/>
                </a:lnTo>
                <a:cubicBezTo>
                  <a:pt x="28526" y="21137"/>
                  <a:pt x="28796" y="21107"/>
                  <a:pt x="29065" y="21107"/>
                </a:cubicBezTo>
                <a:cubicBezTo>
                  <a:pt x="29359" y="21107"/>
                  <a:pt x="29652" y="21143"/>
                  <a:pt x="29944" y="21217"/>
                </a:cubicBezTo>
                <a:cubicBezTo>
                  <a:pt x="30000" y="21233"/>
                  <a:pt x="30055" y="21241"/>
                  <a:pt x="30110" y="21241"/>
                </a:cubicBezTo>
                <a:cubicBezTo>
                  <a:pt x="30220" y="21241"/>
                  <a:pt x="30325" y="21210"/>
                  <a:pt x="30421" y="21146"/>
                </a:cubicBezTo>
                <a:cubicBezTo>
                  <a:pt x="31075" y="20741"/>
                  <a:pt x="30778" y="19908"/>
                  <a:pt x="30111" y="18074"/>
                </a:cubicBezTo>
                <a:cubicBezTo>
                  <a:pt x="30063" y="17955"/>
                  <a:pt x="29992" y="17860"/>
                  <a:pt x="29873" y="17777"/>
                </a:cubicBezTo>
                <a:lnTo>
                  <a:pt x="29468" y="17515"/>
                </a:lnTo>
                <a:cubicBezTo>
                  <a:pt x="29659" y="17336"/>
                  <a:pt x="29718" y="17062"/>
                  <a:pt x="29635" y="16836"/>
                </a:cubicBezTo>
                <a:lnTo>
                  <a:pt x="28992" y="15133"/>
                </a:lnTo>
                <a:cubicBezTo>
                  <a:pt x="28016" y="12704"/>
                  <a:pt x="26539" y="9049"/>
                  <a:pt x="24527" y="6847"/>
                </a:cubicBezTo>
                <a:cubicBezTo>
                  <a:pt x="24409" y="6705"/>
                  <a:pt x="24240" y="6631"/>
                  <a:pt x="24067" y="6631"/>
                </a:cubicBezTo>
                <a:cubicBezTo>
                  <a:pt x="23977" y="6631"/>
                  <a:pt x="23886" y="6651"/>
                  <a:pt x="23801" y="6692"/>
                </a:cubicBezTo>
                <a:cubicBezTo>
                  <a:pt x="23348" y="5918"/>
                  <a:pt x="22932" y="5073"/>
                  <a:pt x="22562" y="4323"/>
                </a:cubicBezTo>
                <a:cubicBezTo>
                  <a:pt x="22479" y="4132"/>
                  <a:pt x="22301" y="4013"/>
                  <a:pt x="22098" y="3989"/>
                </a:cubicBezTo>
                <a:cubicBezTo>
                  <a:pt x="22122" y="3953"/>
                  <a:pt x="22134" y="3942"/>
                  <a:pt x="22134" y="3906"/>
                </a:cubicBezTo>
                <a:cubicBezTo>
                  <a:pt x="22193" y="3751"/>
                  <a:pt x="22193" y="3549"/>
                  <a:pt x="22122" y="3394"/>
                </a:cubicBezTo>
                <a:cubicBezTo>
                  <a:pt x="21562" y="2263"/>
                  <a:pt x="20955" y="1108"/>
                  <a:pt x="20217" y="536"/>
                </a:cubicBezTo>
                <a:cubicBezTo>
                  <a:pt x="19860" y="179"/>
                  <a:pt x="19455" y="1"/>
                  <a:pt x="1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8"/>
          <p:cNvSpPr/>
          <p:nvPr/>
        </p:nvSpPr>
        <p:spPr>
          <a:xfrm flipH="1">
            <a:off x="6805522" y="3753747"/>
            <a:ext cx="3803493" cy="2818264"/>
          </a:xfrm>
          <a:custGeom>
            <a:rect b="b" l="l" r="r" t="t"/>
            <a:pathLst>
              <a:path extrusionOk="0" h="89334" w="120564">
                <a:moveTo>
                  <a:pt x="45959" y="7895"/>
                </a:moveTo>
                <a:cubicBezTo>
                  <a:pt x="47256" y="8515"/>
                  <a:pt x="48519" y="9146"/>
                  <a:pt x="49804" y="9824"/>
                </a:cubicBezTo>
                <a:cubicBezTo>
                  <a:pt x="60472" y="15718"/>
                  <a:pt x="71295" y="21647"/>
                  <a:pt x="82880" y="27945"/>
                </a:cubicBezTo>
                <a:lnTo>
                  <a:pt x="82737" y="28219"/>
                </a:lnTo>
                <a:cubicBezTo>
                  <a:pt x="82689" y="28291"/>
                  <a:pt x="82678" y="28374"/>
                  <a:pt x="82666" y="28469"/>
                </a:cubicBezTo>
                <a:cubicBezTo>
                  <a:pt x="80189" y="27112"/>
                  <a:pt x="77820" y="25814"/>
                  <a:pt x="75546" y="24552"/>
                </a:cubicBezTo>
                <a:cubicBezTo>
                  <a:pt x="64544" y="18480"/>
                  <a:pt x="54781" y="12991"/>
                  <a:pt x="45959" y="7895"/>
                </a:cubicBezTo>
                <a:close/>
                <a:moveTo>
                  <a:pt x="103240" y="39661"/>
                </a:moveTo>
                <a:lnTo>
                  <a:pt x="118063" y="47650"/>
                </a:lnTo>
                <a:lnTo>
                  <a:pt x="117849" y="48103"/>
                </a:lnTo>
                <a:cubicBezTo>
                  <a:pt x="117920" y="47817"/>
                  <a:pt x="117801" y="47507"/>
                  <a:pt x="117527" y="47376"/>
                </a:cubicBezTo>
                <a:lnTo>
                  <a:pt x="103240" y="39661"/>
                </a:lnTo>
                <a:close/>
                <a:moveTo>
                  <a:pt x="26453" y="1288"/>
                </a:moveTo>
                <a:cubicBezTo>
                  <a:pt x="27000" y="1288"/>
                  <a:pt x="28014" y="1397"/>
                  <a:pt x="29861" y="1859"/>
                </a:cubicBezTo>
                <a:cubicBezTo>
                  <a:pt x="31016" y="2216"/>
                  <a:pt x="32302" y="2609"/>
                  <a:pt x="33731" y="3061"/>
                </a:cubicBezTo>
                <a:lnTo>
                  <a:pt x="36708" y="4812"/>
                </a:lnTo>
                <a:cubicBezTo>
                  <a:pt x="47530" y="11015"/>
                  <a:pt x="58377" y="16896"/>
                  <a:pt x="69866" y="23100"/>
                </a:cubicBezTo>
                <a:cubicBezTo>
                  <a:pt x="78141" y="27576"/>
                  <a:pt x="86702" y="32208"/>
                  <a:pt x="95536" y="37137"/>
                </a:cubicBezTo>
                <a:cubicBezTo>
                  <a:pt x="98346" y="38721"/>
                  <a:pt x="101418" y="40435"/>
                  <a:pt x="104657" y="42209"/>
                </a:cubicBezTo>
                <a:lnTo>
                  <a:pt x="116015" y="48341"/>
                </a:lnTo>
                <a:lnTo>
                  <a:pt x="100882" y="79095"/>
                </a:lnTo>
                <a:cubicBezTo>
                  <a:pt x="100727" y="79416"/>
                  <a:pt x="100858" y="79797"/>
                  <a:pt x="101180" y="79952"/>
                </a:cubicBezTo>
                <a:cubicBezTo>
                  <a:pt x="101269" y="79994"/>
                  <a:pt x="101364" y="80014"/>
                  <a:pt x="101460" y="80014"/>
                </a:cubicBezTo>
                <a:cubicBezTo>
                  <a:pt x="101555" y="80014"/>
                  <a:pt x="101650" y="79994"/>
                  <a:pt x="101739" y="79952"/>
                </a:cubicBezTo>
                <a:lnTo>
                  <a:pt x="101739" y="79952"/>
                </a:lnTo>
                <a:lnTo>
                  <a:pt x="98584" y="86298"/>
                </a:lnTo>
                <a:lnTo>
                  <a:pt x="88274" y="80869"/>
                </a:lnTo>
                <a:lnTo>
                  <a:pt x="80915" y="77059"/>
                </a:lnTo>
                <a:cubicBezTo>
                  <a:pt x="75653" y="74368"/>
                  <a:pt x="70759" y="71915"/>
                  <a:pt x="65937" y="69570"/>
                </a:cubicBezTo>
                <a:cubicBezTo>
                  <a:pt x="65842" y="69534"/>
                  <a:pt x="65759" y="69510"/>
                  <a:pt x="65652" y="69510"/>
                </a:cubicBezTo>
                <a:cubicBezTo>
                  <a:pt x="65425" y="69510"/>
                  <a:pt x="65223" y="69629"/>
                  <a:pt x="65104" y="69843"/>
                </a:cubicBezTo>
                <a:cubicBezTo>
                  <a:pt x="65068" y="69903"/>
                  <a:pt x="65044" y="69974"/>
                  <a:pt x="65021" y="70034"/>
                </a:cubicBezTo>
                <a:lnTo>
                  <a:pt x="12466" y="42566"/>
                </a:lnTo>
                <a:lnTo>
                  <a:pt x="1584" y="36851"/>
                </a:lnTo>
                <a:lnTo>
                  <a:pt x="2965" y="34149"/>
                </a:lnTo>
                <a:lnTo>
                  <a:pt x="5406" y="29791"/>
                </a:lnTo>
                <a:lnTo>
                  <a:pt x="8252" y="24862"/>
                </a:lnTo>
                <a:cubicBezTo>
                  <a:pt x="9407" y="22862"/>
                  <a:pt x="10621" y="20754"/>
                  <a:pt x="11812" y="18599"/>
                </a:cubicBezTo>
                <a:cubicBezTo>
                  <a:pt x="13859" y="14896"/>
                  <a:pt x="15931" y="11039"/>
                  <a:pt x="18122" y="6824"/>
                </a:cubicBezTo>
                <a:cubicBezTo>
                  <a:pt x="18285" y="6889"/>
                  <a:pt x="18456" y="6912"/>
                  <a:pt x="18627" y="6912"/>
                </a:cubicBezTo>
                <a:cubicBezTo>
                  <a:pt x="18829" y="6912"/>
                  <a:pt x="19030" y="6880"/>
                  <a:pt x="19217" y="6848"/>
                </a:cubicBezTo>
                <a:cubicBezTo>
                  <a:pt x="19324" y="6824"/>
                  <a:pt x="19467" y="6800"/>
                  <a:pt x="19574" y="6800"/>
                </a:cubicBezTo>
                <a:cubicBezTo>
                  <a:pt x="19610" y="7407"/>
                  <a:pt x="18920" y="9646"/>
                  <a:pt x="14693" y="17361"/>
                </a:cubicBezTo>
                <a:cubicBezTo>
                  <a:pt x="14621" y="17516"/>
                  <a:pt x="14586" y="17694"/>
                  <a:pt x="14645" y="17861"/>
                </a:cubicBezTo>
                <a:cubicBezTo>
                  <a:pt x="14693" y="18016"/>
                  <a:pt x="14812" y="18159"/>
                  <a:pt x="14967" y="18230"/>
                </a:cubicBezTo>
                <a:lnTo>
                  <a:pt x="15800" y="18659"/>
                </a:lnTo>
                <a:cubicBezTo>
                  <a:pt x="15893" y="18707"/>
                  <a:pt x="15992" y="18730"/>
                  <a:pt x="16090" y="18730"/>
                </a:cubicBezTo>
                <a:cubicBezTo>
                  <a:pt x="16308" y="18730"/>
                  <a:pt x="16519" y="18617"/>
                  <a:pt x="16634" y="18420"/>
                </a:cubicBezTo>
                <a:cubicBezTo>
                  <a:pt x="17491" y="16968"/>
                  <a:pt x="18360" y="15563"/>
                  <a:pt x="19217" y="14206"/>
                </a:cubicBezTo>
                <a:lnTo>
                  <a:pt x="24920" y="3157"/>
                </a:lnTo>
                <a:lnTo>
                  <a:pt x="26480" y="3990"/>
                </a:lnTo>
                <a:cubicBezTo>
                  <a:pt x="26568" y="4040"/>
                  <a:pt x="26672" y="4067"/>
                  <a:pt x="26777" y="4067"/>
                </a:cubicBezTo>
                <a:cubicBezTo>
                  <a:pt x="26898" y="4067"/>
                  <a:pt x="27021" y="4031"/>
                  <a:pt x="27123" y="3954"/>
                </a:cubicBezTo>
                <a:lnTo>
                  <a:pt x="27206" y="3907"/>
                </a:lnTo>
                <a:cubicBezTo>
                  <a:pt x="27385" y="3812"/>
                  <a:pt x="27504" y="3633"/>
                  <a:pt x="27540" y="3419"/>
                </a:cubicBezTo>
                <a:cubicBezTo>
                  <a:pt x="27552" y="3216"/>
                  <a:pt x="27480" y="3014"/>
                  <a:pt x="27325" y="2871"/>
                </a:cubicBezTo>
                <a:cubicBezTo>
                  <a:pt x="26337" y="1990"/>
                  <a:pt x="26051" y="1526"/>
                  <a:pt x="25956" y="1335"/>
                </a:cubicBezTo>
                <a:cubicBezTo>
                  <a:pt x="26044" y="1312"/>
                  <a:pt x="26197" y="1288"/>
                  <a:pt x="26453" y="1288"/>
                </a:cubicBezTo>
                <a:close/>
                <a:moveTo>
                  <a:pt x="26483" y="1"/>
                </a:moveTo>
                <a:cubicBezTo>
                  <a:pt x="25354" y="1"/>
                  <a:pt x="24957" y="338"/>
                  <a:pt x="24754" y="716"/>
                </a:cubicBezTo>
                <a:cubicBezTo>
                  <a:pt x="24599" y="1014"/>
                  <a:pt x="24587" y="1311"/>
                  <a:pt x="24694" y="1633"/>
                </a:cubicBezTo>
                <a:cubicBezTo>
                  <a:pt x="24623" y="1633"/>
                  <a:pt x="24527" y="1633"/>
                  <a:pt x="24456" y="1668"/>
                </a:cubicBezTo>
                <a:cubicBezTo>
                  <a:pt x="24289" y="1716"/>
                  <a:pt x="24158" y="1835"/>
                  <a:pt x="24087" y="1978"/>
                </a:cubicBezTo>
                <a:lnTo>
                  <a:pt x="18920" y="11991"/>
                </a:lnTo>
                <a:cubicBezTo>
                  <a:pt x="21122" y="7467"/>
                  <a:pt x="21003" y="6538"/>
                  <a:pt x="20598" y="5967"/>
                </a:cubicBezTo>
                <a:cubicBezTo>
                  <a:pt x="20343" y="5609"/>
                  <a:pt x="19977" y="5516"/>
                  <a:pt x="19627" y="5516"/>
                </a:cubicBezTo>
                <a:cubicBezTo>
                  <a:pt x="19405" y="5516"/>
                  <a:pt x="19190" y="5553"/>
                  <a:pt x="19015" y="5586"/>
                </a:cubicBezTo>
                <a:cubicBezTo>
                  <a:pt x="18908" y="5597"/>
                  <a:pt x="18777" y="5621"/>
                  <a:pt x="18670" y="5621"/>
                </a:cubicBezTo>
                <a:lnTo>
                  <a:pt x="18670" y="5609"/>
                </a:lnTo>
                <a:cubicBezTo>
                  <a:pt x="18670" y="5312"/>
                  <a:pt x="18467" y="5062"/>
                  <a:pt x="18193" y="4978"/>
                </a:cubicBezTo>
                <a:cubicBezTo>
                  <a:pt x="18142" y="4965"/>
                  <a:pt x="18089" y="4959"/>
                  <a:pt x="18038" y="4959"/>
                </a:cubicBezTo>
                <a:cubicBezTo>
                  <a:pt x="17805" y="4959"/>
                  <a:pt x="17586" y="5088"/>
                  <a:pt x="17479" y="5312"/>
                </a:cubicBezTo>
                <a:cubicBezTo>
                  <a:pt x="15122" y="9884"/>
                  <a:pt x="12907" y="14015"/>
                  <a:pt x="10716" y="17980"/>
                </a:cubicBezTo>
                <a:cubicBezTo>
                  <a:pt x="9526" y="20135"/>
                  <a:pt x="8335" y="22230"/>
                  <a:pt x="7180" y="24231"/>
                </a:cubicBezTo>
                <a:lnTo>
                  <a:pt x="5930" y="26350"/>
                </a:lnTo>
                <a:lnTo>
                  <a:pt x="1858" y="33541"/>
                </a:lnTo>
                <a:lnTo>
                  <a:pt x="167" y="36816"/>
                </a:lnTo>
                <a:cubicBezTo>
                  <a:pt x="1" y="37125"/>
                  <a:pt x="120" y="37506"/>
                  <a:pt x="429" y="37661"/>
                </a:cubicBezTo>
                <a:lnTo>
                  <a:pt x="11883" y="43674"/>
                </a:lnTo>
                <a:lnTo>
                  <a:pt x="99072" y="89263"/>
                </a:lnTo>
                <a:cubicBezTo>
                  <a:pt x="99168" y="89310"/>
                  <a:pt x="99275" y="89334"/>
                  <a:pt x="99370" y="89334"/>
                </a:cubicBezTo>
                <a:cubicBezTo>
                  <a:pt x="99430" y="89334"/>
                  <a:pt x="99513" y="89322"/>
                  <a:pt x="99573" y="89310"/>
                </a:cubicBezTo>
                <a:cubicBezTo>
                  <a:pt x="99727" y="89251"/>
                  <a:pt x="99870" y="89143"/>
                  <a:pt x="99942" y="88989"/>
                </a:cubicBezTo>
                <a:lnTo>
                  <a:pt x="120444" y="47365"/>
                </a:lnTo>
                <a:cubicBezTo>
                  <a:pt x="120563" y="47055"/>
                  <a:pt x="120444" y="46686"/>
                  <a:pt x="120147" y="46519"/>
                </a:cubicBezTo>
                <a:lnTo>
                  <a:pt x="100585" y="36042"/>
                </a:lnTo>
                <a:lnTo>
                  <a:pt x="85321" y="27814"/>
                </a:lnTo>
                <a:cubicBezTo>
                  <a:pt x="85222" y="27762"/>
                  <a:pt x="85117" y="27736"/>
                  <a:pt x="85013" y="27736"/>
                </a:cubicBezTo>
                <a:cubicBezTo>
                  <a:pt x="84791" y="27736"/>
                  <a:pt x="84577" y="27853"/>
                  <a:pt x="84464" y="28065"/>
                </a:cubicBezTo>
                <a:cubicBezTo>
                  <a:pt x="84416" y="28160"/>
                  <a:pt x="84392" y="28243"/>
                  <a:pt x="84392" y="28338"/>
                </a:cubicBezTo>
                <a:cubicBezTo>
                  <a:pt x="84309" y="28303"/>
                  <a:pt x="84249" y="28267"/>
                  <a:pt x="84178" y="28231"/>
                </a:cubicBezTo>
                <a:lnTo>
                  <a:pt x="84309" y="27981"/>
                </a:lnTo>
                <a:cubicBezTo>
                  <a:pt x="84475" y="27660"/>
                  <a:pt x="84356" y="27291"/>
                  <a:pt x="84059" y="27124"/>
                </a:cubicBezTo>
                <a:cubicBezTo>
                  <a:pt x="72260" y="20730"/>
                  <a:pt x="61258" y="14706"/>
                  <a:pt x="50412" y="8705"/>
                </a:cubicBezTo>
                <a:cubicBezTo>
                  <a:pt x="46268" y="6502"/>
                  <a:pt x="42089" y="4657"/>
                  <a:pt x="37624" y="3050"/>
                </a:cubicBezTo>
                <a:cubicBezTo>
                  <a:pt x="37552" y="3025"/>
                  <a:pt x="37478" y="3013"/>
                  <a:pt x="37405" y="3013"/>
                </a:cubicBezTo>
                <a:cubicBezTo>
                  <a:pt x="37165" y="3013"/>
                  <a:pt x="36939" y="3143"/>
                  <a:pt x="36839" y="3371"/>
                </a:cubicBezTo>
                <a:cubicBezTo>
                  <a:pt x="36839" y="3395"/>
                  <a:pt x="36827" y="3395"/>
                  <a:pt x="36827" y="3407"/>
                </a:cubicBezTo>
                <a:lnTo>
                  <a:pt x="34279" y="1918"/>
                </a:lnTo>
                <a:cubicBezTo>
                  <a:pt x="34231" y="1883"/>
                  <a:pt x="34207" y="1871"/>
                  <a:pt x="34160" y="1859"/>
                </a:cubicBezTo>
                <a:cubicBezTo>
                  <a:pt x="32695" y="1383"/>
                  <a:pt x="31385" y="978"/>
                  <a:pt x="30195" y="621"/>
                </a:cubicBezTo>
                <a:cubicBezTo>
                  <a:pt x="30183" y="621"/>
                  <a:pt x="30111" y="597"/>
                  <a:pt x="30111" y="597"/>
                </a:cubicBezTo>
                <a:cubicBezTo>
                  <a:pt x="28421" y="166"/>
                  <a:pt x="27272" y="1"/>
                  <a:pt x="26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8"/>
          <p:cNvSpPr/>
          <p:nvPr/>
        </p:nvSpPr>
        <p:spPr>
          <a:xfrm flipH="1">
            <a:off x="-1111282" y="-1482362"/>
            <a:ext cx="3758790" cy="2778388"/>
          </a:xfrm>
          <a:custGeom>
            <a:rect b="b" l="l" r="r" t="t"/>
            <a:pathLst>
              <a:path extrusionOk="0" h="88070" w="119147">
                <a:moveTo>
                  <a:pt x="25767" y="0"/>
                </a:moveTo>
                <a:cubicBezTo>
                  <a:pt x="24236" y="0"/>
                  <a:pt x="23941" y="716"/>
                  <a:pt x="26183" y="2690"/>
                </a:cubicBezTo>
                <a:cubicBezTo>
                  <a:pt x="26135" y="2702"/>
                  <a:pt x="26099" y="2725"/>
                  <a:pt x="26063" y="2761"/>
                </a:cubicBezTo>
                <a:lnTo>
                  <a:pt x="23932" y="1630"/>
                </a:lnTo>
                <a:lnTo>
                  <a:pt x="17932" y="13262"/>
                </a:lnTo>
                <a:cubicBezTo>
                  <a:pt x="17110" y="14560"/>
                  <a:pt x="16253" y="15965"/>
                  <a:pt x="15360" y="17453"/>
                </a:cubicBezTo>
                <a:cubicBezTo>
                  <a:pt x="15145" y="17346"/>
                  <a:pt x="14729" y="17120"/>
                  <a:pt x="14526" y="17013"/>
                </a:cubicBezTo>
                <a:cubicBezTo>
                  <a:pt x="20163" y="6723"/>
                  <a:pt x="19924" y="5511"/>
                  <a:pt x="18903" y="5511"/>
                </a:cubicBezTo>
                <a:cubicBezTo>
                  <a:pt x="18588" y="5511"/>
                  <a:pt x="18198" y="5626"/>
                  <a:pt x="17883" y="5626"/>
                </a:cubicBezTo>
                <a:cubicBezTo>
                  <a:pt x="17550" y="5626"/>
                  <a:pt x="17300" y="5497"/>
                  <a:pt x="17312" y="4964"/>
                </a:cubicBezTo>
                <a:lnTo>
                  <a:pt x="17312" y="4964"/>
                </a:lnTo>
                <a:cubicBezTo>
                  <a:pt x="15110" y="9214"/>
                  <a:pt x="12859" y="13465"/>
                  <a:pt x="10538" y="17644"/>
                </a:cubicBezTo>
                <a:cubicBezTo>
                  <a:pt x="9383" y="19739"/>
                  <a:pt x="8192" y="21823"/>
                  <a:pt x="6978" y="23907"/>
                </a:cubicBezTo>
                <a:cubicBezTo>
                  <a:pt x="6347" y="24990"/>
                  <a:pt x="5716" y="26085"/>
                  <a:pt x="5073" y="27169"/>
                </a:cubicBezTo>
                <a:cubicBezTo>
                  <a:pt x="3942" y="29181"/>
                  <a:pt x="2834" y="31181"/>
                  <a:pt x="1703" y="33193"/>
                </a:cubicBezTo>
                <a:lnTo>
                  <a:pt x="1" y="36468"/>
                </a:lnTo>
                <a:lnTo>
                  <a:pt x="11443" y="42480"/>
                </a:lnTo>
                <a:cubicBezTo>
                  <a:pt x="41208" y="58054"/>
                  <a:pt x="69986" y="73079"/>
                  <a:pt x="98644" y="88069"/>
                </a:cubicBezTo>
                <a:cubicBezTo>
                  <a:pt x="105478" y="74199"/>
                  <a:pt x="112289" y="60340"/>
                  <a:pt x="119147" y="46457"/>
                </a:cubicBezTo>
                <a:cubicBezTo>
                  <a:pt x="112622" y="42957"/>
                  <a:pt x="106097" y="39468"/>
                  <a:pt x="99549" y="35980"/>
                </a:cubicBezTo>
                <a:cubicBezTo>
                  <a:pt x="94477" y="33241"/>
                  <a:pt x="89405" y="30503"/>
                  <a:pt x="84297" y="27740"/>
                </a:cubicBezTo>
                <a:lnTo>
                  <a:pt x="84297" y="27740"/>
                </a:lnTo>
                <a:cubicBezTo>
                  <a:pt x="89440" y="30562"/>
                  <a:pt x="94536" y="33336"/>
                  <a:pt x="99585" y="36110"/>
                </a:cubicBezTo>
                <a:cubicBezTo>
                  <a:pt x="102109" y="37492"/>
                  <a:pt x="104633" y="38861"/>
                  <a:pt x="107145" y="40230"/>
                </a:cubicBezTo>
                <a:cubicBezTo>
                  <a:pt x="111050" y="42349"/>
                  <a:pt x="114967" y="44445"/>
                  <a:pt x="118873" y="46564"/>
                </a:cubicBezTo>
                <a:cubicBezTo>
                  <a:pt x="115456" y="53386"/>
                  <a:pt x="112062" y="60209"/>
                  <a:pt x="108657" y="67007"/>
                </a:cubicBezTo>
                <a:cubicBezTo>
                  <a:pt x="105264" y="73853"/>
                  <a:pt x="101871" y="80711"/>
                  <a:pt x="98465" y="87593"/>
                </a:cubicBezTo>
                <a:cubicBezTo>
                  <a:pt x="92250" y="84331"/>
                  <a:pt x="85976" y="81045"/>
                  <a:pt x="79665" y="77735"/>
                </a:cubicBezTo>
                <a:cubicBezTo>
                  <a:pt x="74796" y="75211"/>
                  <a:pt x="69890" y="72663"/>
                  <a:pt x="64925" y="70079"/>
                </a:cubicBezTo>
                <a:cubicBezTo>
                  <a:pt x="64945" y="70077"/>
                  <a:pt x="64966" y="70077"/>
                  <a:pt x="64988" y="70077"/>
                </a:cubicBezTo>
                <a:cubicBezTo>
                  <a:pt x="65085" y="70077"/>
                  <a:pt x="65204" y="70088"/>
                  <a:pt x="65300" y="70088"/>
                </a:cubicBezTo>
                <a:cubicBezTo>
                  <a:pt x="65537" y="70088"/>
                  <a:pt x="65632" y="70019"/>
                  <a:pt x="64902" y="69543"/>
                </a:cubicBezTo>
                <a:lnTo>
                  <a:pt x="64902" y="69543"/>
                </a:lnTo>
                <a:cubicBezTo>
                  <a:pt x="69986" y="71996"/>
                  <a:pt x="74962" y="74496"/>
                  <a:pt x="79880" y="77008"/>
                </a:cubicBezTo>
                <a:cubicBezTo>
                  <a:pt x="82332" y="78294"/>
                  <a:pt x="84773" y="79556"/>
                  <a:pt x="87214" y="80818"/>
                </a:cubicBezTo>
                <a:cubicBezTo>
                  <a:pt x="90845" y="82735"/>
                  <a:pt x="94477" y="84640"/>
                  <a:pt x="98108" y="86557"/>
                </a:cubicBezTo>
                <a:cubicBezTo>
                  <a:pt x="99239" y="84271"/>
                  <a:pt x="100382" y="81997"/>
                  <a:pt x="101513" y="79699"/>
                </a:cubicBezTo>
                <a:cubicBezTo>
                  <a:pt x="102335" y="78068"/>
                  <a:pt x="103156" y="76425"/>
                  <a:pt x="103990" y="74794"/>
                </a:cubicBezTo>
                <a:cubicBezTo>
                  <a:pt x="105359" y="72103"/>
                  <a:pt x="106716" y="69424"/>
                  <a:pt x="108086" y="66721"/>
                </a:cubicBezTo>
                <a:cubicBezTo>
                  <a:pt x="109455" y="64042"/>
                  <a:pt x="110824" y="61352"/>
                  <a:pt x="112193" y="58673"/>
                </a:cubicBezTo>
                <a:cubicBezTo>
                  <a:pt x="112991" y="57101"/>
                  <a:pt x="113789" y="55506"/>
                  <a:pt x="114598" y="53922"/>
                </a:cubicBezTo>
                <a:cubicBezTo>
                  <a:pt x="115789" y="51541"/>
                  <a:pt x="116980" y="49160"/>
                  <a:pt x="118182" y="46767"/>
                </a:cubicBezTo>
                <a:cubicBezTo>
                  <a:pt x="114325" y="44683"/>
                  <a:pt x="110455" y="42599"/>
                  <a:pt x="106585" y="40504"/>
                </a:cubicBezTo>
                <a:cubicBezTo>
                  <a:pt x="103966" y="39087"/>
                  <a:pt x="101335" y="37670"/>
                  <a:pt x="98692" y="36265"/>
                </a:cubicBezTo>
                <a:cubicBezTo>
                  <a:pt x="93393" y="33443"/>
                  <a:pt x="88036" y="30646"/>
                  <a:pt x="82582" y="27883"/>
                </a:cubicBezTo>
                <a:cubicBezTo>
                  <a:pt x="82690" y="27669"/>
                  <a:pt x="82916" y="27276"/>
                  <a:pt x="83011" y="27062"/>
                </a:cubicBezTo>
                <a:cubicBezTo>
                  <a:pt x="71879" y="21037"/>
                  <a:pt x="60687" y="14906"/>
                  <a:pt x="49376" y="8643"/>
                </a:cubicBezTo>
                <a:cubicBezTo>
                  <a:pt x="44637" y="6119"/>
                  <a:pt x="40351" y="4333"/>
                  <a:pt x="36684" y="3011"/>
                </a:cubicBezTo>
                <a:lnTo>
                  <a:pt x="36684" y="3011"/>
                </a:lnTo>
                <a:cubicBezTo>
                  <a:pt x="48864" y="10155"/>
                  <a:pt x="61580" y="17334"/>
                  <a:pt x="74534" y="24478"/>
                </a:cubicBezTo>
                <a:cubicBezTo>
                  <a:pt x="81011" y="28050"/>
                  <a:pt x="87559" y="31622"/>
                  <a:pt x="94120" y="35194"/>
                </a:cubicBezTo>
                <a:cubicBezTo>
                  <a:pt x="97406" y="36980"/>
                  <a:pt x="100680" y="38742"/>
                  <a:pt x="103966" y="40528"/>
                </a:cubicBezTo>
                <a:cubicBezTo>
                  <a:pt x="108157" y="42778"/>
                  <a:pt x="112336" y="45040"/>
                  <a:pt x="116515" y="47290"/>
                </a:cubicBezTo>
                <a:cubicBezTo>
                  <a:pt x="113693" y="52934"/>
                  <a:pt x="110872" y="58554"/>
                  <a:pt x="108074" y="64162"/>
                </a:cubicBezTo>
                <a:cubicBezTo>
                  <a:pt x="105621" y="69043"/>
                  <a:pt x="103168" y="73913"/>
                  <a:pt x="100739" y="78735"/>
                </a:cubicBezTo>
                <a:cubicBezTo>
                  <a:pt x="103037" y="74068"/>
                  <a:pt x="105419" y="69198"/>
                  <a:pt x="107836" y="64257"/>
                </a:cubicBezTo>
                <a:cubicBezTo>
                  <a:pt x="110586" y="58685"/>
                  <a:pt x="113360" y="53029"/>
                  <a:pt x="116110" y="47421"/>
                </a:cubicBezTo>
                <a:cubicBezTo>
                  <a:pt x="113729" y="46147"/>
                  <a:pt x="111372" y="44873"/>
                  <a:pt x="109002" y="43611"/>
                </a:cubicBezTo>
                <a:cubicBezTo>
                  <a:pt x="107395" y="42730"/>
                  <a:pt x="105800" y="41873"/>
                  <a:pt x="104228" y="41004"/>
                </a:cubicBezTo>
                <a:cubicBezTo>
                  <a:pt x="101109" y="39313"/>
                  <a:pt x="98061" y="37611"/>
                  <a:pt x="95120" y="35932"/>
                </a:cubicBezTo>
                <a:cubicBezTo>
                  <a:pt x="74177" y="24264"/>
                  <a:pt x="55008" y="14358"/>
                  <a:pt x="36279" y="3607"/>
                </a:cubicBezTo>
                <a:lnTo>
                  <a:pt x="33243" y="1821"/>
                </a:lnTo>
                <a:cubicBezTo>
                  <a:pt x="31778" y="1344"/>
                  <a:pt x="30433" y="928"/>
                  <a:pt x="29242" y="570"/>
                </a:cubicBezTo>
                <a:cubicBezTo>
                  <a:pt x="27851" y="222"/>
                  <a:pt x="26618" y="0"/>
                  <a:pt x="257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8"/>
          <p:cNvSpPr/>
          <p:nvPr/>
        </p:nvSpPr>
        <p:spPr>
          <a:xfrm flipH="1">
            <a:off x="8081985" y="-5"/>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8"/>
          <p:cNvSpPr/>
          <p:nvPr/>
        </p:nvSpPr>
        <p:spPr>
          <a:xfrm flipH="1">
            <a:off x="103203" y="1013833"/>
            <a:ext cx="616785" cy="589402"/>
          </a:xfrm>
          <a:custGeom>
            <a:rect b="b" l="l" r="r" t="t"/>
            <a:pathLst>
              <a:path extrusionOk="0" h="18683" w="19551">
                <a:moveTo>
                  <a:pt x="12788" y="12907"/>
                </a:moveTo>
                <a:lnTo>
                  <a:pt x="12788" y="12907"/>
                </a:lnTo>
                <a:cubicBezTo>
                  <a:pt x="11562" y="13692"/>
                  <a:pt x="10478" y="14550"/>
                  <a:pt x="9407" y="15359"/>
                </a:cubicBezTo>
                <a:cubicBezTo>
                  <a:pt x="10371" y="14431"/>
                  <a:pt x="11407" y="13561"/>
                  <a:pt x="12788" y="12907"/>
                </a:cubicBezTo>
                <a:close/>
                <a:moveTo>
                  <a:pt x="8347" y="0"/>
                </a:moveTo>
                <a:cubicBezTo>
                  <a:pt x="8169" y="500"/>
                  <a:pt x="7692" y="893"/>
                  <a:pt x="6716" y="1036"/>
                </a:cubicBezTo>
                <a:cubicBezTo>
                  <a:pt x="6656" y="1131"/>
                  <a:pt x="6549" y="1369"/>
                  <a:pt x="6502" y="1488"/>
                </a:cubicBezTo>
                <a:cubicBezTo>
                  <a:pt x="5311" y="4203"/>
                  <a:pt x="4275" y="6989"/>
                  <a:pt x="2013" y="8966"/>
                </a:cubicBezTo>
                <a:cubicBezTo>
                  <a:pt x="3620" y="7846"/>
                  <a:pt x="4882" y="6465"/>
                  <a:pt x="5585" y="4644"/>
                </a:cubicBezTo>
                <a:cubicBezTo>
                  <a:pt x="5728" y="4751"/>
                  <a:pt x="5930" y="4906"/>
                  <a:pt x="6085" y="4917"/>
                </a:cubicBezTo>
                <a:cubicBezTo>
                  <a:pt x="6323" y="7418"/>
                  <a:pt x="3370" y="7715"/>
                  <a:pt x="2846" y="9739"/>
                </a:cubicBezTo>
                <a:lnTo>
                  <a:pt x="1953" y="9025"/>
                </a:lnTo>
                <a:cubicBezTo>
                  <a:pt x="1430" y="9466"/>
                  <a:pt x="858" y="9870"/>
                  <a:pt x="191" y="10180"/>
                </a:cubicBezTo>
                <a:cubicBezTo>
                  <a:pt x="1" y="10394"/>
                  <a:pt x="239" y="10942"/>
                  <a:pt x="584" y="11549"/>
                </a:cubicBezTo>
                <a:cubicBezTo>
                  <a:pt x="3466" y="11394"/>
                  <a:pt x="4882" y="9323"/>
                  <a:pt x="6537" y="7680"/>
                </a:cubicBezTo>
                <a:lnTo>
                  <a:pt x="6537" y="7680"/>
                </a:lnTo>
                <a:cubicBezTo>
                  <a:pt x="6025" y="8501"/>
                  <a:pt x="5597" y="9609"/>
                  <a:pt x="4561" y="10025"/>
                </a:cubicBezTo>
                <a:cubicBezTo>
                  <a:pt x="3275" y="10752"/>
                  <a:pt x="2680" y="11883"/>
                  <a:pt x="1227" y="12168"/>
                </a:cubicBezTo>
                <a:lnTo>
                  <a:pt x="953" y="12180"/>
                </a:lnTo>
                <a:cubicBezTo>
                  <a:pt x="1144" y="12466"/>
                  <a:pt x="1322" y="12764"/>
                  <a:pt x="1489" y="13038"/>
                </a:cubicBezTo>
                <a:cubicBezTo>
                  <a:pt x="2346" y="14252"/>
                  <a:pt x="3644" y="15800"/>
                  <a:pt x="5109" y="16347"/>
                </a:cubicBezTo>
                <a:cubicBezTo>
                  <a:pt x="5228" y="16228"/>
                  <a:pt x="5430" y="16002"/>
                  <a:pt x="5430" y="16002"/>
                </a:cubicBezTo>
                <a:cubicBezTo>
                  <a:pt x="5894" y="16347"/>
                  <a:pt x="6311" y="16788"/>
                  <a:pt x="6716" y="17229"/>
                </a:cubicBezTo>
                <a:cubicBezTo>
                  <a:pt x="7657" y="16657"/>
                  <a:pt x="8526" y="16038"/>
                  <a:pt x="9407" y="15359"/>
                </a:cubicBezTo>
                <a:lnTo>
                  <a:pt x="9407" y="15359"/>
                </a:lnTo>
                <a:cubicBezTo>
                  <a:pt x="8633" y="16121"/>
                  <a:pt x="7907" y="16907"/>
                  <a:pt x="7085" y="17621"/>
                </a:cubicBezTo>
                <a:cubicBezTo>
                  <a:pt x="7561" y="18121"/>
                  <a:pt x="8014" y="18538"/>
                  <a:pt x="8490" y="18633"/>
                </a:cubicBezTo>
                <a:cubicBezTo>
                  <a:pt x="8578" y="18667"/>
                  <a:pt x="8660" y="18682"/>
                  <a:pt x="8735" y="18682"/>
                </a:cubicBezTo>
                <a:cubicBezTo>
                  <a:pt x="9407" y="18682"/>
                  <a:pt x="9592" y="17458"/>
                  <a:pt x="10181" y="17169"/>
                </a:cubicBezTo>
                <a:cubicBezTo>
                  <a:pt x="12300" y="16455"/>
                  <a:pt x="13324" y="14573"/>
                  <a:pt x="15098" y="13419"/>
                </a:cubicBezTo>
                <a:cubicBezTo>
                  <a:pt x="16360" y="12526"/>
                  <a:pt x="16848" y="11109"/>
                  <a:pt x="17253" y="9728"/>
                </a:cubicBezTo>
                <a:cubicBezTo>
                  <a:pt x="17634" y="7763"/>
                  <a:pt x="19551" y="6239"/>
                  <a:pt x="19039" y="4322"/>
                </a:cubicBezTo>
                <a:cubicBezTo>
                  <a:pt x="18586" y="2973"/>
                  <a:pt x="16067" y="2212"/>
                  <a:pt x="14138" y="2212"/>
                </a:cubicBezTo>
                <a:cubicBezTo>
                  <a:pt x="13582" y="2212"/>
                  <a:pt x="13075" y="2275"/>
                  <a:pt x="12681" y="2405"/>
                </a:cubicBezTo>
                <a:lnTo>
                  <a:pt x="11609" y="1989"/>
                </a:lnTo>
                <a:cubicBezTo>
                  <a:pt x="12562" y="1096"/>
                  <a:pt x="9645" y="643"/>
                  <a:pt x="8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 name="Google Shape;675;p28"/>
          <p:cNvGrpSpPr/>
          <p:nvPr/>
        </p:nvGrpSpPr>
        <p:grpSpPr>
          <a:xfrm flipH="1">
            <a:off x="-1214196" y="4242070"/>
            <a:ext cx="2476722" cy="875246"/>
            <a:chOff x="-7151200" y="-2136100"/>
            <a:chExt cx="1714825" cy="606000"/>
          </a:xfrm>
        </p:grpSpPr>
        <p:sp>
          <p:nvSpPr>
            <p:cNvPr id="676" name="Google Shape;676;p28"/>
            <p:cNvSpPr/>
            <p:nvPr/>
          </p:nvSpPr>
          <p:spPr>
            <a:xfrm>
              <a:off x="-7151200" y="-1942725"/>
              <a:ext cx="43775" cy="39375"/>
            </a:xfrm>
            <a:custGeom>
              <a:rect b="b" l="l" r="r" t="t"/>
              <a:pathLst>
                <a:path extrusionOk="0" h="1575" w="1751">
                  <a:moveTo>
                    <a:pt x="1096" y="265"/>
                  </a:moveTo>
                  <a:cubicBezTo>
                    <a:pt x="1251" y="360"/>
                    <a:pt x="1334" y="419"/>
                    <a:pt x="1429" y="479"/>
                  </a:cubicBezTo>
                  <a:cubicBezTo>
                    <a:pt x="1322" y="419"/>
                    <a:pt x="1203" y="360"/>
                    <a:pt x="1096" y="265"/>
                  </a:cubicBezTo>
                  <a:close/>
                  <a:moveTo>
                    <a:pt x="798" y="1384"/>
                  </a:moveTo>
                  <a:cubicBezTo>
                    <a:pt x="798" y="1396"/>
                    <a:pt x="822" y="1420"/>
                    <a:pt x="822" y="1420"/>
                  </a:cubicBezTo>
                  <a:cubicBezTo>
                    <a:pt x="798" y="1420"/>
                    <a:pt x="798" y="1396"/>
                    <a:pt x="798" y="1384"/>
                  </a:cubicBezTo>
                  <a:close/>
                  <a:moveTo>
                    <a:pt x="859" y="0"/>
                  </a:moveTo>
                  <a:cubicBezTo>
                    <a:pt x="781" y="0"/>
                    <a:pt x="700" y="24"/>
                    <a:pt x="619" y="50"/>
                  </a:cubicBezTo>
                  <a:cubicBezTo>
                    <a:pt x="453" y="122"/>
                    <a:pt x="203" y="62"/>
                    <a:pt x="84" y="229"/>
                  </a:cubicBezTo>
                  <a:cubicBezTo>
                    <a:pt x="0" y="384"/>
                    <a:pt x="227" y="741"/>
                    <a:pt x="358" y="860"/>
                  </a:cubicBezTo>
                  <a:cubicBezTo>
                    <a:pt x="369" y="896"/>
                    <a:pt x="381" y="955"/>
                    <a:pt x="405" y="979"/>
                  </a:cubicBezTo>
                  <a:cubicBezTo>
                    <a:pt x="401" y="978"/>
                    <a:pt x="396" y="978"/>
                    <a:pt x="393" y="978"/>
                  </a:cubicBezTo>
                  <a:cubicBezTo>
                    <a:pt x="310" y="978"/>
                    <a:pt x="443" y="1224"/>
                    <a:pt x="489" y="1372"/>
                  </a:cubicBezTo>
                  <a:cubicBezTo>
                    <a:pt x="494" y="1370"/>
                    <a:pt x="500" y="1369"/>
                    <a:pt x="506" y="1369"/>
                  </a:cubicBezTo>
                  <a:cubicBezTo>
                    <a:pt x="536" y="1369"/>
                    <a:pt x="568" y="1395"/>
                    <a:pt x="608" y="1455"/>
                  </a:cubicBezTo>
                  <a:lnTo>
                    <a:pt x="643" y="1455"/>
                  </a:lnTo>
                  <a:cubicBezTo>
                    <a:pt x="724" y="1442"/>
                    <a:pt x="815" y="1417"/>
                    <a:pt x="908" y="1417"/>
                  </a:cubicBezTo>
                  <a:cubicBezTo>
                    <a:pt x="979" y="1417"/>
                    <a:pt x="1052" y="1432"/>
                    <a:pt x="1120" y="1479"/>
                  </a:cubicBezTo>
                  <a:cubicBezTo>
                    <a:pt x="1044" y="1413"/>
                    <a:pt x="953" y="1377"/>
                    <a:pt x="865" y="1377"/>
                  </a:cubicBezTo>
                  <a:cubicBezTo>
                    <a:pt x="842" y="1377"/>
                    <a:pt x="820" y="1379"/>
                    <a:pt x="798" y="1384"/>
                  </a:cubicBezTo>
                  <a:lnTo>
                    <a:pt x="798" y="1324"/>
                  </a:lnTo>
                  <a:cubicBezTo>
                    <a:pt x="832" y="1291"/>
                    <a:pt x="860" y="1278"/>
                    <a:pt x="887" y="1278"/>
                  </a:cubicBezTo>
                  <a:cubicBezTo>
                    <a:pt x="917" y="1278"/>
                    <a:pt x="945" y="1294"/>
                    <a:pt x="977" y="1312"/>
                  </a:cubicBezTo>
                  <a:cubicBezTo>
                    <a:pt x="1014" y="1350"/>
                    <a:pt x="1051" y="1380"/>
                    <a:pt x="1100" y="1380"/>
                  </a:cubicBezTo>
                  <a:cubicBezTo>
                    <a:pt x="1113" y="1380"/>
                    <a:pt x="1128" y="1377"/>
                    <a:pt x="1143" y="1372"/>
                  </a:cubicBezTo>
                  <a:lnTo>
                    <a:pt x="1143" y="1372"/>
                  </a:lnTo>
                  <a:cubicBezTo>
                    <a:pt x="1143" y="1396"/>
                    <a:pt x="1131" y="1455"/>
                    <a:pt x="1120" y="1491"/>
                  </a:cubicBezTo>
                  <a:cubicBezTo>
                    <a:pt x="1143" y="1503"/>
                    <a:pt x="1179" y="1539"/>
                    <a:pt x="1191" y="1574"/>
                  </a:cubicBezTo>
                  <a:cubicBezTo>
                    <a:pt x="1203" y="1574"/>
                    <a:pt x="1239" y="1527"/>
                    <a:pt x="1274" y="1467"/>
                  </a:cubicBezTo>
                  <a:cubicBezTo>
                    <a:pt x="1262" y="1241"/>
                    <a:pt x="1084" y="1193"/>
                    <a:pt x="941" y="1134"/>
                  </a:cubicBezTo>
                  <a:cubicBezTo>
                    <a:pt x="963" y="1134"/>
                    <a:pt x="987" y="1131"/>
                    <a:pt x="1012" y="1131"/>
                  </a:cubicBezTo>
                  <a:cubicBezTo>
                    <a:pt x="1056" y="1131"/>
                    <a:pt x="1101" y="1140"/>
                    <a:pt x="1131" y="1193"/>
                  </a:cubicBezTo>
                  <a:cubicBezTo>
                    <a:pt x="1191" y="1265"/>
                    <a:pt x="1274" y="1265"/>
                    <a:pt x="1310" y="1384"/>
                  </a:cubicBezTo>
                  <a:lnTo>
                    <a:pt x="1310" y="1396"/>
                  </a:lnTo>
                  <a:cubicBezTo>
                    <a:pt x="1334" y="1372"/>
                    <a:pt x="1358" y="1336"/>
                    <a:pt x="1381" y="1301"/>
                  </a:cubicBezTo>
                  <a:cubicBezTo>
                    <a:pt x="1453" y="1158"/>
                    <a:pt x="1572" y="1003"/>
                    <a:pt x="1608" y="836"/>
                  </a:cubicBezTo>
                  <a:lnTo>
                    <a:pt x="1572" y="824"/>
                  </a:lnTo>
                  <a:cubicBezTo>
                    <a:pt x="1608" y="765"/>
                    <a:pt x="1632" y="717"/>
                    <a:pt x="1667" y="658"/>
                  </a:cubicBezTo>
                  <a:cubicBezTo>
                    <a:pt x="1596" y="598"/>
                    <a:pt x="1512" y="539"/>
                    <a:pt x="1429" y="479"/>
                  </a:cubicBezTo>
                  <a:lnTo>
                    <a:pt x="1429" y="479"/>
                  </a:lnTo>
                  <a:cubicBezTo>
                    <a:pt x="1501" y="527"/>
                    <a:pt x="1596" y="550"/>
                    <a:pt x="1679" y="610"/>
                  </a:cubicBezTo>
                  <a:cubicBezTo>
                    <a:pt x="1715" y="550"/>
                    <a:pt x="1739" y="491"/>
                    <a:pt x="1739" y="443"/>
                  </a:cubicBezTo>
                  <a:cubicBezTo>
                    <a:pt x="1751" y="360"/>
                    <a:pt x="1608" y="384"/>
                    <a:pt x="1560" y="348"/>
                  </a:cubicBezTo>
                  <a:cubicBezTo>
                    <a:pt x="1429" y="169"/>
                    <a:pt x="1215" y="146"/>
                    <a:pt x="1036" y="50"/>
                  </a:cubicBezTo>
                  <a:cubicBezTo>
                    <a:pt x="979" y="14"/>
                    <a:pt x="920" y="0"/>
                    <a:pt x="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8"/>
            <p:cNvSpPr/>
            <p:nvPr/>
          </p:nvSpPr>
          <p:spPr>
            <a:xfrm>
              <a:off x="-6926175" y="-1902900"/>
              <a:ext cx="39900" cy="37050"/>
            </a:xfrm>
            <a:custGeom>
              <a:rect b="b" l="l" r="r" t="t"/>
              <a:pathLst>
                <a:path extrusionOk="0" h="1482" w="1596">
                  <a:moveTo>
                    <a:pt x="989" y="267"/>
                  </a:moveTo>
                  <a:lnTo>
                    <a:pt x="989" y="267"/>
                  </a:lnTo>
                  <a:cubicBezTo>
                    <a:pt x="1108" y="327"/>
                    <a:pt x="1203" y="374"/>
                    <a:pt x="1310" y="410"/>
                  </a:cubicBezTo>
                  <a:cubicBezTo>
                    <a:pt x="1191" y="386"/>
                    <a:pt x="1084" y="339"/>
                    <a:pt x="989" y="267"/>
                  </a:cubicBezTo>
                  <a:close/>
                  <a:moveTo>
                    <a:pt x="783" y="1"/>
                  </a:moveTo>
                  <a:cubicBezTo>
                    <a:pt x="705" y="1"/>
                    <a:pt x="626" y="29"/>
                    <a:pt x="548" y="53"/>
                  </a:cubicBezTo>
                  <a:cubicBezTo>
                    <a:pt x="393" y="136"/>
                    <a:pt x="191" y="53"/>
                    <a:pt x="96" y="208"/>
                  </a:cubicBezTo>
                  <a:cubicBezTo>
                    <a:pt x="0" y="339"/>
                    <a:pt x="179" y="743"/>
                    <a:pt x="298" y="862"/>
                  </a:cubicBezTo>
                  <a:cubicBezTo>
                    <a:pt x="310" y="886"/>
                    <a:pt x="334" y="946"/>
                    <a:pt x="334" y="982"/>
                  </a:cubicBezTo>
                  <a:cubicBezTo>
                    <a:pt x="326" y="978"/>
                    <a:pt x="319" y="976"/>
                    <a:pt x="313" y="976"/>
                  </a:cubicBezTo>
                  <a:cubicBezTo>
                    <a:pt x="244" y="976"/>
                    <a:pt x="348" y="1230"/>
                    <a:pt x="370" y="1363"/>
                  </a:cubicBezTo>
                  <a:cubicBezTo>
                    <a:pt x="374" y="1361"/>
                    <a:pt x="379" y="1360"/>
                    <a:pt x="384" y="1360"/>
                  </a:cubicBezTo>
                  <a:cubicBezTo>
                    <a:pt x="418" y="1360"/>
                    <a:pt x="460" y="1395"/>
                    <a:pt x="512" y="1458"/>
                  </a:cubicBezTo>
                  <a:lnTo>
                    <a:pt x="536" y="1458"/>
                  </a:lnTo>
                  <a:cubicBezTo>
                    <a:pt x="685" y="1425"/>
                    <a:pt x="829" y="1380"/>
                    <a:pt x="975" y="1380"/>
                  </a:cubicBezTo>
                  <a:cubicBezTo>
                    <a:pt x="1038" y="1380"/>
                    <a:pt x="1102" y="1388"/>
                    <a:pt x="1167" y="1410"/>
                  </a:cubicBezTo>
                  <a:cubicBezTo>
                    <a:pt x="1086" y="1361"/>
                    <a:pt x="987" y="1329"/>
                    <a:pt x="891" y="1329"/>
                  </a:cubicBezTo>
                  <a:cubicBezTo>
                    <a:pt x="847" y="1329"/>
                    <a:pt x="804" y="1336"/>
                    <a:pt x="762" y="1351"/>
                  </a:cubicBezTo>
                  <a:lnTo>
                    <a:pt x="762" y="1291"/>
                  </a:lnTo>
                  <a:cubicBezTo>
                    <a:pt x="801" y="1246"/>
                    <a:pt x="840" y="1231"/>
                    <a:pt x="878" y="1231"/>
                  </a:cubicBezTo>
                  <a:cubicBezTo>
                    <a:pt x="963" y="1231"/>
                    <a:pt x="1048" y="1305"/>
                    <a:pt x="1132" y="1305"/>
                  </a:cubicBezTo>
                  <a:cubicBezTo>
                    <a:pt x="1152" y="1305"/>
                    <a:pt x="1172" y="1301"/>
                    <a:pt x="1191" y="1291"/>
                  </a:cubicBezTo>
                  <a:lnTo>
                    <a:pt x="1191" y="1291"/>
                  </a:lnTo>
                  <a:cubicBezTo>
                    <a:pt x="1191" y="1327"/>
                    <a:pt x="1179" y="1386"/>
                    <a:pt x="1179" y="1410"/>
                  </a:cubicBezTo>
                  <a:cubicBezTo>
                    <a:pt x="1227" y="1422"/>
                    <a:pt x="1274" y="1458"/>
                    <a:pt x="1310" y="1482"/>
                  </a:cubicBezTo>
                  <a:cubicBezTo>
                    <a:pt x="1322" y="1482"/>
                    <a:pt x="1358" y="1422"/>
                    <a:pt x="1394" y="1363"/>
                  </a:cubicBezTo>
                  <a:cubicBezTo>
                    <a:pt x="1286" y="1124"/>
                    <a:pt x="1096" y="1124"/>
                    <a:pt x="905" y="1089"/>
                  </a:cubicBezTo>
                  <a:cubicBezTo>
                    <a:pt x="944" y="1089"/>
                    <a:pt x="987" y="1078"/>
                    <a:pt x="1029" y="1078"/>
                  </a:cubicBezTo>
                  <a:cubicBezTo>
                    <a:pt x="1064" y="1078"/>
                    <a:pt x="1099" y="1085"/>
                    <a:pt x="1132" y="1112"/>
                  </a:cubicBezTo>
                  <a:cubicBezTo>
                    <a:pt x="1239" y="1172"/>
                    <a:pt x="1322" y="1160"/>
                    <a:pt x="1405" y="1267"/>
                  </a:cubicBezTo>
                  <a:lnTo>
                    <a:pt x="1417" y="1279"/>
                  </a:lnTo>
                  <a:cubicBezTo>
                    <a:pt x="1429" y="1243"/>
                    <a:pt x="1441" y="1220"/>
                    <a:pt x="1465" y="1220"/>
                  </a:cubicBezTo>
                  <a:cubicBezTo>
                    <a:pt x="1524" y="1065"/>
                    <a:pt x="1560" y="874"/>
                    <a:pt x="1548" y="708"/>
                  </a:cubicBezTo>
                  <a:lnTo>
                    <a:pt x="1524" y="708"/>
                  </a:lnTo>
                  <a:cubicBezTo>
                    <a:pt x="1524" y="648"/>
                    <a:pt x="1536" y="589"/>
                    <a:pt x="1548" y="529"/>
                  </a:cubicBezTo>
                  <a:cubicBezTo>
                    <a:pt x="1477" y="493"/>
                    <a:pt x="1405" y="446"/>
                    <a:pt x="1310" y="410"/>
                  </a:cubicBezTo>
                  <a:lnTo>
                    <a:pt x="1310" y="410"/>
                  </a:lnTo>
                  <a:cubicBezTo>
                    <a:pt x="1382" y="434"/>
                    <a:pt x="1477" y="446"/>
                    <a:pt x="1560" y="470"/>
                  </a:cubicBezTo>
                  <a:cubicBezTo>
                    <a:pt x="1584" y="398"/>
                    <a:pt x="1596" y="339"/>
                    <a:pt x="1584" y="291"/>
                  </a:cubicBezTo>
                  <a:cubicBezTo>
                    <a:pt x="1573" y="247"/>
                    <a:pt x="1542" y="239"/>
                    <a:pt x="1508" y="239"/>
                  </a:cubicBezTo>
                  <a:cubicBezTo>
                    <a:pt x="1486" y="239"/>
                    <a:pt x="1463" y="242"/>
                    <a:pt x="1443" y="242"/>
                  </a:cubicBezTo>
                  <a:cubicBezTo>
                    <a:pt x="1427" y="242"/>
                    <a:pt x="1414" y="240"/>
                    <a:pt x="1405" y="231"/>
                  </a:cubicBezTo>
                  <a:cubicBezTo>
                    <a:pt x="1251" y="89"/>
                    <a:pt x="1072" y="112"/>
                    <a:pt x="905" y="29"/>
                  </a:cubicBezTo>
                  <a:cubicBezTo>
                    <a:pt x="864" y="9"/>
                    <a:pt x="82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8"/>
            <p:cNvSpPr/>
            <p:nvPr/>
          </p:nvSpPr>
          <p:spPr>
            <a:xfrm>
              <a:off x="-5471225" y="-1783700"/>
              <a:ext cx="34850" cy="36325"/>
            </a:xfrm>
            <a:custGeom>
              <a:rect b="b" l="l" r="r" t="t"/>
              <a:pathLst>
                <a:path extrusionOk="0" h="1453" w="1394">
                  <a:moveTo>
                    <a:pt x="620" y="1"/>
                  </a:moveTo>
                  <a:cubicBezTo>
                    <a:pt x="532" y="1"/>
                    <a:pt x="457" y="50"/>
                    <a:pt x="381" y="107"/>
                  </a:cubicBezTo>
                  <a:cubicBezTo>
                    <a:pt x="274" y="214"/>
                    <a:pt x="72" y="202"/>
                    <a:pt x="24" y="369"/>
                  </a:cubicBezTo>
                  <a:cubicBezTo>
                    <a:pt x="0" y="524"/>
                    <a:pt x="298" y="845"/>
                    <a:pt x="429" y="928"/>
                  </a:cubicBezTo>
                  <a:cubicBezTo>
                    <a:pt x="441" y="964"/>
                    <a:pt x="476" y="1000"/>
                    <a:pt x="488" y="1036"/>
                  </a:cubicBezTo>
                  <a:cubicBezTo>
                    <a:pt x="393" y="1036"/>
                    <a:pt x="596" y="1262"/>
                    <a:pt x="667" y="1393"/>
                  </a:cubicBezTo>
                  <a:cubicBezTo>
                    <a:pt x="670" y="1390"/>
                    <a:pt x="674" y="1389"/>
                    <a:pt x="680" y="1389"/>
                  </a:cubicBezTo>
                  <a:cubicBezTo>
                    <a:pt x="701" y="1389"/>
                    <a:pt x="740" y="1406"/>
                    <a:pt x="786" y="1452"/>
                  </a:cubicBezTo>
                  <a:lnTo>
                    <a:pt x="798" y="1440"/>
                  </a:lnTo>
                  <a:cubicBezTo>
                    <a:pt x="896" y="1391"/>
                    <a:pt x="995" y="1309"/>
                    <a:pt x="1113" y="1309"/>
                  </a:cubicBezTo>
                  <a:cubicBezTo>
                    <a:pt x="1138" y="1309"/>
                    <a:pt x="1164" y="1313"/>
                    <a:pt x="1191" y="1321"/>
                  </a:cubicBezTo>
                  <a:cubicBezTo>
                    <a:pt x="1143" y="1292"/>
                    <a:pt x="1093" y="1277"/>
                    <a:pt x="1045" y="1277"/>
                  </a:cubicBezTo>
                  <a:cubicBezTo>
                    <a:pt x="997" y="1277"/>
                    <a:pt x="953" y="1292"/>
                    <a:pt x="917" y="1321"/>
                  </a:cubicBezTo>
                  <a:cubicBezTo>
                    <a:pt x="917" y="1297"/>
                    <a:pt x="917" y="1274"/>
                    <a:pt x="905" y="1262"/>
                  </a:cubicBezTo>
                  <a:cubicBezTo>
                    <a:pt x="924" y="1205"/>
                    <a:pt x="951" y="1188"/>
                    <a:pt x="982" y="1188"/>
                  </a:cubicBezTo>
                  <a:cubicBezTo>
                    <a:pt x="1030" y="1188"/>
                    <a:pt x="1086" y="1228"/>
                    <a:pt x="1135" y="1228"/>
                  </a:cubicBezTo>
                  <a:cubicBezTo>
                    <a:pt x="1155" y="1228"/>
                    <a:pt x="1174" y="1221"/>
                    <a:pt x="1191" y="1202"/>
                  </a:cubicBezTo>
                  <a:cubicBezTo>
                    <a:pt x="1191" y="1226"/>
                    <a:pt x="1203" y="1286"/>
                    <a:pt x="1203" y="1321"/>
                  </a:cubicBezTo>
                  <a:cubicBezTo>
                    <a:pt x="1227" y="1333"/>
                    <a:pt x="1262" y="1345"/>
                    <a:pt x="1286" y="1381"/>
                  </a:cubicBezTo>
                  <a:cubicBezTo>
                    <a:pt x="1286" y="1381"/>
                    <a:pt x="1310" y="1321"/>
                    <a:pt x="1322" y="1238"/>
                  </a:cubicBezTo>
                  <a:cubicBezTo>
                    <a:pt x="1227" y="1036"/>
                    <a:pt x="1084" y="1059"/>
                    <a:pt x="953" y="1047"/>
                  </a:cubicBezTo>
                  <a:cubicBezTo>
                    <a:pt x="990" y="1040"/>
                    <a:pt x="1028" y="1018"/>
                    <a:pt x="1066" y="1018"/>
                  </a:cubicBezTo>
                  <a:cubicBezTo>
                    <a:pt x="1087" y="1018"/>
                    <a:pt x="1109" y="1026"/>
                    <a:pt x="1131" y="1047"/>
                  </a:cubicBezTo>
                  <a:cubicBezTo>
                    <a:pt x="1203" y="1095"/>
                    <a:pt x="1274" y="1059"/>
                    <a:pt x="1334" y="1155"/>
                  </a:cubicBezTo>
                  <a:lnTo>
                    <a:pt x="1346" y="1167"/>
                  </a:lnTo>
                  <a:cubicBezTo>
                    <a:pt x="1346" y="1143"/>
                    <a:pt x="1369" y="1095"/>
                    <a:pt x="1346" y="1059"/>
                  </a:cubicBezTo>
                  <a:cubicBezTo>
                    <a:pt x="1369" y="916"/>
                    <a:pt x="1393" y="702"/>
                    <a:pt x="1369" y="559"/>
                  </a:cubicBezTo>
                  <a:lnTo>
                    <a:pt x="1334" y="559"/>
                  </a:lnTo>
                  <a:cubicBezTo>
                    <a:pt x="1322" y="500"/>
                    <a:pt x="1334" y="440"/>
                    <a:pt x="1334" y="381"/>
                  </a:cubicBezTo>
                  <a:cubicBezTo>
                    <a:pt x="1262" y="345"/>
                    <a:pt x="1191" y="321"/>
                    <a:pt x="1108" y="309"/>
                  </a:cubicBezTo>
                  <a:cubicBezTo>
                    <a:pt x="1012" y="285"/>
                    <a:pt x="917" y="274"/>
                    <a:pt x="798" y="214"/>
                  </a:cubicBezTo>
                  <a:lnTo>
                    <a:pt x="798" y="214"/>
                  </a:lnTo>
                  <a:cubicBezTo>
                    <a:pt x="917" y="262"/>
                    <a:pt x="1024" y="274"/>
                    <a:pt x="1108" y="309"/>
                  </a:cubicBezTo>
                  <a:cubicBezTo>
                    <a:pt x="1203" y="309"/>
                    <a:pt x="1274" y="309"/>
                    <a:pt x="1346" y="321"/>
                  </a:cubicBezTo>
                  <a:cubicBezTo>
                    <a:pt x="1346" y="250"/>
                    <a:pt x="1346" y="190"/>
                    <a:pt x="1334" y="143"/>
                  </a:cubicBezTo>
                  <a:cubicBezTo>
                    <a:pt x="1329" y="108"/>
                    <a:pt x="1313" y="99"/>
                    <a:pt x="1291" y="99"/>
                  </a:cubicBezTo>
                  <a:cubicBezTo>
                    <a:pt x="1263" y="99"/>
                    <a:pt x="1226" y="115"/>
                    <a:pt x="1196" y="115"/>
                  </a:cubicBezTo>
                  <a:cubicBezTo>
                    <a:pt x="1185" y="115"/>
                    <a:pt x="1175" y="113"/>
                    <a:pt x="1167" y="107"/>
                  </a:cubicBezTo>
                  <a:cubicBezTo>
                    <a:pt x="1024" y="12"/>
                    <a:pt x="857" y="47"/>
                    <a:pt x="691" y="12"/>
                  </a:cubicBezTo>
                  <a:cubicBezTo>
                    <a:pt x="666" y="4"/>
                    <a:pt x="643" y="1"/>
                    <a:pt x="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8"/>
            <p:cNvSpPr/>
            <p:nvPr/>
          </p:nvSpPr>
          <p:spPr>
            <a:xfrm>
              <a:off x="-6879450" y="-1672400"/>
              <a:ext cx="44675" cy="39350"/>
            </a:xfrm>
            <a:custGeom>
              <a:rect b="b" l="l" r="r" t="t"/>
              <a:pathLst>
                <a:path extrusionOk="0" h="1574" w="1787">
                  <a:moveTo>
                    <a:pt x="1096" y="274"/>
                  </a:moveTo>
                  <a:cubicBezTo>
                    <a:pt x="1215" y="346"/>
                    <a:pt x="1334" y="394"/>
                    <a:pt x="1453" y="453"/>
                  </a:cubicBezTo>
                  <a:cubicBezTo>
                    <a:pt x="1334" y="405"/>
                    <a:pt x="1215" y="370"/>
                    <a:pt x="1096" y="274"/>
                  </a:cubicBezTo>
                  <a:close/>
                  <a:moveTo>
                    <a:pt x="863" y="0"/>
                  </a:moveTo>
                  <a:cubicBezTo>
                    <a:pt x="788" y="0"/>
                    <a:pt x="712" y="16"/>
                    <a:pt x="632" y="36"/>
                  </a:cubicBezTo>
                  <a:cubicBezTo>
                    <a:pt x="582" y="53"/>
                    <a:pt x="531" y="57"/>
                    <a:pt x="479" y="57"/>
                  </a:cubicBezTo>
                  <a:cubicBezTo>
                    <a:pt x="439" y="57"/>
                    <a:pt x="398" y="54"/>
                    <a:pt x="358" y="54"/>
                  </a:cubicBezTo>
                  <a:cubicBezTo>
                    <a:pt x="269" y="54"/>
                    <a:pt x="185" y="66"/>
                    <a:pt x="120" y="144"/>
                  </a:cubicBezTo>
                  <a:cubicBezTo>
                    <a:pt x="1" y="286"/>
                    <a:pt x="132" y="691"/>
                    <a:pt x="263" y="822"/>
                  </a:cubicBezTo>
                  <a:cubicBezTo>
                    <a:pt x="263" y="858"/>
                    <a:pt x="275" y="917"/>
                    <a:pt x="275" y="941"/>
                  </a:cubicBezTo>
                  <a:cubicBezTo>
                    <a:pt x="270" y="940"/>
                    <a:pt x="266" y="940"/>
                    <a:pt x="262" y="940"/>
                  </a:cubicBezTo>
                  <a:cubicBezTo>
                    <a:pt x="164" y="940"/>
                    <a:pt x="263" y="1209"/>
                    <a:pt x="275" y="1346"/>
                  </a:cubicBezTo>
                  <a:cubicBezTo>
                    <a:pt x="322" y="1346"/>
                    <a:pt x="370" y="1358"/>
                    <a:pt x="429" y="1453"/>
                  </a:cubicBezTo>
                  <a:lnTo>
                    <a:pt x="477" y="1453"/>
                  </a:lnTo>
                  <a:cubicBezTo>
                    <a:pt x="627" y="1446"/>
                    <a:pt x="773" y="1424"/>
                    <a:pt x="920" y="1424"/>
                  </a:cubicBezTo>
                  <a:cubicBezTo>
                    <a:pt x="1030" y="1424"/>
                    <a:pt x="1139" y="1436"/>
                    <a:pt x="1251" y="1477"/>
                  </a:cubicBezTo>
                  <a:cubicBezTo>
                    <a:pt x="1132" y="1413"/>
                    <a:pt x="1005" y="1370"/>
                    <a:pt x="872" y="1370"/>
                  </a:cubicBezTo>
                  <a:cubicBezTo>
                    <a:pt x="832" y="1370"/>
                    <a:pt x="792" y="1374"/>
                    <a:pt x="751" y="1382"/>
                  </a:cubicBezTo>
                  <a:lnTo>
                    <a:pt x="751" y="1322"/>
                  </a:lnTo>
                  <a:cubicBezTo>
                    <a:pt x="800" y="1285"/>
                    <a:pt x="846" y="1271"/>
                    <a:pt x="889" y="1271"/>
                  </a:cubicBezTo>
                  <a:cubicBezTo>
                    <a:pt x="1005" y="1271"/>
                    <a:pt x="1106" y="1367"/>
                    <a:pt x="1217" y="1367"/>
                  </a:cubicBezTo>
                  <a:cubicBezTo>
                    <a:pt x="1236" y="1367"/>
                    <a:pt x="1255" y="1364"/>
                    <a:pt x="1275" y="1358"/>
                  </a:cubicBezTo>
                  <a:lnTo>
                    <a:pt x="1275" y="1358"/>
                  </a:lnTo>
                  <a:cubicBezTo>
                    <a:pt x="1275" y="1394"/>
                    <a:pt x="1263" y="1453"/>
                    <a:pt x="1263" y="1477"/>
                  </a:cubicBezTo>
                  <a:cubicBezTo>
                    <a:pt x="1322" y="1501"/>
                    <a:pt x="1382" y="1525"/>
                    <a:pt x="1430" y="1572"/>
                  </a:cubicBezTo>
                  <a:cubicBezTo>
                    <a:pt x="1431" y="1573"/>
                    <a:pt x="1432" y="1574"/>
                    <a:pt x="1433" y="1574"/>
                  </a:cubicBezTo>
                  <a:cubicBezTo>
                    <a:pt x="1450" y="1574"/>
                    <a:pt x="1491" y="1519"/>
                    <a:pt x="1513" y="1465"/>
                  </a:cubicBezTo>
                  <a:cubicBezTo>
                    <a:pt x="1394" y="1227"/>
                    <a:pt x="1168" y="1191"/>
                    <a:pt x="965" y="1132"/>
                  </a:cubicBezTo>
                  <a:cubicBezTo>
                    <a:pt x="986" y="1132"/>
                    <a:pt x="1008" y="1131"/>
                    <a:pt x="1031" y="1131"/>
                  </a:cubicBezTo>
                  <a:cubicBezTo>
                    <a:pt x="1100" y="1131"/>
                    <a:pt x="1174" y="1138"/>
                    <a:pt x="1227" y="1191"/>
                  </a:cubicBezTo>
                  <a:cubicBezTo>
                    <a:pt x="1346" y="1286"/>
                    <a:pt x="1453" y="1275"/>
                    <a:pt x="1537" y="1394"/>
                  </a:cubicBezTo>
                  <a:lnTo>
                    <a:pt x="1560" y="1417"/>
                  </a:lnTo>
                  <a:cubicBezTo>
                    <a:pt x="1572" y="1394"/>
                    <a:pt x="1584" y="1346"/>
                    <a:pt x="1608" y="1286"/>
                  </a:cubicBezTo>
                  <a:cubicBezTo>
                    <a:pt x="1656" y="1156"/>
                    <a:pt x="1739" y="965"/>
                    <a:pt x="1715" y="798"/>
                  </a:cubicBezTo>
                  <a:cubicBezTo>
                    <a:pt x="1703" y="798"/>
                    <a:pt x="1680" y="786"/>
                    <a:pt x="1680" y="786"/>
                  </a:cubicBezTo>
                  <a:cubicBezTo>
                    <a:pt x="1680" y="715"/>
                    <a:pt x="1703" y="667"/>
                    <a:pt x="1715" y="608"/>
                  </a:cubicBezTo>
                  <a:cubicBezTo>
                    <a:pt x="1632" y="548"/>
                    <a:pt x="1537" y="501"/>
                    <a:pt x="1453" y="453"/>
                  </a:cubicBezTo>
                  <a:lnTo>
                    <a:pt x="1453" y="453"/>
                  </a:lnTo>
                  <a:cubicBezTo>
                    <a:pt x="1549" y="489"/>
                    <a:pt x="1644" y="513"/>
                    <a:pt x="1739" y="548"/>
                  </a:cubicBezTo>
                  <a:cubicBezTo>
                    <a:pt x="1763" y="465"/>
                    <a:pt x="1787" y="405"/>
                    <a:pt x="1763" y="370"/>
                  </a:cubicBezTo>
                  <a:cubicBezTo>
                    <a:pt x="1763" y="274"/>
                    <a:pt x="1632" y="334"/>
                    <a:pt x="1572" y="286"/>
                  </a:cubicBezTo>
                  <a:cubicBezTo>
                    <a:pt x="1406" y="144"/>
                    <a:pt x="1215" y="144"/>
                    <a:pt x="1037" y="36"/>
                  </a:cubicBezTo>
                  <a:cubicBezTo>
                    <a:pt x="979" y="10"/>
                    <a:pt x="92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8"/>
            <p:cNvSpPr/>
            <p:nvPr/>
          </p:nvSpPr>
          <p:spPr>
            <a:xfrm>
              <a:off x="-6621675" y="-1623425"/>
              <a:ext cx="50625" cy="42125"/>
            </a:xfrm>
            <a:custGeom>
              <a:rect b="b" l="l" r="r" t="t"/>
              <a:pathLst>
                <a:path extrusionOk="0" h="1685" w="2025">
                  <a:moveTo>
                    <a:pt x="1382" y="280"/>
                  </a:moveTo>
                  <a:lnTo>
                    <a:pt x="1382" y="280"/>
                  </a:lnTo>
                  <a:cubicBezTo>
                    <a:pt x="1292" y="307"/>
                    <a:pt x="1196" y="320"/>
                    <a:pt x="1089" y="320"/>
                  </a:cubicBezTo>
                  <a:cubicBezTo>
                    <a:pt x="1053" y="320"/>
                    <a:pt x="1016" y="319"/>
                    <a:pt x="977" y="316"/>
                  </a:cubicBezTo>
                  <a:cubicBezTo>
                    <a:pt x="1132" y="316"/>
                    <a:pt x="1251" y="292"/>
                    <a:pt x="1382" y="280"/>
                  </a:cubicBezTo>
                  <a:close/>
                  <a:moveTo>
                    <a:pt x="1215" y="1423"/>
                  </a:moveTo>
                  <a:cubicBezTo>
                    <a:pt x="1239" y="1447"/>
                    <a:pt x="1239" y="1447"/>
                    <a:pt x="1251" y="1447"/>
                  </a:cubicBezTo>
                  <a:cubicBezTo>
                    <a:pt x="1244" y="1450"/>
                    <a:pt x="1239" y="1451"/>
                    <a:pt x="1234" y="1451"/>
                  </a:cubicBezTo>
                  <a:cubicBezTo>
                    <a:pt x="1221" y="1451"/>
                    <a:pt x="1215" y="1440"/>
                    <a:pt x="1215" y="1423"/>
                  </a:cubicBezTo>
                  <a:close/>
                  <a:moveTo>
                    <a:pt x="1559" y="0"/>
                  </a:moveTo>
                  <a:cubicBezTo>
                    <a:pt x="1511" y="0"/>
                    <a:pt x="1455" y="66"/>
                    <a:pt x="1394" y="66"/>
                  </a:cubicBezTo>
                  <a:cubicBezTo>
                    <a:pt x="1362" y="60"/>
                    <a:pt x="1331" y="58"/>
                    <a:pt x="1300" y="58"/>
                  </a:cubicBezTo>
                  <a:cubicBezTo>
                    <a:pt x="1138" y="58"/>
                    <a:pt x="993" y="125"/>
                    <a:pt x="822" y="125"/>
                  </a:cubicBezTo>
                  <a:cubicBezTo>
                    <a:pt x="667" y="149"/>
                    <a:pt x="560" y="232"/>
                    <a:pt x="453" y="328"/>
                  </a:cubicBezTo>
                  <a:cubicBezTo>
                    <a:pt x="334" y="459"/>
                    <a:pt x="108" y="470"/>
                    <a:pt x="36" y="649"/>
                  </a:cubicBezTo>
                  <a:cubicBezTo>
                    <a:pt x="1" y="828"/>
                    <a:pt x="298" y="1137"/>
                    <a:pt x="477" y="1197"/>
                  </a:cubicBezTo>
                  <a:cubicBezTo>
                    <a:pt x="501" y="1232"/>
                    <a:pt x="536" y="1280"/>
                    <a:pt x="548" y="1304"/>
                  </a:cubicBezTo>
                  <a:cubicBezTo>
                    <a:pt x="417" y="1328"/>
                    <a:pt x="632" y="1530"/>
                    <a:pt x="715" y="1661"/>
                  </a:cubicBezTo>
                  <a:cubicBezTo>
                    <a:pt x="735" y="1651"/>
                    <a:pt x="758" y="1645"/>
                    <a:pt x="786" y="1645"/>
                  </a:cubicBezTo>
                  <a:cubicBezTo>
                    <a:pt x="824" y="1645"/>
                    <a:pt x="869" y="1657"/>
                    <a:pt x="917" y="1685"/>
                  </a:cubicBezTo>
                  <a:cubicBezTo>
                    <a:pt x="929" y="1661"/>
                    <a:pt x="953" y="1649"/>
                    <a:pt x="965" y="1649"/>
                  </a:cubicBezTo>
                  <a:cubicBezTo>
                    <a:pt x="1215" y="1471"/>
                    <a:pt x="1477" y="1292"/>
                    <a:pt x="1775" y="1221"/>
                  </a:cubicBezTo>
                  <a:lnTo>
                    <a:pt x="1775" y="1221"/>
                  </a:lnTo>
                  <a:cubicBezTo>
                    <a:pt x="1560" y="1244"/>
                    <a:pt x="1382" y="1304"/>
                    <a:pt x="1215" y="1423"/>
                  </a:cubicBezTo>
                  <a:cubicBezTo>
                    <a:pt x="1203" y="1411"/>
                    <a:pt x="1203" y="1399"/>
                    <a:pt x="1191" y="1387"/>
                  </a:cubicBezTo>
                  <a:cubicBezTo>
                    <a:pt x="1286" y="1149"/>
                    <a:pt x="1572" y="1280"/>
                    <a:pt x="1727" y="1113"/>
                  </a:cubicBezTo>
                  <a:cubicBezTo>
                    <a:pt x="1739" y="1125"/>
                    <a:pt x="1751" y="1185"/>
                    <a:pt x="1763" y="1221"/>
                  </a:cubicBezTo>
                  <a:cubicBezTo>
                    <a:pt x="1846" y="1209"/>
                    <a:pt x="1917" y="1209"/>
                    <a:pt x="1989" y="1209"/>
                  </a:cubicBezTo>
                  <a:cubicBezTo>
                    <a:pt x="2025" y="1185"/>
                    <a:pt x="2025" y="1125"/>
                    <a:pt x="2025" y="1054"/>
                  </a:cubicBezTo>
                  <a:cubicBezTo>
                    <a:pt x="1931" y="1011"/>
                    <a:pt x="1844" y="995"/>
                    <a:pt x="1763" y="995"/>
                  </a:cubicBezTo>
                  <a:cubicBezTo>
                    <a:pt x="1595" y="995"/>
                    <a:pt x="1446" y="1062"/>
                    <a:pt x="1286" y="1102"/>
                  </a:cubicBezTo>
                  <a:cubicBezTo>
                    <a:pt x="1375" y="1057"/>
                    <a:pt x="1452" y="993"/>
                    <a:pt x="1558" y="993"/>
                  </a:cubicBezTo>
                  <a:cubicBezTo>
                    <a:pt x="1566" y="993"/>
                    <a:pt x="1575" y="993"/>
                    <a:pt x="1584" y="994"/>
                  </a:cubicBezTo>
                  <a:cubicBezTo>
                    <a:pt x="1708" y="994"/>
                    <a:pt x="1801" y="949"/>
                    <a:pt x="1907" y="949"/>
                  </a:cubicBezTo>
                  <a:cubicBezTo>
                    <a:pt x="1933" y="949"/>
                    <a:pt x="1960" y="952"/>
                    <a:pt x="1989" y="959"/>
                  </a:cubicBezTo>
                  <a:lnTo>
                    <a:pt x="2025" y="982"/>
                  </a:lnTo>
                  <a:cubicBezTo>
                    <a:pt x="2025" y="947"/>
                    <a:pt x="2025" y="923"/>
                    <a:pt x="1977" y="887"/>
                  </a:cubicBezTo>
                  <a:cubicBezTo>
                    <a:pt x="1965" y="744"/>
                    <a:pt x="1906" y="530"/>
                    <a:pt x="1798" y="411"/>
                  </a:cubicBezTo>
                  <a:cubicBezTo>
                    <a:pt x="1787" y="411"/>
                    <a:pt x="1751" y="435"/>
                    <a:pt x="1751" y="435"/>
                  </a:cubicBezTo>
                  <a:cubicBezTo>
                    <a:pt x="1727" y="363"/>
                    <a:pt x="1715" y="304"/>
                    <a:pt x="1691" y="244"/>
                  </a:cubicBezTo>
                  <a:cubicBezTo>
                    <a:pt x="1596" y="244"/>
                    <a:pt x="1489" y="268"/>
                    <a:pt x="1382" y="280"/>
                  </a:cubicBezTo>
                  <a:cubicBezTo>
                    <a:pt x="1489" y="244"/>
                    <a:pt x="1572" y="220"/>
                    <a:pt x="1679" y="197"/>
                  </a:cubicBezTo>
                  <a:cubicBezTo>
                    <a:pt x="1667" y="113"/>
                    <a:pt x="1632" y="54"/>
                    <a:pt x="1608" y="30"/>
                  </a:cubicBezTo>
                  <a:cubicBezTo>
                    <a:pt x="1592" y="8"/>
                    <a:pt x="1576" y="0"/>
                    <a:pt x="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8"/>
            <p:cNvSpPr/>
            <p:nvPr/>
          </p:nvSpPr>
          <p:spPr>
            <a:xfrm>
              <a:off x="-6713950" y="-1809675"/>
              <a:ext cx="34550" cy="23300"/>
            </a:xfrm>
            <a:custGeom>
              <a:rect b="b" l="l" r="r" t="t"/>
              <a:pathLst>
                <a:path extrusionOk="0" h="932" w="1382">
                  <a:moveTo>
                    <a:pt x="1186" y="605"/>
                  </a:moveTo>
                  <a:lnTo>
                    <a:pt x="1186" y="605"/>
                  </a:lnTo>
                  <a:cubicBezTo>
                    <a:pt x="1193" y="612"/>
                    <a:pt x="1199" y="618"/>
                    <a:pt x="1205" y="624"/>
                  </a:cubicBezTo>
                  <a:lnTo>
                    <a:pt x="1205" y="624"/>
                  </a:lnTo>
                  <a:cubicBezTo>
                    <a:pt x="1204" y="621"/>
                    <a:pt x="1203" y="616"/>
                    <a:pt x="1203" y="610"/>
                  </a:cubicBezTo>
                  <a:cubicBezTo>
                    <a:pt x="1197" y="608"/>
                    <a:pt x="1191" y="607"/>
                    <a:pt x="1186" y="605"/>
                  </a:cubicBezTo>
                  <a:close/>
                  <a:moveTo>
                    <a:pt x="1205" y="624"/>
                  </a:moveTo>
                  <a:cubicBezTo>
                    <a:pt x="1208" y="634"/>
                    <a:pt x="1215" y="634"/>
                    <a:pt x="1215" y="634"/>
                  </a:cubicBezTo>
                  <a:cubicBezTo>
                    <a:pt x="1212" y="631"/>
                    <a:pt x="1208" y="627"/>
                    <a:pt x="1205" y="624"/>
                  </a:cubicBezTo>
                  <a:close/>
                  <a:moveTo>
                    <a:pt x="1203" y="693"/>
                  </a:moveTo>
                  <a:cubicBezTo>
                    <a:pt x="1213" y="703"/>
                    <a:pt x="1244" y="734"/>
                    <a:pt x="1269" y="753"/>
                  </a:cubicBezTo>
                  <a:lnTo>
                    <a:pt x="1269" y="753"/>
                  </a:lnTo>
                  <a:cubicBezTo>
                    <a:pt x="1207" y="755"/>
                    <a:pt x="1167" y="770"/>
                    <a:pt x="1167" y="824"/>
                  </a:cubicBezTo>
                  <a:cubicBezTo>
                    <a:pt x="1156" y="824"/>
                    <a:pt x="1144" y="812"/>
                    <a:pt x="1132" y="801"/>
                  </a:cubicBezTo>
                  <a:cubicBezTo>
                    <a:pt x="1078" y="735"/>
                    <a:pt x="1108" y="729"/>
                    <a:pt x="1145" y="729"/>
                  </a:cubicBezTo>
                  <a:cubicBezTo>
                    <a:pt x="1153" y="729"/>
                    <a:pt x="1162" y="729"/>
                    <a:pt x="1170" y="729"/>
                  </a:cubicBezTo>
                  <a:cubicBezTo>
                    <a:pt x="1199" y="729"/>
                    <a:pt x="1222" y="726"/>
                    <a:pt x="1203" y="693"/>
                  </a:cubicBezTo>
                  <a:close/>
                  <a:moveTo>
                    <a:pt x="102" y="1"/>
                  </a:moveTo>
                  <a:cubicBezTo>
                    <a:pt x="60" y="1"/>
                    <a:pt x="61" y="41"/>
                    <a:pt x="72" y="62"/>
                  </a:cubicBezTo>
                  <a:cubicBezTo>
                    <a:pt x="108" y="122"/>
                    <a:pt x="1" y="86"/>
                    <a:pt x="72" y="170"/>
                  </a:cubicBezTo>
                  <a:cubicBezTo>
                    <a:pt x="155" y="265"/>
                    <a:pt x="501" y="503"/>
                    <a:pt x="644" y="574"/>
                  </a:cubicBezTo>
                  <a:cubicBezTo>
                    <a:pt x="667" y="586"/>
                    <a:pt x="715" y="634"/>
                    <a:pt x="739" y="646"/>
                  </a:cubicBezTo>
                  <a:cubicBezTo>
                    <a:pt x="737" y="645"/>
                    <a:pt x="735" y="645"/>
                    <a:pt x="734" y="645"/>
                  </a:cubicBezTo>
                  <a:cubicBezTo>
                    <a:pt x="697" y="645"/>
                    <a:pt x="945" y="803"/>
                    <a:pt x="1048" y="884"/>
                  </a:cubicBezTo>
                  <a:cubicBezTo>
                    <a:pt x="1072" y="884"/>
                    <a:pt x="1096" y="884"/>
                    <a:pt x="1167" y="932"/>
                  </a:cubicBezTo>
                  <a:lnTo>
                    <a:pt x="1167" y="920"/>
                  </a:lnTo>
                  <a:cubicBezTo>
                    <a:pt x="1212" y="864"/>
                    <a:pt x="1204" y="776"/>
                    <a:pt x="1273" y="756"/>
                  </a:cubicBezTo>
                  <a:lnTo>
                    <a:pt x="1273" y="756"/>
                  </a:lnTo>
                  <a:cubicBezTo>
                    <a:pt x="1278" y="760"/>
                    <a:pt x="1282" y="763"/>
                    <a:pt x="1287" y="765"/>
                  </a:cubicBezTo>
                  <a:lnTo>
                    <a:pt x="1370" y="765"/>
                  </a:lnTo>
                  <a:cubicBezTo>
                    <a:pt x="1382" y="765"/>
                    <a:pt x="1334" y="717"/>
                    <a:pt x="1275" y="670"/>
                  </a:cubicBezTo>
                  <a:cubicBezTo>
                    <a:pt x="1196" y="635"/>
                    <a:pt x="1148" y="625"/>
                    <a:pt x="1113" y="625"/>
                  </a:cubicBezTo>
                  <a:cubicBezTo>
                    <a:pt x="1062" y="625"/>
                    <a:pt x="1038" y="646"/>
                    <a:pt x="989" y="646"/>
                  </a:cubicBezTo>
                  <a:cubicBezTo>
                    <a:pt x="1009" y="636"/>
                    <a:pt x="995" y="608"/>
                    <a:pt x="1028" y="608"/>
                  </a:cubicBezTo>
                  <a:cubicBezTo>
                    <a:pt x="1033" y="608"/>
                    <a:pt x="1040" y="608"/>
                    <a:pt x="1048" y="610"/>
                  </a:cubicBezTo>
                  <a:cubicBezTo>
                    <a:pt x="1104" y="610"/>
                    <a:pt x="1117" y="599"/>
                    <a:pt x="1145" y="599"/>
                  </a:cubicBezTo>
                  <a:cubicBezTo>
                    <a:pt x="1155" y="599"/>
                    <a:pt x="1168" y="601"/>
                    <a:pt x="1186" y="605"/>
                  </a:cubicBezTo>
                  <a:lnTo>
                    <a:pt x="1186" y="605"/>
                  </a:lnTo>
                  <a:cubicBezTo>
                    <a:pt x="1170" y="591"/>
                    <a:pt x="1153" y="577"/>
                    <a:pt x="1132" y="562"/>
                  </a:cubicBezTo>
                  <a:cubicBezTo>
                    <a:pt x="1013" y="467"/>
                    <a:pt x="846" y="336"/>
                    <a:pt x="715" y="265"/>
                  </a:cubicBezTo>
                  <a:cubicBezTo>
                    <a:pt x="667" y="229"/>
                    <a:pt x="608" y="181"/>
                    <a:pt x="560" y="158"/>
                  </a:cubicBezTo>
                  <a:lnTo>
                    <a:pt x="453" y="158"/>
                  </a:lnTo>
                  <a:cubicBezTo>
                    <a:pt x="443" y="163"/>
                    <a:pt x="429" y="165"/>
                    <a:pt x="411" y="165"/>
                  </a:cubicBezTo>
                  <a:cubicBezTo>
                    <a:pt x="386" y="165"/>
                    <a:pt x="352" y="160"/>
                    <a:pt x="310" y="146"/>
                  </a:cubicBezTo>
                  <a:lnTo>
                    <a:pt x="310" y="146"/>
                  </a:lnTo>
                  <a:cubicBezTo>
                    <a:pt x="370" y="158"/>
                    <a:pt x="417" y="158"/>
                    <a:pt x="453" y="158"/>
                  </a:cubicBezTo>
                  <a:cubicBezTo>
                    <a:pt x="489" y="158"/>
                    <a:pt x="501" y="146"/>
                    <a:pt x="525" y="122"/>
                  </a:cubicBezTo>
                  <a:cubicBezTo>
                    <a:pt x="453" y="86"/>
                    <a:pt x="417" y="39"/>
                    <a:pt x="370" y="27"/>
                  </a:cubicBezTo>
                  <a:cubicBezTo>
                    <a:pt x="351" y="15"/>
                    <a:pt x="342" y="10"/>
                    <a:pt x="337" y="10"/>
                  </a:cubicBezTo>
                  <a:cubicBezTo>
                    <a:pt x="324" y="10"/>
                    <a:pt x="344" y="40"/>
                    <a:pt x="329" y="40"/>
                  </a:cubicBezTo>
                  <a:cubicBezTo>
                    <a:pt x="327" y="40"/>
                    <a:pt x="325" y="40"/>
                    <a:pt x="322" y="39"/>
                  </a:cubicBezTo>
                  <a:cubicBezTo>
                    <a:pt x="274" y="20"/>
                    <a:pt x="246" y="16"/>
                    <a:pt x="223" y="16"/>
                  </a:cubicBezTo>
                  <a:cubicBezTo>
                    <a:pt x="208" y="16"/>
                    <a:pt x="196" y="17"/>
                    <a:pt x="183" y="17"/>
                  </a:cubicBezTo>
                  <a:cubicBezTo>
                    <a:pt x="166" y="17"/>
                    <a:pt x="147" y="15"/>
                    <a:pt x="120" y="3"/>
                  </a:cubicBezTo>
                  <a:cubicBezTo>
                    <a:pt x="113" y="2"/>
                    <a:pt x="108" y="1"/>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8"/>
            <p:cNvSpPr/>
            <p:nvPr/>
          </p:nvSpPr>
          <p:spPr>
            <a:xfrm>
              <a:off x="-6390700" y="-1664775"/>
              <a:ext cx="46175" cy="41525"/>
            </a:xfrm>
            <a:custGeom>
              <a:rect b="b" l="l" r="r" t="t"/>
              <a:pathLst>
                <a:path extrusionOk="0" h="1661" w="1847">
                  <a:moveTo>
                    <a:pt x="1025" y="279"/>
                  </a:moveTo>
                  <a:cubicBezTo>
                    <a:pt x="941" y="339"/>
                    <a:pt x="846" y="374"/>
                    <a:pt x="715" y="374"/>
                  </a:cubicBezTo>
                  <a:cubicBezTo>
                    <a:pt x="822" y="350"/>
                    <a:pt x="918" y="315"/>
                    <a:pt x="1025" y="279"/>
                  </a:cubicBezTo>
                  <a:close/>
                  <a:moveTo>
                    <a:pt x="1078" y="1"/>
                  </a:moveTo>
                  <a:cubicBezTo>
                    <a:pt x="1030" y="1"/>
                    <a:pt x="1013" y="79"/>
                    <a:pt x="965" y="89"/>
                  </a:cubicBezTo>
                  <a:cubicBezTo>
                    <a:pt x="787" y="89"/>
                    <a:pt x="679" y="208"/>
                    <a:pt x="525" y="219"/>
                  </a:cubicBezTo>
                  <a:cubicBezTo>
                    <a:pt x="406" y="231"/>
                    <a:pt x="346" y="327"/>
                    <a:pt x="287" y="410"/>
                  </a:cubicBezTo>
                  <a:cubicBezTo>
                    <a:pt x="215" y="553"/>
                    <a:pt x="13" y="553"/>
                    <a:pt x="1" y="708"/>
                  </a:cubicBezTo>
                  <a:cubicBezTo>
                    <a:pt x="1" y="874"/>
                    <a:pt x="287" y="1172"/>
                    <a:pt x="465" y="1232"/>
                  </a:cubicBezTo>
                  <a:cubicBezTo>
                    <a:pt x="477" y="1243"/>
                    <a:pt x="525" y="1291"/>
                    <a:pt x="537" y="1327"/>
                  </a:cubicBezTo>
                  <a:cubicBezTo>
                    <a:pt x="418" y="1339"/>
                    <a:pt x="644" y="1541"/>
                    <a:pt x="727" y="1660"/>
                  </a:cubicBezTo>
                  <a:cubicBezTo>
                    <a:pt x="753" y="1647"/>
                    <a:pt x="783" y="1638"/>
                    <a:pt x="818" y="1638"/>
                  </a:cubicBezTo>
                  <a:cubicBezTo>
                    <a:pt x="847" y="1638"/>
                    <a:pt x="880" y="1644"/>
                    <a:pt x="918" y="1660"/>
                  </a:cubicBezTo>
                  <a:cubicBezTo>
                    <a:pt x="941" y="1660"/>
                    <a:pt x="953" y="1648"/>
                    <a:pt x="965" y="1636"/>
                  </a:cubicBezTo>
                  <a:cubicBezTo>
                    <a:pt x="1191" y="1446"/>
                    <a:pt x="1370" y="1220"/>
                    <a:pt x="1632" y="1089"/>
                  </a:cubicBezTo>
                  <a:lnTo>
                    <a:pt x="1632" y="1089"/>
                  </a:lnTo>
                  <a:cubicBezTo>
                    <a:pt x="1453" y="1160"/>
                    <a:pt x="1311" y="1243"/>
                    <a:pt x="1180" y="1386"/>
                  </a:cubicBezTo>
                  <a:lnTo>
                    <a:pt x="1132" y="1339"/>
                  </a:lnTo>
                  <a:cubicBezTo>
                    <a:pt x="1180" y="1112"/>
                    <a:pt x="1477" y="1184"/>
                    <a:pt x="1561" y="993"/>
                  </a:cubicBezTo>
                  <a:cubicBezTo>
                    <a:pt x="1572" y="1005"/>
                    <a:pt x="1620" y="1053"/>
                    <a:pt x="1632" y="1089"/>
                  </a:cubicBezTo>
                  <a:cubicBezTo>
                    <a:pt x="1692" y="1053"/>
                    <a:pt x="1751" y="1029"/>
                    <a:pt x="1834" y="1005"/>
                  </a:cubicBezTo>
                  <a:cubicBezTo>
                    <a:pt x="1846" y="993"/>
                    <a:pt x="1834" y="934"/>
                    <a:pt x="1799" y="862"/>
                  </a:cubicBezTo>
                  <a:cubicBezTo>
                    <a:pt x="1770" y="859"/>
                    <a:pt x="1742" y="857"/>
                    <a:pt x="1716" y="857"/>
                  </a:cubicBezTo>
                  <a:cubicBezTo>
                    <a:pt x="1481" y="857"/>
                    <a:pt x="1338" y="990"/>
                    <a:pt x="1156" y="1065"/>
                  </a:cubicBezTo>
                  <a:cubicBezTo>
                    <a:pt x="1239" y="1005"/>
                    <a:pt x="1299" y="934"/>
                    <a:pt x="1394" y="922"/>
                  </a:cubicBezTo>
                  <a:cubicBezTo>
                    <a:pt x="1537" y="874"/>
                    <a:pt x="1608" y="791"/>
                    <a:pt x="1751" y="791"/>
                  </a:cubicBezTo>
                  <a:lnTo>
                    <a:pt x="1787" y="791"/>
                  </a:lnTo>
                  <a:cubicBezTo>
                    <a:pt x="1751" y="755"/>
                    <a:pt x="1739" y="731"/>
                    <a:pt x="1739" y="696"/>
                  </a:cubicBezTo>
                  <a:cubicBezTo>
                    <a:pt x="1668" y="565"/>
                    <a:pt x="1549" y="398"/>
                    <a:pt x="1418" y="315"/>
                  </a:cubicBezTo>
                  <a:lnTo>
                    <a:pt x="1382" y="339"/>
                  </a:lnTo>
                  <a:cubicBezTo>
                    <a:pt x="1334" y="291"/>
                    <a:pt x="1299" y="231"/>
                    <a:pt x="1263" y="196"/>
                  </a:cubicBezTo>
                  <a:cubicBezTo>
                    <a:pt x="1191" y="219"/>
                    <a:pt x="1096" y="255"/>
                    <a:pt x="1025" y="279"/>
                  </a:cubicBezTo>
                  <a:cubicBezTo>
                    <a:pt x="1096" y="231"/>
                    <a:pt x="1156" y="196"/>
                    <a:pt x="1239" y="148"/>
                  </a:cubicBezTo>
                  <a:cubicBezTo>
                    <a:pt x="1203" y="89"/>
                    <a:pt x="1156" y="41"/>
                    <a:pt x="1120" y="17"/>
                  </a:cubicBezTo>
                  <a:cubicBezTo>
                    <a:pt x="1104" y="5"/>
                    <a:pt x="1090"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8"/>
            <p:cNvSpPr/>
            <p:nvPr/>
          </p:nvSpPr>
          <p:spPr>
            <a:xfrm>
              <a:off x="-5913850" y="-1870925"/>
              <a:ext cx="41700" cy="31075"/>
            </a:xfrm>
            <a:custGeom>
              <a:rect b="b" l="l" r="r" t="t"/>
              <a:pathLst>
                <a:path extrusionOk="0" h="1243" w="1668">
                  <a:moveTo>
                    <a:pt x="1227" y="941"/>
                  </a:moveTo>
                  <a:lnTo>
                    <a:pt x="1227" y="941"/>
                  </a:lnTo>
                  <a:cubicBezTo>
                    <a:pt x="1132" y="965"/>
                    <a:pt x="1072" y="1000"/>
                    <a:pt x="1013" y="1036"/>
                  </a:cubicBezTo>
                  <a:cubicBezTo>
                    <a:pt x="1060" y="976"/>
                    <a:pt x="1120" y="953"/>
                    <a:pt x="1227" y="941"/>
                  </a:cubicBezTo>
                  <a:close/>
                  <a:moveTo>
                    <a:pt x="560" y="0"/>
                  </a:moveTo>
                  <a:cubicBezTo>
                    <a:pt x="543" y="9"/>
                    <a:pt x="521" y="17"/>
                    <a:pt x="475" y="17"/>
                  </a:cubicBezTo>
                  <a:cubicBezTo>
                    <a:pt x="456" y="17"/>
                    <a:pt x="433" y="16"/>
                    <a:pt x="405" y="12"/>
                  </a:cubicBezTo>
                  <a:cubicBezTo>
                    <a:pt x="405" y="24"/>
                    <a:pt x="394" y="48"/>
                    <a:pt x="394" y="48"/>
                  </a:cubicBezTo>
                  <a:cubicBezTo>
                    <a:pt x="298" y="191"/>
                    <a:pt x="263" y="369"/>
                    <a:pt x="120" y="500"/>
                  </a:cubicBezTo>
                  <a:cubicBezTo>
                    <a:pt x="239" y="429"/>
                    <a:pt x="322" y="357"/>
                    <a:pt x="346" y="238"/>
                  </a:cubicBezTo>
                  <a:cubicBezTo>
                    <a:pt x="382" y="250"/>
                    <a:pt x="394" y="262"/>
                    <a:pt x="405" y="262"/>
                  </a:cubicBezTo>
                  <a:cubicBezTo>
                    <a:pt x="477" y="441"/>
                    <a:pt x="227" y="417"/>
                    <a:pt x="239" y="560"/>
                  </a:cubicBezTo>
                  <a:cubicBezTo>
                    <a:pt x="215" y="548"/>
                    <a:pt x="167" y="524"/>
                    <a:pt x="144" y="500"/>
                  </a:cubicBezTo>
                  <a:cubicBezTo>
                    <a:pt x="108" y="536"/>
                    <a:pt x="60" y="548"/>
                    <a:pt x="24" y="584"/>
                  </a:cubicBezTo>
                  <a:cubicBezTo>
                    <a:pt x="1" y="595"/>
                    <a:pt x="48" y="643"/>
                    <a:pt x="108" y="679"/>
                  </a:cubicBezTo>
                  <a:cubicBezTo>
                    <a:pt x="346" y="667"/>
                    <a:pt x="394" y="548"/>
                    <a:pt x="513" y="465"/>
                  </a:cubicBezTo>
                  <a:lnTo>
                    <a:pt x="513" y="465"/>
                  </a:lnTo>
                  <a:cubicBezTo>
                    <a:pt x="501" y="500"/>
                    <a:pt x="477" y="584"/>
                    <a:pt x="405" y="595"/>
                  </a:cubicBezTo>
                  <a:cubicBezTo>
                    <a:pt x="322" y="643"/>
                    <a:pt x="322" y="715"/>
                    <a:pt x="203" y="726"/>
                  </a:cubicBezTo>
                  <a:lnTo>
                    <a:pt x="179" y="726"/>
                  </a:lnTo>
                  <a:cubicBezTo>
                    <a:pt x="215" y="738"/>
                    <a:pt x="239" y="774"/>
                    <a:pt x="239" y="798"/>
                  </a:cubicBezTo>
                  <a:cubicBezTo>
                    <a:pt x="358" y="893"/>
                    <a:pt x="536" y="1012"/>
                    <a:pt x="691" y="1060"/>
                  </a:cubicBezTo>
                  <a:lnTo>
                    <a:pt x="703" y="1036"/>
                  </a:lnTo>
                  <a:cubicBezTo>
                    <a:pt x="763" y="1072"/>
                    <a:pt x="810" y="1096"/>
                    <a:pt x="870" y="1131"/>
                  </a:cubicBezTo>
                  <a:cubicBezTo>
                    <a:pt x="929" y="1096"/>
                    <a:pt x="977" y="1072"/>
                    <a:pt x="1013" y="1036"/>
                  </a:cubicBezTo>
                  <a:lnTo>
                    <a:pt x="1013" y="1036"/>
                  </a:lnTo>
                  <a:cubicBezTo>
                    <a:pt x="977" y="1072"/>
                    <a:pt x="941" y="1119"/>
                    <a:pt x="917" y="1155"/>
                  </a:cubicBezTo>
                  <a:cubicBezTo>
                    <a:pt x="977" y="1191"/>
                    <a:pt x="1036" y="1215"/>
                    <a:pt x="1072" y="1238"/>
                  </a:cubicBezTo>
                  <a:cubicBezTo>
                    <a:pt x="1084" y="1241"/>
                    <a:pt x="1093" y="1243"/>
                    <a:pt x="1101" y="1243"/>
                  </a:cubicBezTo>
                  <a:cubicBezTo>
                    <a:pt x="1154" y="1243"/>
                    <a:pt x="1114" y="1176"/>
                    <a:pt x="1156" y="1155"/>
                  </a:cubicBezTo>
                  <a:cubicBezTo>
                    <a:pt x="1298" y="1143"/>
                    <a:pt x="1310" y="1060"/>
                    <a:pt x="1429" y="1024"/>
                  </a:cubicBezTo>
                  <a:cubicBezTo>
                    <a:pt x="1513" y="1000"/>
                    <a:pt x="1525" y="941"/>
                    <a:pt x="1525" y="857"/>
                  </a:cubicBezTo>
                  <a:cubicBezTo>
                    <a:pt x="1525" y="762"/>
                    <a:pt x="1668" y="726"/>
                    <a:pt x="1596" y="607"/>
                  </a:cubicBezTo>
                  <a:cubicBezTo>
                    <a:pt x="1525" y="488"/>
                    <a:pt x="1156" y="298"/>
                    <a:pt x="989" y="286"/>
                  </a:cubicBezTo>
                  <a:cubicBezTo>
                    <a:pt x="953" y="262"/>
                    <a:pt x="917" y="238"/>
                    <a:pt x="882" y="226"/>
                  </a:cubicBezTo>
                  <a:cubicBezTo>
                    <a:pt x="953" y="203"/>
                    <a:pt x="691" y="72"/>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8"/>
            <p:cNvSpPr/>
            <p:nvPr/>
          </p:nvSpPr>
          <p:spPr>
            <a:xfrm>
              <a:off x="-5695950" y="-2026900"/>
              <a:ext cx="52700" cy="43150"/>
            </a:xfrm>
            <a:custGeom>
              <a:rect b="b" l="l" r="r" t="t"/>
              <a:pathLst>
                <a:path extrusionOk="0" h="1726" w="2108">
                  <a:moveTo>
                    <a:pt x="949" y="1397"/>
                  </a:moveTo>
                  <a:cubicBezTo>
                    <a:pt x="984" y="1397"/>
                    <a:pt x="1021" y="1400"/>
                    <a:pt x="1060" y="1405"/>
                  </a:cubicBezTo>
                  <a:cubicBezTo>
                    <a:pt x="905" y="1405"/>
                    <a:pt x="762" y="1429"/>
                    <a:pt x="619" y="1441"/>
                  </a:cubicBezTo>
                  <a:cubicBezTo>
                    <a:pt x="729" y="1423"/>
                    <a:pt x="831" y="1397"/>
                    <a:pt x="949" y="1397"/>
                  </a:cubicBezTo>
                  <a:close/>
                  <a:moveTo>
                    <a:pt x="1322" y="0"/>
                  </a:moveTo>
                  <a:cubicBezTo>
                    <a:pt x="1295" y="27"/>
                    <a:pt x="1264" y="43"/>
                    <a:pt x="1224" y="43"/>
                  </a:cubicBezTo>
                  <a:cubicBezTo>
                    <a:pt x="1192" y="43"/>
                    <a:pt x="1154" y="33"/>
                    <a:pt x="1107" y="12"/>
                  </a:cubicBezTo>
                  <a:cubicBezTo>
                    <a:pt x="1095" y="12"/>
                    <a:pt x="1083" y="36"/>
                    <a:pt x="1072" y="48"/>
                  </a:cubicBezTo>
                  <a:cubicBezTo>
                    <a:pt x="810" y="227"/>
                    <a:pt x="572" y="429"/>
                    <a:pt x="262" y="488"/>
                  </a:cubicBezTo>
                  <a:cubicBezTo>
                    <a:pt x="476" y="477"/>
                    <a:pt x="655" y="417"/>
                    <a:pt x="810" y="286"/>
                  </a:cubicBezTo>
                  <a:cubicBezTo>
                    <a:pt x="798" y="274"/>
                    <a:pt x="798" y="274"/>
                    <a:pt x="786" y="274"/>
                  </a:cubicBezTo>
                  <a:cubicBezTo>
                    <a:pt x="790" y="267"/>
                    <a:pt x="792" y="264"/>
                    <a:pt x="794" y="264"/>
                  </a:cubicBezTo>
                  <a:cubicBezTo>
                    <a:pt x="799" y="264"/>
                    <a:pt x="801" y="278"/>
                    <a:pt x="810" y="286"/>
                  </a:cubicBezTo>
                  <a:cubicBezTo>
                    <a:pt x="810" y="298"/>
                    <a:pt x="833" y="310"/>
                    <a:pt x="845" y="334"/>
                  </a:cubicBezTo>
                  <a:cubicBezTo>
                    <a:pt x="726" y="572"/>
                    <a:pt x="441" y="429"/>
                    <a:pt x="298" y="596"/>
                  </a:cubicBezTo>
                  <a:cubicBezTo>
                    <a:pt x="274" y="584"/>
                    <a:pt x="262" y="524"/>
                    <a:pt x="250" y="488"/>
                  </a:cubicBezTo>
                  <a:cubicBezTo>
                    <a:pt x="179" y="512"/>
                    <a:pt x="95" y="512"/>
                    <a:pt x="24" y="512"/>
                  </a:cubicBezTo>
                  <a:cubicBezTo>
                    <a:pt x="12" y="524"/>
                    <a:pt x="0" y="584"/>
                    <a:pt x="0" y="655"/>
                  </a:cubicBezTo>
                  <a:cubicBezTo>
                    <a:pt x="86" y="698"/>
                    <a:pt x="170" y="714"/>
                    <a:pt x="252" y="714"/>
                  </a:cubicBezTo>
                  <a:cubicBezTo>
                    <a:pt x="419" y="714"/>
                    <a:pt x="578" y="647"/>
                    <a:pt x="738" y="608"/>
                  </a:cubicBezTo>
                  <a:lnTo>
                    <a:pt x="738" y="608"/>
                  </a:lnTo>
                  <a:cubicBezTo>
                    <a:pt x="661" y="652"/>
                    <a:pt x="574" y="716"/>
                    <a:pt x="467" y="716"/>
                  </a:cubicBezTo>
                  <a:cubicBezTo>
                    <a:pt x="458" y="716"/>
                    <a:pt x="449" y="716"/>
                    <a:pt x="441" y="715"/>
                  </a:cubicBezTo>
                  <a:cubicBezTo>
                    <a:pt x="321" y="715"/>
                    <a:pt x="239" y="745"/>
                    <a:pt x="145" y="745"/>
                  </a:cubicBezTo>
                  <a:cubicBezTo>
                    <a:pt x="107" y="745"/>
                    <a:pt x="68" y="740"/>
                    <a:pt x="24" y="727"/>
                  </a:cubicBezTo>
                  <a:lnTo>
                    <a:pt x="0" y="715"/>
                  </a:lnTo>
                  <a:lnTo>
                    <a:pt x="0" y="715"/>
                  </a:lnTo>
                  <a:cubicBezTo>
                    <a:pt x="0" y="762"/>
                    <a:pt x="0" y="786"/>
                    <a:pt x="12" y="822"/>
                  </a:cubicBezTo>
                  <a:cubicBezTo>
                    <a:pt x="24" y="989"/>
                    <a:pt x="71" y="1191"/>
                    <a:pt x="179" y="1310"/>
                  </a:cubicBezTo>
                  <a:cubicBezTo>
                    <a:pt x="191" y="1310"/>
                    <a:pt x="214" y="1298"/>
                    <a:pt x="214" y="1298"/>
                  </a:cubicBezTo>
                  <a:cubicBezTo>
                    <a:pt x="250" y="1358"/>
                    <a:pt x="262" y="1417"/>
                    <a:pt x="286" y="1477"/>
                  </a:cubicBezTo>
                  <a:cubicBezTo>
                    <a:pt x="405" y="1477"/>
                    <a:pt x="500" y="1465"/>
                    <a:pt x="619" y="1441"/>
                  </a:cubicBezTo>
                  <a:lnTo>
                    <a:pt x="619" y="1441"/>
                  </a:lnTo>
                  <a:cubicBezTo>
                    <a:pt x="512" y="1477"/>
                    <a:pt x="405" y="1500"/>
                    <a:pt x="298" y="1536"/>
                  </a:cubicBezTo>
                  <a:cubicBezTo>
                    <a:pt x="310" y="1608"/>
                    <a:pt x="321" y="1667"/>
                    <a:pt x="369" y="1703"/>
                  </a:cubicBezTo>
                  <a:cubicBezTo>
                    <a:pt x="383" y="1719"/>
                    <a:pt x="398" y="1726"/>
                    <a:pt x="414" y="1726"/>
                  </a:cubicBezTo>
                  <a:cubicBezTo>
                    <a:pt x="467" y="1726"/>
                    <a:pt x="531" y="1655"/>
                    <a:pt x="595" y="1655"/>
                  </a:cubicBezTo>
                  <a:cubicBezTo>
                    <a:pt x="630" y="1663"/>
                    <a:pt x="665" y="1666"/>
                    <a:pt x="700" y="1666"/>
                  </a:cubicBezTo>
                  <a:cubicBezTo>
                    <a:pt x="876" y="1666"/>
                    <a:pt x="1047" y="1580"/>
                    <a:pt x="1226" y="1560"/>
                  </a:cubicBezTo>
                  <a:cubicBezTo>
                    <a:pt x="1393" y="1548"/>
                    <a:pt x="1512" y="1441"/>
                    <a:pt x="1619" y="1346"/>
                  </a:cubicBezTo>
                  <a:cubicBezTo>
                    <a:pt x="1750" y="1179"/>
                    <a:pt x="2000" y="1143"/>
                    <a:pt x="2060" y="941"/>
                  </a:cubicBezTo>
                  <a:cubicBezTo>
                    <a:pt x="2107" y="750"/>
                    <a:pt x="1786" y="477"/>
                    <a:pt x="1584" y="429"/>
                  </a:cubicBezTo>
                  <a:cubicBezTo>
                    <a:pt x="1572" y="417"/>
                    <a:pt x="1524" y="369"/>
                    <a:pt x="1512" y="346"/>
                  </a:cubicBezTo>
                  <a:cubicBezTo>
                    <a:pt x="1643" y="310"/>
                    <a:pt x="1405" y="119"/>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8"/>
            <p:cNvSpPr/>
            <p:nvPr/>
          </p:nvSpPr>
          <p:spPr>
            <a:xfrm>
              <a:off x="-6253175" y="-1564450"/>
              <a:ext cx="23825" cy="34350"/>
            </a:xfrm>
            <a:custGeom>
              <a:rect b="b" l="l" r="r" t="t"/>
              <a:pathLst>
                <a:path extrusionOk="0" h="1374" w="953">
                  <a:moveTo>
                    <a:pt x="584" y="302"/>
                  </a:moveTo>
                  <a:lnTo>
                    <a:pt x="584" y="302"/>
                  </a:lnTo>
                  <a:cubicBezTo>
                    <a:pt x="632" y="374"/>
                    <a:pt x="655" y="433"/>
                    <a:pt x="691" y="493"/>
                  </a:cubicBezTo>
                  <a:cubicBezTo>
                    <a:pt x="643" y="445"/>
                    <a:pt x="620" y="409"/>
                    <a:pt x="584" y="302"/>
                  </a:cubicBezTo>
                  <a:close/>
                  <a:moveTo>
                    <a:pt x="154" y="1165"/>
                  </a:moveTo>
                  <a:cubicBezTo>
                    <a:pt x="168" y="1165"/>
                    <a:pt x="144" y="1245"/>
                    <a:pt x="154" y="1245"/>
                  </a:cubicBezTo>
                  <a:cubicBezTo>
                    <a:pt x="156" y="1245"/>
                    <a:pt x="160" y="1241"/>
                    <a:pt x="167" y="1231"/>
                  </a:cubicBezTo>
                  <a:lnTo>
                    <a:pt x="167" y="1231"/>
                  </a:lnTo>
                  <a:cubicBezTo>
                    <a:pt x="159" y="1247"/>
                    <a:pt x="140" y="1275"/>
                    <a:pt x="125" y="1298"/>
                  </a:cubicBezTo>
                  <a:lnTo>
                    <a:pt x="125" y="1298"/>
                  </a:lnTo>
                  <a:cubicBezTo>
                    <a:pt x="130" y="1278"/>
                    <a:pt x="123" y="1260"/>
                    <a:pt x="115" y="1260"/>
                  </a:cubicBezTo>
                  <a:lnTo>
                    <a:pt x="115" y="1260"/>
                  </a:lnTo>
                  <a:cubicBezTo>
                    <a:pt x="113" y="1260"/>
                    <a:pt x="110" y="1262"/>
                    <a:pt x="108" y="1267"/>
                  </a:cubicBezTo>
                  <a:cubicBezTo>
                    <a:pt x="108" y="1255"/>
                    <a:pt x="120" y="1231"/>
                    <a:pt x="120" y="1207"/>
                  </a:cubicBezTo>
                  <a:cubicBezTo>
                    <a:pt x="139" y="1177"/>
                    <a:pt x="149" y="1165"/>
                    <a:pt x="154" y="1165"/>
                  </a:cubicBezTo>
                  <a:close/>
                  <a:moveTo>
                    <a:pt x="191" y="1"/>
                  </a:moveTo>
                  <a:cubicBezTo>
                    <a:pt x="152" y="1"/>
                    <a:pt x="115" y="15"/>
                    <a:pt x="84" y="64"/>
                  </a:cubicBezTo>
                  <a:cubicBezTo>
                    <a:pt x="1" y="195"/>
                    <a:pt x="60" y="636"/>
                    <a:pt x="96" y="767"/>
                  </a:cubicBezTo>
                  <a:lnTo>
                    <a:pt x="96" y="874"/>
                  </a:lnTo>
                  <a:cubicBezTo>
                    <a:pt x="94" y="870"/>
                    <a:pt x="92" y="868"/>
                    <a:pt x="91" y="868"/>
                  </a:cubicBezTo>
                  <a:cubicBezTo>
                    <a:pt x="74" y="868"/>
                    <a:pt x="84" y="1100"/>
                    <a:pt x="84" y="1231"/>
                  </a:cubicBezTo>
                  <a:lnTo>
                    <a:pt x="84" y="1326"/>
                  </a:lnTo>
                  <a:cubicBezTo>
                    <a:pt x="84" y="1326"/>
                    <a:pt x="100" y="1300"/>
                    <a:pt x="107" y="1300"/>
                  </a:cubicBezTo>
                  <a:cubicBezTo>
                    <a:pt x="110" y="1300"/>
                    <a:pt x="112" y="1306"/>
                    <a:pt x="108" y="1326"/>
                  </a:cubicBezTo>
                  <a:cubicBezTo>
                    <a:pt x="108" y="1326"/>
                    <a:pt x="100" y="1350"/>
                    <a:pt x="90" y="1365"/>
                  </a:cubicBezTo>
                  <a:lnTo>
                    <a:pt x="90" y="1365"/>
                  </a:lnTo>
                  <a:cubicBezTo>
                    <a:pt x="103" y="1349"/>
                    <a:pt x="132" y="1311"/>
                    <a:pt x="167" y="1267"/>
                  </a:cubicBezTo>
                  <a:cubicBezTo>
                    <a:pt x="298" y="1112"/>
                    <a:pt x="239" y="1088"/>
                    <a:pt x="227" y="1029"/>
                  </a:cubicBezTo>
                  <a:cubicBezTo>
                    <a:pt x="230" y="1029"/>
                    <a:pt x="235" y="1028"/>
                    <a:pt x="241" y="1028"/>
                  </a:cubicBezTo>
                  <a:cubicBezTo>
                    <a:pt x="255" y="1028"/>
                    <a:pt x="271" y="1034"/>
                    <a:pt x="262" y="1076"/>
                  </a:cubicBezTo>
                  <a:cubicBezTo>
                    <a:pt x="239" y="1136"/>
                    <a:pt x="286" y="1124"/>
                    <a:pt x="215" y="1207"/>
                  </a:cubicBezTo>
                  <a:cubicBezTo>
                    <a:pt x="239" y="1183"/>
                    <a:pt x="274" y="1159"/>
                    <a:pt x="286" y="1159"/>
                  </a:cubicBezTo>
                  <a:cubicBezTo>
                    <a:pt x="393" y="1040"/>
                    <a:pt x="560" y="909"/>
                    <a:pt x="643" y="790"/>
                  </a:cubicBezTo>
                  <a:lnTo>
                    <a:pt x="632" y="778"/>
                  </a:lnTo>
                  <a:cubicBezTo>
                    <a:pt x="667" y="731"/>
                    <a:pt x="703" y="683"/>
                    <a:pt x="751" y="648"/>
                  </a:cubicBezTo>
                  <a:cubicBezTo>
                    <a:pt x="739" y="588"/>
                    <a:pt x="715" y="540"/>
                    <a:pt x="691" y="493"/>
                  </a:cubicBezTo>
                  <a:lnTo>
                    <a:pt x="691" y="493"/>
                  </a:lnTo>
                  <a:cubicBezTo>
                    <a:pt x="739" y="528"/>
                    <a:pt x="763" y="552"/>
                    <a:pt x="798" y="600"/>
                  </a:cubicBezTo>
                  <a:cubicBezTo>
                    <a:pt x="858" y="552"/>
                    <a:pt x="893" y="505"/>
                    <a:pt x="917" y="469"/>
                  </a:cubicBezTo>
                  <a:cubicBezTo>
                    <a:pt x="953" y="386"/>
                    <a:pt x="858" y="421"/>
                    <a:pt x="834" y="374"/>
                  </a:cubicBezTo>
                  <a:cubicBezTo>
                    <a:pt x="822" y="231"/>
                    <a:pt x="703" y="195"/>
                    <a:pt x="643" y="76"/>
                  </a:cubicBezTo>
                  <a:cubicBezTo>
                    <a:pt x="605" y="22"/>
                    <a:pt x="557" y="8"/>
                    <a:pt x="501" y="8"/>
                  </a:cubicBezTo>
                  <a:cubicBezTo>
                    <a:pt x="471" y="8"/>
                    <a:pt x="439" y="12"/>
                    <a:pt x="405" y="16"/>
                  </a:cubicBezTo>
                  <a:cubicBezTo>
                    <a:pt x="388" y="22"/>
                    <a:pt x="372" y="24"/>
                    <a:pt x="355" y="24"/>
                  </a:cubicBezTo>
                  <a:cubicBezTo>
                    <a:pt x="298" y="24"/>
                    <a:pt x="242" y="1"/>
                    <a:pt x="191" y="1"/>
                  </a:cubicBezTo>
                  <a:close/>
                  <a:moveTo>
                    <a:pt x="90" y="1365"/>
                  </a:moveTo>
                  <a:lnTo>
                    <a:pt x="90" y="1365"/>
                  </a:lnTo>
                  <a:cubicBezTo>
                    <a:pt x="86" y="1371"/>
                    <a:pt x="84" y="1374"/>
                    <a:pt x="84" y="1374"/>
                  </a:cubicBezTo>
                  <a:cubicBezTo>
                    <a:pt x="86" y="1372"/>
                    <a:pt x="88" y="1369"/>
                    <a:pt x="90" y="1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8"/>
            <p:cNvSpPr/>
            <p:nvPr/>
          </p:nvSpPr>
          <p:spPr>
            <a:xfrm>
              <a:off x="-5494450" y="-2056675"/>
              <a:ext cx="39625" cy="26850"/>
            </a:xfrm>
            <a:custGeom>
              <a:rect b="b" l="l" r="r" t="t"/>
              <a:pathLst>
                <a:path extrusionOk="0" h="1074" w="1585">
                  <a:moveTo>
                    <a:pt x="1167" y="822"/>
                  </a:moveTo>
                  <a:cubicBezTo>
                    <a:pt x="1084" y="834"/>
                    <a:pt x="1048" y="846"/>
                    <a:pt x="989" y="882"/>
                  </a:cubicBezTo>
                  <a:cubicBezTo>
                    <a:pt x="1013" y="846"/>
                    <a:pt x="1072" y="822"/>
                    <a:pt x="1167" y="822"/>
                  </a:cubicBezTo>
                  <a:close/>
                  <a:moveTo>
                    <a:pt x="334" y="1"/>
                  </a:moveTo>
                  <a:lnTo>
                    <a:pt x="310" y="13"/>
                  </a:lnTo>
                  <a:cubicBezTo>
                    <a:pt x="251" y="132"/>
                    <a:pt x="239" y="275"/>
                    <a:pt x="120" y="358"/>
                  </a:cubicBezTo>
                  <a:cubicBezTo>
                    <a:pt x="215" y="310"/>
                    <a:pt x="286" y="251"/>
                    <a:pt x="298" y="167"/>
                  </a:cubicBezTo>
                  <a:cubicBezTo>
                    <a:pt x="334" y="179"/>
                    <a:pt x="346" y="191"/>
                    <a:pt x="358" y="191"/>
                  </a:cubicBezTo>
                  <a:cubicBezTo>
                    <a:pt x="429" y="346"/>
                    <a:pt x="191" y="298"/>
                    <a:pt x="227" y="417"/>
                  </a:cubicBezTo>
                  <a:cubicBezTo>
                    <a:pt x="191" y="406"/>
                    <a:pt x="155" y="370"/>
                    <a:pt x="120" y="358"/>
                  </a:cubicBezTo>
                  <a:cubicBezTo>
                    <a:pt x="96" y="370"/>
                    <a:pt x="60" y="394"/>
                    <a:pt x="12" y="406"/>
                  </a:cubicBezTo>
                  <a:cubicBezTo>
                    <a:pt x="1" y="417"/>
                    <a:pt x="48" y="453"/>
                    <a:pt x="108" y="489"/>
                  </a:cubicBezTo>
                  <a:cubicBezTo>
                    <a:pt x="132" y="491"/>
                    <a:pt x="154" y="493"/>
                    <a:pt x="174" y="493"/>
                  </a:cubicBezTo>
                  <a:cubicBezTo>
                    <a:pt x="342" y="493"/>
                    <a:pt x="380" y="411"/>
                    <a:pt x="465" y="358"/>
                  </a:cubicBezTo>
                  <a:lnTo>
                    <a:pt x="465" y="358"/>
                  </a:lnTo>
                  <a:cubicBezTo>
                    <a:pt x="453" y="406"/>
                    <a:pt x="453" y="465"/>
                    <a:pt x="370" y="465"/>
                  </a:cubicBezTo>
                  <a:cubicBezTo>
                    <a:pt x="298" y="489"/>
                    <a:pt x="298" y="548"/>
                    <a:pt x="191" y="548"/>
                  </a:cubicBezTo>
                  <a:lnTo>
                    <a:pt x="179" y="548"/>
                  </a:lnTo>
                  <a:cubicBezTo>
                    <a:pt x="215" y="572"/>
                    <a:pt x="239" y="596"/>
                    <a:pt x="227" y="608"/>
                  </a:cubicBezTo>
                  <a:cubicBezTo>
                    <a:pt x="346" y="703"/>
                    <a:pt x="524" y="810"/>
                    <a:pt x="667" y="870"/>
                  </a:cubicBezTo>
                  <a:cubicBezTo>
                    <a:pt x="691" y="870"/>
                    <a:pt x="691" y="846"/>
                    <a:pt x="691" y="846"/>
                  </a:cubicBezTo>
                  <a:cubicBezTo>
                    <a:pt x="751" y="882"/>
                    <a:pt x="786" y="906"/>
                    <a:pt x="846" y="941"/>
                  </a:cubicBezTo>
                  <a:cubicBezTo>
                    <a:pt x="894" y="929"/>
                    <a:pt x="941" y="894"/>
                    <a:pt x="989" y="882"/>
                  </a:cubicBezTo>
                  <a:lnTo>
                    <a:pt x="989" y="882"/>
                  </a:lnTo>
                  <a:cubicBezTo>
                    <a:pt x="953" y="906"/>
                    <a:pt x="941" y="941"/>
                    <a:pt x="905" y="965"/>
                  </a:cubicBezTo>
                  <a:cubicBezTo>
                    <a:pt x="965" y="1013"/>
                    <a:pt x="1024" y="1048"/>
                    <a:pt x="1072" y="1060"/>
                  </a:cubicBezTo>
                  <a:cubicBezTo>
                    <a:pt x="1086" y="1070"/>
                    <a:pt x="1095" y="1074"/>
                    <a:pt x="1101" y="1074"/>
                  </a:cubicBezTo>
                  <a:cubicBezTo>
                    <a:pt x="1124" y="1074"/>
                    <a:pt x="1094" y="1013"/>
                    <a:pt x="1132" y="1013"/>
                  </a:cubicBezTo>
                  <a:cubicBezTo>
                    <a:pt x="1263" y="1013"/>
                    <a:pt x="1286" y="941"/>
                    <a:pt x="1382" y="929"/>
                  </a:cubicBezTo>
                  <a:cubicBezTo>
                    <a:pt x="1465" y="906"/>
                    <a:pt x="1465" y="870"/>
                    <a:pt x="1465" y="810"/>
                  </a:cubicBezTo>
                  <a:cubicBezTo>
                    <a:pt x="1441" y="715"/>
                    <a:pt x="1584" y="715"/>
                    <a:pt x="1501" y="608"/>
                  </a:cubicBezTo>
                  <a:cubicBezTo>
                    <a:pt x="1429" y="513"/>
                    <a:pt x="1048" y="310"/>
                    <a:pt x="894" y="286"/>
                  </a:cubicBezTo>
                  <a:cubicBezTo>
                    <a:pt x="870" y="275"/>
                    <a:pt x="822" y="239"/>
                    <a:pt x="786" y="227"/>
                  </a:cubicBezTo>
                  <a:cubicBezTo>
                    <a:pt x="870" y="215"/>
                    <a:pt x="596" y="72"/>
                    <a:pt x="465" y="1"/>
                  </a:cubicBezTo>
                  <a:cubicBezTo>
                    <a:pt x="465" y="8"/>
                    <a:pt x="447" y="20"/>
                    <a:pt x="415" y="20"/>
                  </a:cubicBezTo>
                  <a:cubicBezTo>
                    <a:pt x="394" y="20"/>
                    <a:pt x="367" y="15"/>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8"/>
            <p:cNvSpPr/>
            <p:nvPr/>
          </p:nvSpPr>
          <p:spPr>
            <a:xfrm>
              <a:off x="-6362425" y="-2136100"/>
              <a:ext cx="34850" cy="36300"/>
            </a:xfrm>
            <a:custGeom>
              <a:rect b="b" l="l" r="r" t="t"/>
              <a:pathLst>
                <a:path extrusionOk="0" h="1452" w="1394">
                  <a:moveTo>
                    <a:pt x="632" y="0"/>
                  </a:moveTo>
                  <a:cubicBezTo>
                    <a:pt x="541" y="0"/>
                    <a:pt x="458" y="51"/>
                    <a:pt x="382" y="118"/>
                  </a:cubicBezTo>
                  <a:cubicBezTo>
                    <a:pt x="287" y="213"/>
                    <a:pt x="72" y="201"/>
                    <a:pt x="25" y="368"/>
                  </a:cubicBezTo>
                  <a:cubicBezTo>
                    <a:pt x="1" y="535"/>
                    <a:pt x="299" y="844"/>
                    <a:pt x="430" y="927"/>
                  </a:cubicBezTo>
                  <a:cubicBezTo>
                    <a:pt x="441" y="963"/>
                    <a:pt x="477" y="1011"/>
                    <a:pt x="489" y="1035"/>
                  </a:cubicBezTo>
                  <a:cubicBezTo>
                    <a:pt x="406" y="1035"/>
                    <a:pt x="596" y="1261"/>
                    <a:pt x="668" y="1392"/>
                  </a:cubicBezTo>
                  <a:cubicBezTo>
                    <a:pt x="670" y="1389"/>
                    <a:pt x="675" y="1388"/>
                    <a:pt x="681" y="1388"/>
                  </a:cubicBezTo>
                  <a:cubicBezTo>
                    <a:pt x="702" y="1388"/>
                    <a:pt x="741" y="1405"/>
                    <a:pt x="787" y="1451"/>
                  </a:cubicBezTo>
                  <a:lnTo>
                    <a:pt x="799" y="1439"/>
                  </a:lnTo>
                  <a:cubicBezTo>
                    <a:pt x="897" y="1390"/>
                    <a:pt x="995" y="1308"/>
                    <a:pt x="1114" y="1308"/>
                  </a:cubicBezTo>
                  <a:cubicBezTo>
                    <a:pt x="1139" y="1308"/>
                    <a:pt x="1165" y="1312"/>
                    <a:pt x="1192" y="1320"/>
                  </a:cubicBezTo>
                  <a:cubicBezTo>
                    <a:pt x="1144" y="1291"/>
                    <a:pt x="1096" y="1276"/>
                    <a:pt x="1050" y="1276"/>
                  </a:cubicBezTo>
                  <a:cubicBezTo>
                    <a:pt x="1004" y="1276"/>
                    <a:pt x="959" y="1291"/>
                    <a:pt x="918" y="1320"/>
                  </a:cubicBezTo>
                  <a:cubicBezTo>
                    <a:pt x="918" y="1308"/>
                    <a:pt x="918" y="1273"/>
                    <a:pt x="906" y="1261"/>
                  </a:cubicBezTo>
                  <a:cubicBezTo>
                    <a:pt x="924" y="1206"/>
                    <a:pt x="951" y="1189"/>
                    <a:pt x="982" y="1189"/>
                  </a:cubicBezTo>
                  <a:cubicBezTo>
                    <a:pt x="1031" y="1189"/>
                    <a:pt x="1090" y="1231"/>
                    <a:pt x="1137" y="1231"/>
                  </a:cubicBezTo>
                  <a:cubicBezTo>
                    <a:pt x="1158" y="1231"/>
                    <a:pt x="1177" y="1224"/>
                    <a:pt x="1192" y="1201"/>
                  </a:cubicBezTo>
                  <a:cubicBezTo>
                    <a:pt x="1192" y="1225"/>
                    <a:pt x="1203" y="1285"/>
                    <a:pt x="1203" y="1320"/>
                  </a:cubicBezTo>
                  <a:cubicBezTo>
                    <a:pt x="1239" y="1332"/>
                    <a:pt x="1263" y="1344"/>
                    <a:pt x="1299" y="1380"/>
                  </a:cubicBezTo>
                  <a:cubicBezTo>
                    <a:pt x="1299" y="1380"/>
                    <a:pt x="1311" y="1320"/>
                    <a:pt x="1323" y="1249"/>
                  </a:cubicBezTo>
                  <a:cubicBezTo>
                    <a:pt x="1239" y="1035"/>
                    <a:pt x="1084" y="1070"/>
                    <a:pt x="953" y="1046"/>
                  </a:cubicBezTo>
                  <a:cubicBezTo>
                    <a:pt x="991" y="1039"/>
                    <a:pt x="1029" y="1017"/>
                    <a:pt x="1066" y="1017"/>
                  </a:cubicBezTo>
                  <a:cubicBezTo>
                    <a:pt x="1088" y="1017"/>
                    <a:pt x="1110" y="1025"/>
                    <a:pt x="1132" y="1046"/>
                  </a:cubicBezTo>
                  <a:cubicBezTo>
                    <a:pt x="1203" y="1094"/>
                    <a:pt x="1275" y="1070"/>
                    <a:pt x="1334" y="1154"/>
                  </a:cubicBezTo>
                  <a:lnTo>
                    <a:pt x="1358" y="1166"/>
                  </a:lnTo>
                  <a:cubicBezTo>
                    <a:pt x="1358" y="1142"/>
                    <a:pt x="1370" y="1106"/>
                    <a:pt x="1358" y="1070"/>
                  </a:cubicBezTo>
                  <a:cubicBezTo>
                    <a:pt x="1370" y="916"/>
                    <a:pt x="1394" y="713"/>
                    <a:pt x="1370" y="558"/>
                  </a:cubicBezTo>
                  <a:lnTo>
                    <a:pt x="1334" y="558"/>
                  </a:lnTo>
                  <a:cubicBezTo>
                    <a:pt x="1323" y="499"/>
                    <a:pt x="1334" y="439"/>
                    <a:pt x="1334" y="380"/>
                  </a:cubicBezTo>
                  <a:cubicBezTo>
                    <a:pt x="1263" y="356"/>
                    <a:pt x="1192" y="320"/>
                    <a:pt x="1120" y="308"/>
                  </a:cubicBezTo>
                  <a:cubicBezTo>
                    <a:pt x="1013" y="296"/>
                    <a:pt x="918" y="273"/>
                    <a:pt x="799" y="213"/>
                  </a:cubicBezTo>
                  <a:lnTo>
                    <a:pt x="799" y="213"/>
                  </a:lnTo>
                  <a:cubicBezTo>
                    <a:pt x="918" y="261"/>
                    <a:pt x="1025" y="273"/>
                    <a:pt x="1120" y="308"/>
                  </a:cubicBezTo>
                  <a:cubicBezTo>
                    <a:pt x="1203" y="308"/>
                    <a:pt x="1275" y="308"/>
                    <a:pt x="1358" y="320"/>
                  </a:cubicBezTo>
                  <a:cubicBezTo>
                    <a:pt x="1358" y="249"/>
                    <a:pt x="1358" y="189"/>
                    <a:pt x="1334" y="142"/>
                  </a:cubicBezTo>
                  <a:cubicBezTo>
                    <a:pt x="1330" y="112"/>
                    <a:pt x="1314" y="104"/>
                    <a:pt x="1294" y="104"/>
                  </a:cubicBezTo>
                  <a:cubicBezTo>
                    <a:pt x="1264" y="104"/>
                    <a:pt x="1224" y="122"/>
                    <a:pt x="1197" y="122"/>
                  </a:cubicBezTo>
                  <a:cubicBezTo>
                    <a:pt x="1190" y="122"/>
                    <a:pt x="1184" y="121"/>
                    <a:pt x="1180" y="118"/>
                  </a:cubicBezTo>
                  <a:cubicBezTo>
                    <a:pt x="1025" y="11"/>
                    <a:pt x="858" y="58"/>
                    <a:pt x="703" y="11"/>
                  </a:cubicBezTo>
                  <a:cubicBezTo>
                    <a:pt x="679" y="3"/>
                    <a:pt x="656" y="0"/>
                    <a:pt x="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8"/>
            <p:cNvSpPr/>
            <p:nvPr/>
          </p:nvSpPr>
          <p:spPr>
            <a:xfrm>
              <a:off x="-6088875" y="-2071900"/>
              <a:ext cx="38125" cy="13775"/>
            </a:xfrm>
            <a:custGeom>
              <a:rect b="b" l="l" r="r" t="t"/>
              <a:pathLst>
                <a:path extrusionOk="0" h="551" w="1525">
                  <a:moveTo>
                    <a:pt x="453" y="74"/>
                  </a:moveTo>
                  <a:lnTo>
                    <a:pt x="453" y="74"/>
                  </a:lnTo>
                  <a:cubicBezTo>
                    <a:pt x="429" y="110"/>
                    <a:pt x="394" y="122"/>
                    <a:pt x="310" y="122"/>
                  </a:cubicBezTo>
                  <a:cubicBezTo>
                    <a:pt x="382" y="110"/>
                    <a:pt x="417" y="86"/>
                    <a:pt x="453" y="74"/>
                  </a:cubicBezTo>
                  <a:close/>
                  <a:moveTo>
                    <a:pt x="295" y="0"/>
                  </a:moveTo>
                  <a:cubicBezTo>
                    <a:pt x="257" y="0"/>
                    <a:pt x="305" y="26"/>
                    <a:pt x="275" y="26"/>
                  </a:cubicBezTo>
                  <a:cubicBezTo>
                    <a:pt x="156" y="26"/>
                    <a:pt x="179" y="74"/>
                    <a:pt x="84" y="86"/>
                  </a:cubicBezTo>
                  <a:cubicBezTo>
                    <a:pt x="25" y="110"/>
                    <a:pt x="48" y="133"/>
                    <a:pt x="72" y="169"/>
                  </a:cubicBezTo>
                  <a:cubicBezTo>
                    <a:pt x="132" y="205"/>
                    <a:pt x="1" y="229"/>
                    <a:pt x="120" y="264"/>
                  </a:cubicBezTo>
                  <a:cubicBezTo>
                    <a:pt x="239" y="324"/>
                    <a:pt x="656" y="407"/>
                    <a:pt x="798" y="419"/>
                  </a:cubicBezTo>
                  <a:cubicBezTo>
                    <a:pt x="834" y="431"/>
                    <a:pt x="894" y="443"/>
                    <a:pt x="918" y="443"/>
                  </a:cubicBezTo>
                  <a:cubicBezTo>
                    <a:pt x="846" y="467"/>
                    <a:pt x="1144" y="526"/>
                    <a:pt x="1287" y="550"/>
                  </a:cubicBezTo>
                  <a:cubicBezTo>
                    <a:pt x="1287" y="542"/>
                    <a:pt x="1304" y="533"/>
                    <a:pt x="1344" y="533"/>
                  </a:cubicBezTo>
                  <a:cubicBezTo>
                    <a:pt x="1361" y="533"/>
                    <a:pt x="1381" y="535"/>
                    <a:pt x="1406" y="538"/>
                  </a:cubicBezTo>
                  <a:lnTo>
                    <a:pt x="1406" y="526"/>
                  </a:lnTo>
                  <a:cubicBezTo>
                    <a:pt x="1430" y="467"/>
                    <a:pt x="1382" y="383"/>
                    <a:pt x="1453" y="324"/>
                  </a:cubicBezTo>
                  <a:lnTo>
                    <a:pt x="1453" y="324"/>
                  </a:lnTo>
                  <a:cubicBezTo>
                    <a:pt x="1382" y="360"/>
                    <a:pt x="1346" y="383"/>
                    <a:pt x="1370" y="431"/>
                  </a:cubicBezTo>
                  <a:cubicBezTo>
                    <a:pt x="1346" y="431"/>
                    <a:pt x="1322" y="419"/>
                    <a:pt x="1310" y="419"/>
                  </a:cubicBezTo>
                  <a:cubicBezTo>
                    <a:pt x="1168" y="348"/>
                    <a:pt x="1406" y="360"/>
                    <a:pt x="1334" y="300"/>
                  </a:cubicBezTo>
                  <a:lnTo>
                    <a:pt x="1334" y="300"/>
                  </a:lnTo>
                  <a:cubicBezTo>
                    <a:pt x="1370" y="312"/>
                    <a:pt x="1430" y="324"/>
                    <a:pt x="1453" y="324"/>
                  </a:cubicBezTo>
                  <a:cubicBezTo>
                    <a:pt x="1465" y="312"/>
                    <a:pt x="1501" y="312"/>
                    <a:pt x="1525" y="300"/>
                  </a:cubicBezTo>
                  <a:cubicBezTo>
                    <a:pt x="1525" y="300"/>
                    <a:pt x="1489" y="264"/>
                    <a:pt x="1406" y="253"/>
                  </a:cubicBezTo>
                  <a:cubicBezTo>
                    <a:pt x="1203" y="253"/>
                    <a:pt x="1203" y="312"/>
                    <a:pt x="1144" y="348"/>
                  </a:cubicBezTo>
                  <a:cubicBezTo>
                    <a:pt x="1144" y="312"/>
                    <a:pt x="1132" y="288"/>
                    <a:pt x="1191" y="288"/>
                  </a:cubicBezTo>
                  <a:cubicBezTo>
                    <a:pt x="1251" y="264"/>
                    <a:pt x="1239" y="229"/>
                    <a:pt x="1322" y="229"/>
                  </a:cubicBezTo>
                  <a:lnTo>
                    <a:pt x="1334" y="229"/>
                  </a:lnTo>
                  <a:cubicBezTo>
                    <a:pt x="1310" y="205"/>
                    <a:pt x="1263" y="205"/>
                    <a:pt x="1239" y="181"/>
                  </a:cubicBezTo>
                  <a:cubicBezTo>
                    <a:pt x="1084" y="145"/>
                    <a:pt x="870" y="86"/>
                    <a:pt x="727" y="74"/>
                  </a:cubicBezTo>
                  <a:lnTo>
                    <a:pt x="727" y="86"/>
                  </a:lnTo>
                  <a:lnTo>
                    <a:pt x="548" y="50"/>
                  </a:lnTo>
                  <a:cubicBezTo>
                    <a:pt x="525" y="50"/>
                    <a:pt x="489" y="62"/>
                    <a:pt x="453" y="74"/>
                  </a:cubicBezTo>
                  <a:cubicBezTo>
                    <a:pt x="489" y="62"/>
                    <a:pt x="489" y="50"/>
                    <a:pt x="501" y="26"/>
                  </a:cubicBezTo>
                  <a:cubicBezTo>
                    <a:pt x="429" y="14"/>
                    <a:pt x="370" y="2"/>
                    <a:pt x="322" y="2"/>
                  </a:cubicBezTo>
                  <a:cubicBezTo>
                    <a:pt x="310" y="1"/>
                    <a:pt x="302"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28"/>
          <p:cNvGrpSpPr/>
          <p:nvPr/>
        </p:nvGrpSpPr>
        <p:grpSpPr>
          <a:xfrm flipH="1">
            <a:off x="7447005" y="3877613"/>
            <a:ext cx="1957388" cy="1263546"/>
            <a:chOff x="-5341150" y="-5256175"/>
            <a:chExt cx="1355250" cy="874850"/>
          </a:xfrm>
        </p:grpSpPr>
        <p:sp>
          <p:nvSpPr>
            <p:cNvPr id="690" name="Google Shape;690;p28"/>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8"/>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8"/>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8"/>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8"/>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8"/>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8"/>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8"/>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8"/>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8"/>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8"/>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 name="Google Shape;701;p28"/>
          <p:cNvSpPr txBox="1"/>
          <p:nvPr/>
        </p:nvSpPr>
        <p:spPr>
          <a:xfrm>
            <a:off x="2836500" y="3547875"/>
            <a:ext cx="3471000" cy="71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Open Sans"/>
                <a:ea typeface="Open Sans"/>
                <a:cs typeface="Open Sans"/>
                <a:sym typeface="Open Sans"/>
              </a:rPr>
              <a:t>CREDITS: This presentation template was created by </a:t>
            </a:r>
            <a:r>
              <a:rPr b="1" lang="en" sz="1200">
                <a:solidFill>
                  <a:schemeClr val="lt1"/>
                </a:solidFill>
                <a:uFill>
                  <a:noFill/>
                </a:uFill>
                <a:latin typeface="Open Sans"/>
                <a:ea typeface="Open Sans"/>
                <a:cs typeface="Open Sans"/>
                <a:sym typeface="Open Sans"/>
                <a:hlinkClick r:id="rId2">
                  <a:extLst>
                    <a:ext uri="{A12FA001-AC4F-418D-AE19-62706E023703}">
                      <ahyp:hlinkClr val="tx"/>
                    </a:ext>
                  </a:extLst>
                </a:hlinkClick>
              </a:rPr>
              <a:t>Slidesgo</a:t>
            </a:r>
            <a:r>
              <a:rPr b="1" lang="en" sz="1200">
                <a:solidFill>
                  <a:schemeClr val="lt1"/>
                </a:solidFill>
                <a:latin typeface="Open Sans"/>
                <a:ea typeface="Open Sans"/>
                <a:cs typeface="Open Sans"/>
                <a:sym typeface="Open Sans"/>
              </a:rPr>
              <a:t>,</a:t>
            </a:r>
            <a:r>
              <a:rPr lang="en" sz="1200">
                <a:solidFill>
                  <a:schemeClr val="lt1"/>
                </a:solidFill>
                <a:latin typeface="Open Sans"/>
                <a:ea typeface="Open Sans"/>
                <a:cs typeface="Open Sans"/>
                <a:sym typeface="Open Sans"/>
              </a:rPr>
              <a:t> including icons by </a:t>
            </a:r>
            <a:r>
              <a:rPr b="1" lang="en" sz="1200">
                <a:solidFill>
                  <a:schemeClr val="lt1"/>
                </a:solidFill>
                <a:uFill>
                  <a:noFill/>
                </a:uFill>
                <a:latin typeface="Open Sans"/>
                <a:ea typeface="Open Sans"/>
                <a:cs typeface="Open Sans"/>
                <a:sym typeface="Open Sans"/>
                <a:hlinkClick r:id="rId3">
                  <a:extLst>
                    <a:ext uri="{A12FA001-AC4F-418D-AE19-62706E023703}">
                      <ahyp:hlinkClr val="tx"/>
                    </a:ext>
                  </a:extLst>
                </a:hlinkClick>
              </a:rPr>
              <a:t>Flaticon</a:t>
            </a:r>
            <a:r>
              <a:rPr lang="en" sz="1200">
                <a:solidFill>
                  <a:schemeClr val="lt1"/>
                </a:solidFill>
                <a:latin typeface="Open Sans"/>
                <a:ea typeface="Open Sans"/>
                <a:cs typeface="Open Sans"/>
                <a:sym typeface="Open Sans"/>
              </a:rPr>
              <a:t>, infographics &amp; images by </a:t>
            </a:r>
            <a:r>
              <a:rPr b="1" lang="en" sz="1200">
                <a:solidFill>
                  <a:schemeClr val="lt1"/>
                </a:solidFill>
                <a:uFill>
                  <a:noFill/>
                </a:uFill>
                <a:latin typeface="Open Sans"/>
                <a:ea typeface="Open Sans"/>
                <a:cs typeface="Open Sans"/>
                <a:sym typeface="Open Sans"/>
                <a:hlinkClick r:id="rId4">
                  <a:extLst>
                    <a:ext uri="{A12FA001-AC4F-418D-AE19-62706E023703}">
                      <ahyp:hlinkClr val="tx"/>
                    </a:ext>
                  </a:extLst>
                </a:hlinkClick>
              </a:rPr>
              <a:t>Freepik</a:t>
            </a:r>
            <a:endParaRPr sz="1300">
              <a:solidFill>
                <a:schemeClr val="lt1"/>
              </a:solidFill>
              <a:latin typeface="Open Sans"/>
              <a:ea typeface="Open Sans"/>
              <a:cs typeface="Open Sans"/>
              <a:sym typeface="Open San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5">
    <p:spTree>
      <p:nvGrpSpPr>
        <p:cNvPr id="702" name="Shape 702"/>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5_1">
    <p:spTree>
      <p:nvGrpSpPr>
        <p:cNvPr id="703" name="Shape 703"/>
        <p:cNvGrpSpPr/>
        <p:nvPr/>
      </p:nvGrpSpPr>
      <p:grpSpPr>
        <a:xfrm>
          <a:off x="0" y="0"/>
          <a:ext cx="0" cy="0"/>
          <a:chOff x="0" y="0"/>
          <a:chExt cx="0" cy="0"/>
        </a:xfrm>
      </p:grpSpPr>
      <p:sp>
        <p:nvSpPr>
          <p:cNvPr id="704" name="Google Shape;704;p30"/>
          <p:cNvSpPr/>
          <p:nvPr/>
        </p:nvSpPr>
        <p:spPr>
          <a:xfrm>
            <a:off x="8676145" y="525256"/>
            <a:ext cx="980370" cy="854180"/>
          </a:xfrm>
          <a:custGeom>
            <a:rect b="b" l="l" r="r" t="t"/>
            <a:pathLst>
              <a:path extrusionOk="0" h="27076" w="31076">
                <a:moveTo>
                  <a:pt x="26944" y="20003"/>
                </a:moveTo>
                <a:lnTo>
                  <a:pt x="26968" y="20039"/>
                </a:lnTo>
                <a:cubicBezTo>
                  <a:pt x="26944" y="20063"/>
                  <a:pt x="26896" y="20074"/>
                  <a:pt x="26861" y="20074"/>
                </a:cubicBezTo>
                <a:cubicBezTo>
                  <a:pt x="26896" y="20039"/>
                  <a:pt x="26920" y="20027"/>
                  <a:pt x="26944" y="20003"/>
                </a:cubicBezTo>
                <a:close/>
                <a:moveTo>
                  <a:pt x="25099" y="20741"/>
                </a:moveTo>
                <a:cubicBezTo>
                  <a:pt x="24503" y="21075"/>
                  <a:pt x="24003" y="21515"/>
                  <a:pt x="23646" y="22063"/>
                </a:cubicBezTo>
                <a:cubicBezTo>
                  <a:pt x="23622" y="22039"/>
                  <a:pt x="23598" y="22027"/>
                  <a:pt x="23563" y="22003"/>
                </a:cubicBezTo>
                <a:cubicBezTo>
                  <a:pt x="23515" y="21741"/>
                  <a:pt x="23515" y="21444"/>
                  <a:pt x="23646" y="21265"/>
                </a:cubicBezTo>
                <a:cubicBezTo>
                  <a:pt x="23848" y="20967"/>
                  <a:pt x="24444" y="20860"/>
                  <a:pt x="25003" y="20753"/>
                </a:cubicBezTo>
                <a:cubicBezTo>
                  <a:pt x="25039" y="20753"/>
                  <a:pt x="25063" y="20741"/>
                  <a:pt x="25099" y="20741"/>
                </a:cubicBezTo>
                <a:close/>
                <a:moveTo>
                  <a:pt x="19086" y="1239"/>
                </a:moveTo>
                <a:cubicBezTo>
                  <a:pt x="19098" y="1239"/>
                  <a:pt x="19193" y="1263"/>
                  <a:pt x="19384" y="1441"/>
                </a:cubicBezTo>
                <a:cubicBezTo>
                  <a:pt x="19848" y="1810"/>
                  <a:pt x="20276" y="2525"/>
                  <a:pt x="20681" y="3299"/>
                </a:cubicBezTo>
                <a:cubicBezTo>
                  <a:pt x="19943" y="3620"/>
                  <a:pt x="19253" y="3953"/>
                  <a:pt x="18562" y="4299"/>
                </a:cubicBezTo>
                <a:cubicBezTo>
                  <a:pt x="18217" y="4465"/>
                  <a:pt x="17895" y="4632"/>
                  <a:pt x="17550" y="4787"/>
                </a:cubicBezTo>
                <a:lnTo>
                  <a:pt x="16526" y="5073"/>
                </a:lnTo>
                <a:cubicBezTo>
                  <a:pt x="15145" y="5466"/>
                  <a:pt x="13716" y="5858"/>
                  <a:pt x="12121" y="6192"/>
                </a:cubicBezTo>
                <a:cubicBezTo>
                  <a:pt x="11787" y="6251"/>
                  <a:pt x="11585" y="6561"/>
                  <a:pt x="11609" y="6894"/>
                </a:cubicBezTo>
                <a:cubicBezTo>
                  <a:pt x="11655" y="7208"/>
                  <a:pt x="11929" y="7442"/>
                  <a:pt x="12240" y="7442"/>
                </a:cubicBezTo>
                <a:cubicBezTo>
                  <a:pt x="12248" y="7442"/>
                  <a:pt x="12256" y="7442"/>
                  <a:pt x="12264" y="7442"/>
                </a:cubicBezTo>
                <a:cubicBezTo>
                  <a:pt x="14788" y="7335"/>
                  <a:pt x="16574" y="6656"/>
                  <a:pt x="18002" y="5977"/>
                </a:cubicBezTo>
                <a:cubicBezTo>
                  <a:pt x="19431" y="5596"/>
                  <a:pt x="20562" y="5358"/>
                  <a:pt x="21634" y="5239"/>
                </a:cubicBezTo>
                <a:cubicBezTo>
                  <a:pt x="22051" y="6085"/>
                  <a:pt x="22527" y="7013"/>
                  <a:pt x="23039" y="7823"/>
                </a:cubicBezTo>
                <a:cubicBezTo>
                  <a:pt x="23160" y="8017"/>
                  <a:pt x="23363" y="8123"/>
                  <a:pt x="23574" y="8123"/>
                </a:cubicBezTo>
                <a:cubicBezTo>
                  <a:pt x="23674" y="8123"/>
                  <a:pt x="23776" y="8099"/>
                  <a:pt x="23872" y="8049"/>
                </a:cubicBezTo>
                <a:lnTo>
                  <a:pt x="23920" y="8025"/>
                </a:lnTo>
                <a:cubicBezTo>
                  <a:pt x="25634" y="10109"/>
                  <a:pt x="26992" y="13478"/>
                  <a:pt x="27825" y="15538"/>
                </a:cubicBezTo>
                <a:lnTo>
                  <a:pt x="27944" y="15848"/>
                </a:lnTo>
                <a:cubicBezTo>
                  <a:pt x="27757" y="15816"/>
                  <a:pt x="27579" y="15802"/>
                  <a:pt x="27408" y="15802"/>
                </a:cubicBezTo>
                <a:cubicBezTo>
                  <a:pt x="26875" y="15802"/>
                  <a:pt x="26419" y="15936"/>
                  <a:pt x="26003" y="16062"/>
                </a:cubicBezTo>
                <a:cubicBezTo>
                  <a:pt x="25583" y="16187"/>
                  <a:pt x="25163" y="16301"/>
                  <a:pt x="24661" y="16301"/>
                </a:cubicBezTo>
                <a:cubicBezTo>
                  <a:pt x="24636" y="16301"/>
                  <a:pt x="24611" y="16301"/>
                  <a:pt x="24587" y="16300"/>
                </a:cubicBezTo>
                <a:cubicBezTo>
                  <a:pt x="24419" y="16270"/>
                  <a:pt x="24261" y="16257"/>
                  <a:pt x="24110" y="16257"/>
                </a:cubicBezTo>
                <a:cubicBezTo>
                  <a:pt x="22943" y="16257"/>
                  <a:pt x="22263" y="17085"/>
                  <a:pt x="21789" y="17634"/>
                </a:cubicBezTo>
                <a:cubicBezTo>
                  <a:pt x="21670" y="17788"/>
                  <a:pt x="21550" y="17931"/>
                  <a:pt x="21419" y="18050"/>
                </a:cubicBezTo>
                <a:cubicBezTo>
                  <a:pt x="21217" y="18265"/>
                  <a:pt x="21181" y="18598"/>
                  <a:pt x="21348" y="18836"/>
                </a:cubicBezTo>
                <a:cubicBezTo>
                  <a:pt x="21467" y="19023"/>
                  <a:pt x="21658" y="19125"/>
                  <a:pt x="21862" y="19125"/>
                </a:cubicBezTo>
                <a:cubicBezTo>
                  <a:pt x="21944" y="19125"/>
                  <a:pt x="22028" y="19108"/>
                  <a:pt x="22110" y="19074"/>
                </a:cubicBezTo>
                <a:cubicBezTo>
                  <a:pt x="22527" y="18920"/>
                  <a:pt x="22943" y="18717"/>
                  <a:pt x="23336" y="18527"/>
                </a:cubicBezTo>
                <a:cubicBezTo>
                  <a:pt x="24298" y="18069"/>
                  <a:pt x="25185" y="17652"/>
                  <a:pt x="26200" y="17652"/>
                </a:cubicBezTo>
                <a:cubicBezTo>
                  <a:pt x="27008" y="17652"/>
                  <a:pt x="27897" y="17916"/>
                  <a:pt x="28968" y="18634"/>
                </a:cubicBezTo>
                <a:cubicBezTo>
                  <a:pt x="29087" y="18943"/>
                  <a:pt x="29230" y="19408"/>
                  <a:pt x="29349" y="19777"/>
                </a:cubicBezTo>
                <a:cubicBezTo>
                  <a:pt x="29051" y="19824"/>
                  <a:pt x="28730" y="19836"/>
                  <a:pt x="28397" y="19860"/>
                </a:cubicBezTo>
                <a:lnTo>
                  <a:pt x="27385" y="18443"/>
                </a:lnTo>
                <a:cubicBezTo>
                  <a:pt x="27268" y="18269"/>
                  <a:pt x="27064" y="18165"/>
                  <a:pt x="26858" y="18165"/>
                </a:cubicBezTo>
                <a:cubicBezTo>
                  <a:pt x="26811" y="18165"/>
                  <a:pt x="26764" y="18170"/>
                  <a:pt x="26718" y="18181"/>
                </a:cubicBezTo>
                <a:cubicBezTo>
                  <a:pt x="26468" y="18241"/>
                  <a:pt x="26265" y="18455"/>
                  <a:pt x="26242" y="18705"/>
                </a:cubicBezTo>
                <a:cubicBezTo>
                  <a:pt x="26170" y="19170"/>
                  <a:pt x="25825" y="19301"/>
                  <a:pt x="24765" y="19491"/>
                </a:cubicBezTo>
                <a:cubicBezTo>
                  <a:pt x="23979" y="19646"/>
                  <a:pt x="23074" y="19801"/>
                  <a:pt x="22574" y="20539"/>
                </a:cubicBezTo>
                <a:cubicBezTo>
                  <a:pt x="22253" y="21027"/>
                  <a:pt x="22181" y="21670"/>
                  <a:pt x="22360" y="22503"/>
                </a:cubicBezTo>
                <a:cubicBezTo>
                  <a:pt x="22408" y="22682"/>
                  <a:pt x="22527" y="22837"/>
                  <a:pt x="22682" y="22932"/>
                </a:cubicBezTo>
                <a:cubicBezTo>
                  <a:pt x="22813" y="23003"/>
                  <a:pt x="23039" y="23218"/>
                  <a:pt x="23217" y="23384"/>
                </a:cubicBezTo>
                <a:lnTo>
                  <a:pt x="23313" y="23456"/>
                </a:lnTo>
                <a:lnTo>
                  <a:pt x="23444" y="23587"/>
                </a:lnTo>
                <a:cubicBezTo>
                  <a:pt x="23491" y="23634"/>
                  <a:pt x="23551" y="23682"/>
                  <a:pt x="23598" y="23718"/>
                </a:cubicBezTo>
                <a:cubicBezTo>
                  <a:pt x="23420" y="24015"/>
                  <a:pt x="23253" y="24301"/>
                  <a:pt x="23086" y="24599"/>
                </a:cubicBezTo>
                <a:cubicBezTo>
                  <a:pt x="22896" y="24932"/>
                  <a:pt x="22717" y="25254"/>
                  <a:pt x="22527" y="25563"/>
                </a:cubicBezTo>
                <a:cubicBezTo>
                  <a:pt x="22049" y="25452"/>
                  <a:pt x="21626" y="25397"/>
                  <a:pt x="21260" y="25397"/>
                </a:cubicBezTo>
                <a:cubicBezTo>
                  <a:pt x="20805" y="25397"/>
                  <a:pt x="20440" y="25482"/>
                  <a:pt x="20169" y="25647"/>
                </a:cubicBezTo>
                <a:cubicBezTo>
                  <a:pt x="19526" y="25301"/>
                  <a:pt x="18776" y="24932"/>
                  <a:pt x="18014" y="24575"/>
                </a:cubicBezTo>
                <a:cubicBezTo>
                  <a:pt x="16967" y="24063"/>
                  <a:pt x="15466" y="23349"/>
                  <a:pt x="14883" y="22908"/>
                </a:cubicBezTo>
                <a:cubicBezTo>
                  <a:pt x="14942" y="22813"/>
                  <a:pt x="14990" y="22694"/>
                  <a:pt x="14990" y="22575"/>
                </a:cubicBezTo>
                <a:cubicBezTo>
                  <a:pt x="15002" y="22337"/>
                  <a:pt x="14871" y="22099"/>
                  <a:pt x="14669" y="21979"/>
                </a:cubicBezTo>
                <a:lnTo>
                  <a:pt x="12764" y="20956"/>
                </a:lnTo>
                <a:cubicBezTo>
                  <a:pt x="12668" y="20908"/>
                  <a:pt x="12585" y="20884"/>
                  <a:pt x="12490" y="20884"/>
                </a:cubicBezTo>
                <a:cubicBezTo>
                  <a:pt x="9585" y="20729"/>
                  <a:pt x="2655" y="18336"/>
                  <a:pt x="1810" y="16038"/>
                </a:cubicBezTo>
                <a:cubicBezTo>
                  <a:pt x="1405" y="14598"/>
                  <a:pt x="2108" y="13657"/>
                  <a:pt x="3298" y="12228"/>
                </a:cubicBezTo>
                <a:cubicBezTo>
                  <a:pt x="4048" y="11323"/>
                  <a:pt x="4822" y="10383"/>
                  <a:pt x="5156" y="9252"/>
                </a:cubicBezTo>
                <a:cubicBezTo>
                  <a:pt x="6013" y="7192"/>
                  <a:pt x="6953" y="5704"/>
                  <a:pt x="8692" y="5204"/>
                </a:cubicBezTo>
                <a:cubicBezTo>
                  <a:pt x="9930" y="4930"/>
                  <a:pt x="10990" y="4406"/>
                  <a:pt x="12002" y="3894"/>
                </a:cubicBezTo>
                <a:cubicBezTo>
                  <a:pt x="13317" y="3241"/>
                  <a:pt x="14570" y="2624"/>
                  <a:pt x="16129" y="2624"/>
                </a:cubicBezTo>
                <a:cubicBezTo>
                  <a:pt x="16361" y="2624"/>
                  <a:pt x="16600" y="2638"/>
                  <a:pt x="16847" y="2668"/>
                </a:cubicBezTo>
                <a:lnTo>
                  <a:pt x="16955" y="2668"/>
                </a:lnTo>
                <a:cubicBezTo>
                  <a:pt x="17621" y="2632"/>
                  <a:pt x="18086" y="2144"/>
                  <a:pt x="18479" y="1739"/>
                </a:cubicBezTo>
                <a:cubicBezTo>
                  <a:pt x="18633" y="1560"/>
                  <a:pt x="18955" y="1239"/>
                  <a:pt x="19086" y="1239"/>
                </a:cubicBezTo>
                <a:close/>
                <a:moveTo>
                  <a:pt x="19062" y="1"/>
                </a:moveTo>
                <a:cubicBezTo>
                  <a:pt x="18407" y="12"/>
                  <a:pt x="17967" y="477"/>
                  <a:pt x="17562" y="894"/>
                </a:cubicBezTo>
                <a:cubicBezTo>
                  <a:pt x="17371" y="1096"/>
                  <a:pt x="17098" y="1382"/>
                  <a:pt x="16943" y="1405"/>
                </a:cubicBezTo>
                <a:cubicBezTo>
                  <a:pt x="16683" y="1379"/>
                  <a:pt x="16431" y="1367"/>
                  <a:pt x="16186" y="1367"/>
                </a:cubicBezTo>
                <a:cubicBezTo>
                  <a:pt x="14321" y="1367"/>
                  <a:pt x="12863" y="2080"/>
                  <a:pt x="11442" y="2775"/>
                </a:cubicBezTo>
                <a:cubicBezTo>
                  <a:pt x="10490" y="3263"/>
                  <a:pt x="9513" y="3739"/>
                  <a:pt x="8394" y="3989"/>
                </a:cubicBezTo>
                <a:cubicBezTo>
                  <a:pt x="6001" y="4656"/>
                  <a:pt x="4870" y="6680"/>
                  <a:pt x="3977" y="8835"/>
                </a:cubicBezTo>
                <a:cubicBezTo>
                  <a:pt x="3691" y="9787"/>
                  <a:pt x="3036" y="10597"/>
                  <a:pt x="2334" y="11431"/>
                </a:cubicBezTo>
                <a:cubicBezTo>
                  <a:pt x="1238" y="12752"/>
                  <a:pt x="0" y="14240"/>
                  <a:pt x="631" y="16443"/>
                </a:cubicBezTo>
                <a:cubicBezTo>
                  <a:pt x="1786" y="19586"/>
                  <a:pt x="9263" y="21932"/>
                  <a:pt x="12311" y="22146"/>
                </a:cubicBezTo>
                <a:lnTo>
                  <a:pt x="13466" y="22765"/>
                </a:lnTo>
                <a:lnTo>
                  <a:pt x="13466" y="22825"/>
                </a:lnTo>
                <a:cubicBezTo>
                  <a:pt x="13442" y="23694"/>
                  <a:pt x="14561" y="24313"/>
                  <a:pt x="17490" y="25718"/>
                </a:cubicBezTo>
                <a:cubicBezTo>
                  <a:pt x="18383" y="26147"/>
                  <a:pt x="19324" y="26599"/>
                  <a:pt x="19979" y="26980"/>
                </a:cubicBezTo>
                <a:cubicBezTo>
                  <a:pt x="20074" y="27040"/>
                  <a:pt x="20181" y="27075"/>
                  <a:pt x="20300" y="27075"/>
                </a:cubicBezTo>
                <a:cubicBezTo>
                  <a:pt x="20360" y="27075"/>
                  <a:pt x="20407" y="27051"/>
                  <a:pt x="20467" y="27040"/>
                </a:cubicBezTo>
                <a:cubicBezTo>
                  <a:pt x="20634" y="26992"/>
                  <a:pt x="20765" y="26873"/>
                  <a:pt x="20836" y="26730"/>
                </a:cubicBezTo>
                <a:cubicBezTo>
                  <a:pt x="20836" y="26730"/>
                  <a:pt x="20934" y="26662"/>
                  <a:pt x="21246" y="26662"/>
                </a:cubicBezTo>
                <a:cubicBezTo>
                  <a:pt x="21519" y="26662"/>
                  <a:pt x="21956" y="26714"/>
                  <a:pt x="22634" y="26909"/>
                </a:cubicBezTo>
                <a:cubicBezTo>
                  <a:pt x="22690" y="26923"/>
                  <a:pt x="22748" y="26930"/>
                  <a:pt x="22804" y="26930"/>
                </a:cubicBezTo>
                <a:cubicBezTo>
                  <a:pt x="23024" y="26930"/>
                  <a:pt x="23235" y="26824"/>
                  <a:pt x="23348" y="26635"/>
                </a:cubicBezTo>
                <a:lnTo>
                  <a:pt x="23586" y="26266"/>
                </a:lnTo>
                <a:cubicBezTo>
                  <a:pt x="23801" y="25944"/>
                  <a:pt x="23991" y="25587"/>
                  <a:pt x="24206" y="25230"/>
                </a:cubicBezTo>
                <a:cubicBezTo>
                  <a:pt x="25194" y="23480"/>
                  <a:pt x="26242" y="21682"/>
                  <a:pt x="28206" y="21194"/>
                </a:cubicBezTo>
                <a:lnTo>
                  <a:pt x="28254" y="21194"/>
                </a:lnTo>
                <a:cubicBezTo>
                  <a:pt x="28526" y="21137"/>
                  <a:pt x="28796" y="21107"/>
                  <a:pt x="29065" y="21107"/>
                </a:cubicBezTo>
                <a:cubicBezTo>
                  <a:pt x="29359" y="21107"/>
                  <a:pt x="29652" y="21143"/>
                  <a:pt x="29944" y="21217"/>
                </a:cubicBezTo>
                <a:cubicBezTo>
                  <a:pt x="30000" y="21233"/>
                  <a:pt x="30055" y="21241"/>
                  <a:pt x="30110" y="21241"/>
                </a:cubicBezTo>
                <a:cubicBezTo>
                  <a:pt x="30220" y="21241"/>
                  <a:pt x="30325" y="21210"/>
                  <a:pt x="30421" y="21146"/>
                </a:cubicBezTo>
                <a:cubicBezTo>
                  <a:pt x="31075" y="20741"/>
                  <a:pt x="30778" y="19908"/>
                  <a:pt x="30111" y="18074"/>
                </a:cubicBezTo>
                <a:cubicBezTo>
                  <a:pt x="30063" y="17955"/>
                  <a:pt x="29992" y="17860"/>
                  <a:pt x="29873" y="17777"/>
                </a:cubicBezTo>
                <a:lnTo>
                  <a:pt x="29468" y="17515"/>
                </a:lnTo>
                <a:cubicBezTo>
                  <a:pt x="29659" y="17336"/>
                  <a:pt x="29718" y="17062"/>
                  <a:pt x="29635" y="16836"/>
                </a:cubicBezTo>
                <a:lnTo>
                  <a:pt x="28992" y="15133"/>
                </a:lnTo>
                <a:cubicBezTo>
                  <a:pt x="28016" y="12704"/>
                  <a:pt x="26539" y="9049"/>
                  <a:pt x="24527" y="6847"/>
                </a:cubicBezTo>
                <a:cubicBezTo>
                  <a:pt x="24409" y="6705"/>
                  <a:pt x="24240" y="6631"/>
                  <a:pt x="24067" y="6631"/>
                </a:cubicBezTo>
                <a:cubicBezTo>
                  <a:pt x="23977" y="6631"/>
                  <a:pt x="23886" y="6651"/>
                  <a:pt x="23801" y="6692"/>
                </a:cubicBezTo>
                <a:cubicBezTo>
                  <a:pt x="23348" y="5918"/>
                  <a:pt x="22932" y="5073"/>
                  <a:pt x="22562" y="4323"/>
                </a:cubicBezTo>
                <a:cubicBezTo>
                  <a:pt x="22479" y="4132"/>
                  <a:pt x="22301" y="4013"/>
                  <a:pt x="22098" y="3989"/>
                </a:cubicBezTo>
                <a:cubicBezTo>
                  <a:pt x="22122" y="3953"/>
                  <a:pt x="22134" y="3942"/>
                  <a:pt x="22134" y="3906"/>
                </a:cubicBezTo>
                <a:cubicBezTo>
                  <a:pt x="22193" y="3751"/>
                  <a:pt x="22193" y="3549"/>
                  <a:pt x="22122" y="3394"/>
                </a:cubicBezTo>
                <a:cubicBezTo>
                  <a:pt x="21562" y="2263"/>
                  <a:pt x="20955" y="1108"/>
                  <a:pt x="20217" y="536"/>
                </a:cubicBezTo>
                <a:cubicBezTo>
                  <a:pt x="19860" y="179"/>
                  <a:pt x="19455" y="1"/>
                  <a:pt x="1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0"/>
          <p:cNvSpPr/>
          <p:nvPr/>
        </p:nvSpPr>
        <p:spPr>
          <a:xfrm>
            <a:off x="3528175" y="4603497"/>
            <a:ext cx="3803493" cy="2818264"/>
          </a:xfrm>
          <a:custGeom>
            <a:rect b="b" l="l" r="r" t="t"/>
            <a:pathLst>
              <a:path extrusionOk="0" h="89334" w="120564">
                <a:moveTo>
                  <a:pt x="45959" y="7895"/>
                </a:moveTo>
                <a:cubicBezTo>
                  <a:pt x="47256" y="8515"/>
                  <a:pt x="48519" y="9146"/>
                  <a:pt x="49804" y="9824"/>
                </a:cubicBezTo>
                <a:cubicBezTo>
                  <a:pt x="60472" y="15718"/>
                  <a:pt x="71295" y="21647"/>
                  <a:pt x="82880" y="27945"/>
                </a:cubicBezTo>
                <a:lnTo>
                  <a:pt x="82737" y="28219"/>
                </a:lnTo>
                <a:cubicBezTo>
                  <a:pt x="82689" y="28291"/>
                  <a:pt x="82678" y="28374"/>
                  <a:pt x="82666" y="28469"/>
                </a:cubicBezTo>
                <a:cubicBezTo>
                  <a:pt x="80189" y="27112"/>
                  <a:pt x="77820" y="25814"/>
                  <a:pt x="75546" y="24552"/>
                </a:cubicBezTo>
                <a:cubicBezTo>
                  <a:pt x="64544" y="18480"/>
                  <a:pt x="54781" y="12991"/>
                  <a:pt x="45959" y="7895"/>
                </a:cubicBezTo>
                <a:close/>
                <a:moveTo>
                  <a:pt x="103240" y="39661"/>
                </a:moveTo>
                <a:lnTo>
                  <a:pt x="118063" y="47650"/>
                </a:lnTo>
                <a:lnTo>
                  <a:pt x="117849" y="48103"/>
                </a:lnTo>
                <a:cubicBezTo>
                  <a:pt x="117920" y="47817"/>
                  <a:pt x="117801" y="47507"/>
                  <a:pt x="117527" y="47376"/>
                </a:cubicBezTo>
                <a:lnTo>
                  <a:pt x="103240" y="39661"/>
                </a:lnTo>
                <a:close/>
                <a:moveTo>
                  <a:pt x="26453" y="1288"/>
                </a:moveTo>
                <a:cubicBezTo>
                  <a:pt x="27000" y="1288"/>
                  <a:pt x="28014" y="1397"/>
                  <a:pt x="29861" y="1859"/>
                </a:cubicBezTo>
                <a:cubicBezTo>
                  <a:pt x="31016" y="2216"/>
                  <a:pt x="32302" y="2609"/>
                  <a:pt x="33731" y="3061"/>
                </a:cubicBezTo>
                <a:lnTo>
                  <a:pt x="36708" y="4812"/>
                </a:lnTo>
                <a:cubicBezTo>
                  <a:pt x="47530" y="11015"/>
                  <a:pt x="58377" y="16896"/>
                  <a:pt x="69866" y="23100"/>
                </a:cubicBezTo>
                <a:cubicBezTo>
                  <a:pt x="78141" y="27576"/>
                  <a:pt x="86702" y="32208"/>
                  <a:pt x="95536" y="37137"/>
                </a:cubicBezTo>
                <a:cubicBezTo>
                  <a:pt x="98346" y="38721"/>
                  <a:pt x="101418" y="40435"/>
                  <a:pt x="104657" y="42209"/>
                </a:cubicBezTo>
                <a:lnTo>
                  <a:pt x="116015" y="48341"/>
                </a:lnTo>
                <a:lnTo>
                  <a:pt x="100882" y="79095"/>
                </a:lnTo>
                <a:cubicBezTo>
                  <a:pt x="100727" y="79416"/>
                  <a:pt x="100858" y="79797"/>
                  <a:pt x="101180" y="79952"/>
                </a:cubicBezTo>
                <a:cubicBezTo>
                  <a:pt x="101269" y="79994"/>
                  <a:pt x="101364" y="80014"/>
                  <a:pt x="101460" y="80014"/>
                </a:cubicBezTo>
                <a:cubicBezTo>
                  <a:pt x="101555" y="80014"/>
                  <a:pt x="101650" y="79994"/>
                  <a:pt x="101739" y="79952"/>
                </a:cubicBezTo>
                <a:lnTo>
                  <a:pt x="101739" y="79952"/>
                </a:lnTo>
                <a:lnTo>
                  <a:pt x="98584" y="86298"/>
                </a:lnTo>
                <a:lnTo>
                  <a:pt x="88274" y="80869"/>
                </a:lnTo>
                <a:lnTo>
                  <a:pt x="80915" y="77059"/>
                </a:lnTo>
                <a:cubicBezTo>
                  <a:pt x="75653" y="74368"/>
                  <a:pt x="70759" y="71915"/>
                  <a:pt x="65937" y="69570"/>
                </a:cubicBezTo>
                <a:cubicBezTo>
                  <a:pt x="65842" y="69534"/>
                  <a:pt x="65759" y="69510"/>
                  <a:pt x="65652" y="69510"/>
                </a:cubicBezTo>
                <a:cubicBezTo>
                  <a:pt x="65425" y="69510"/>
                  <a:pt x="65223" y="69629"/>
                  <a:pt x="65104" y="69843"/>
                </a:cubicBezTo>
                <a:cubicBezTo>
                  <a:pt x="65068" y="69903"/>
                  <a:pt x="65044" y="69974"/>
                  <a:pt x="65021" y="70034"/>
                </a:cubicBezTo>
                <a:lnTo>
                  <a:pt x="12466" y="42566"/>
                </a:lnTo>
                <a:lnTo>
                  <a:pt x="1584" y="36851"/>
                </a:lnTo>
                <a:lnTo>
                  <a:pt x="2965" y="34149"/>
                </a:lnTo>
                <a:lnTo>
                  <a:pt x="5406" y="29791"/>
                </a:lnTo>
                <a:lnTo>
                  <a:pt x="8252" y="24862"/>
                </a:lnTo>
                <a:cubicBezTo>
                  <a:pt x="9407" y="22862"/>
                  <a:pt x="10621" y="20754"/>
                  <a:pt x="11812" y="18599"/>
                </a:cubicBezTo>
                <a:cubicBezTo>
                  <a:pt x="13859" y="14896"/>
                  <a:pt x="15931" y="11039"/>
                  <a:pt x="18122" y="6824"/>
                </a:cubicBezTo>
                <a:cubicBezTo>
                  <a:pt x="18285" y="6889"/>
                  <a:pt x="18456" y="6912"/>
                  <a:pt x="18627" y="6912"/>
                </a:cubicBezTo>
                <a:cubicBezTo>
                  <a:pt x="18829" y="6912"/>
                  <a:pt x="19030" y="6880"/>
                  <a:pt x="19217" y="6848"/>
                </a:cubicBezTo>
                <a:cubicBezTo>
                  <a:pt x="19324" y="6824"/>
                  <a:pt x="19467" y="6800"/>
                  <a:pt x="19574" y="6800"/>
                </a:cubicBezTo>
                <a:cubicBezTo>
                  <a:pt x="19610" y="7407"/>
                  <a:pt x="18920" y="9646"/>
                  <a:pt x="14693" y="17361"/>
                </a:cubicBezTo>
                <a:cubicBezTo>
                  <a:pt x="14621" y="17516"/>
                  <a:pt x="14586" y="17694"/>
                  <a:pt x="14645" y="17861"/>
                </a:cubicBezTo>
                <a:cubicBezTo>
                  <a:pt x="14693" y="18016"/>
                  <a:pt x="14812" y="18159"/>
                  <a:pt x="14967" y="18230"/>
                </a:cubicBezTo>
                <a:lnTo>
                  <a:pt x="15800" y="18659"/>
                </a:lnTo>
                <a:cubicBezTo>
                  <a:pt x="15893" y="18707"/>
                  <a:pt x="15992" y="18730"/>
                  <a:pt x="16090" y="18730"/>
                </a:cubicBezTo>
                <a:cubicBezTo>
                  <a:pt x="16308" y="18730"/>
                  <a:pt x="16519" y="18617"/>
                  <a:pt x="16634" y="18420"/>
                </a:cubicBezTo>
                <a:cubicBezTo>
                  <a:pt x="17491" y="16968"/>
                  <a:pt x="18360" y="15563"/>
                  <a:pt x="19217" y="14206"/>
                </a:cubicBezTo>
                <a:lnTo>
                  <a:pt x="24920" y="3157"/>
                </a:lnTo>
                <a:lnTo>
                  <a:pt x="26480" y="3990"/>
                </a:lnTo>
                <a:cubicBezTo>
                  <a:pt x="26568" y="4040"/>
                  <a:pt x="26672" y="4067"/>
                  <a:pt x="26777" y="4067"/>
                </a:cubicBezTo>
                <a:cubicBezTo>
                  <a:pt x="26898" y="4067"/>
                  <a:pt x="27021" y="4031"/>
                  <a:pt x="27123" y="3954"/>
                </a:cubicBezTo>
                <a:lnTo>
                  <a:pt x="27206" y="3907"/>
                </a:lnTo>
                <a:cubicBezTo>
                  <a:pt x="27385" y="3812"/>
                  <a:pt x="27504" y="3633"/>
                  <a:pt x="27540" y="3419"/>
                </a:cubicBezTo>
                <a:cubicBezTo>
                  <a:pt x="27552" y="3216"/>
                  <a:pt x="27480" y="3014"/>
                  <a:pt x="27325" y="2871"/>
                </a:cubicBezTo>
                <a:cubicBezTo>
                  <a:pt x="26337" y="1990"/>
                  <a:pt x="26051" y="1526"/>
                  <a:pt x="25956" y="1335"/>
                </a:cubicBezTo>
                <a:cubicBezTo>
                  <a:pt x="26044" y="1312"/>
                  <a:pt x="26197" y="1288"/>
                  <a:pt x="26453" y="1288"/>
                </a:cubicBezTo>
                <a:close/>
                <a:moveTo>
                  <a:pt x="26483" y="1"/>
                </a:moveTo>
                <a:cubicBezTo>
                  <a:pt x="25354" y="1"/>
                  <a:pt x="24957" y="338"/>
                  <a:pt x="24754" y="716"/>
                </a:cubicBezTo>
                <a:cubicBezTo>
                  <a:pt x="24599" y="1014"/>
                  <a:pt x="24587" y="1311"/>
                  <a:pt x="24694" y="1633"/>
                </a:cubicBezTo>
                <a:cubicBezTo>
                  <a:pt x="24623" y="1633"/>
                  <a:pt x="24527" y="1633"/>
                  <a:pt x="24456" y="1668"/>
                </a:cubicBezTo>
                <a:cubicBezTo>
                  <a:pt x="24289" y="1716"/>
                  <a:pt x="24158" y="1835"/>
                  <a:pt x="24087" y="1978"/>
                </a:cubicBezTo>
                <a:lnTo>
                  <a:pt x="18920" y="11991"/>
                </a:lnTo>
                <a:cubicBezTo>
                  <a:pt x="21122" y="7467"/>
                  <a:pt x="21003" y="6538"/>
                  <a:pt x="20598" y="5967"/>
                </a:cubicBezTo>
                <a:cubicBezTo>
                  <a:pt x="20343" y="5609"/>
                  <a:pt x="19977" y="5516"/>
                  <a:pt x="19627" y="5516"/>
                </a:cubicBezTo>
                <a:cubicBezTo>
                  <a:pt x="19405" y="5516"/>
                  <a:pt x="19190" y="5553"/>
                  <a:pt x="19015" y="5586"/>
                </a:cubicBezTo>
                <a:cubicBezTo>
                  <a:pt x="18908" y="5597"/>
                  <a:pt x="18777" y="5621"/>
                  <a:pt x="18670" y="5621"/>
                </a:cubicBezTo>
                <a:lnTo>
                  <a:pt x="18670" y="5609"/>
                </a:lnTo>
                <a:cubicBezTo>
                  <a:pt x="18670" y="5312"/>
                  <a:pt x="18467" y="5062"/>
                  <a:pt x="18193" y="4978"/>
                </a:cubicBezTo>
                <a:cubicBezTo>
                  <a:pt x="18142" y="4965"/>
                  <a:pt x="18089" y="4959"/>
                  <a:pt x="18038" y="4959"/>
                </a:cubicBezTo>
                <a:cubicBezTo>
                  <a:pt x="17805" y="4959"/>
                  <a:pt x="17586" y="5088"/>
                  <a:pt x="17479" y="5312"/>
                </a:cubicBezTo>
                <a:cubicBezTo>
                  <a:pt x="15122" y="9884"/>
                  <a:pt x="12907" y="14015"/>
                  <a:pt x="10716" y="17980"/>
                </a:cubicBezTo>
                <a:cubicBezTo>
                  <a:pt x="9526" y="20135"/>
                  <a:pt x="8335" y="22230"/>
                  <a:pt x="7180" y="24231"/>
                </a:cubicBezTo>
                <a:lnTo>
                  <a:pt x="5930" y="26350"/>
                </a:lnTo>
                <a:lnTo>
                  <a:pt x="1858" y="33541"/>
                </a:lnTo>
                <a:lnTo>
                  <a:pt x="167" y="36816"/>
                </a:lnTo>
                <a:cubicBezTo>
                  <a:pt x="1" y="37125"/>
                  <a:pt x="120" y="37506"/>
                  <a:pt x="429" y="37661"/>
                </a:cubicBezTo>
                <a:lnTo>
                  <a:pt x="11883" y="43674"/>
                </a:lnTo>
                <a:lnTo>
                  <a:pt x="99072" y="89263"/>
                </a:lnTo>
                <a:cubicBezTo>
                  <a:pt x="99168" y="89310"/>
                  <a:pt x="99275" y="89334"/>
                  <a:pt x="99370" y="89334"/>
                </a:cubicBezTo>
                <a:cubicBezTo>
                  <a:pt x="99430" y="89334"/>
                  <a:pt x="99513" y="89322"/>
                  <a:pt x="99573" y="89310"/>
                </a:cubicBezTo>
                <a:cubicBezTo>
                  <a:pt x="99727" y="89251"/>
                  <a:pt x="99870" y="89143"/>
                  <a:pt x="99942" y="88989"/>
                </a:cubicBezTo>
                <a:lnTo>
                  <a:pt x="120444" y="47365"/>
                </a:lnTo>
                <a:cubicBezTo>
                  <a:pt x="120563" y="47055"/>
                  <a:pt x="120444" y="46686"/>
                  <a:pt x="120147" y="46519"/>
                </a:cubicBezTo>
                <a:lnTo>
                  <a:pt x="100585" y="36042"/>
                </a:lnTo>
                <a:lnTo>
                  <a:pt x="85321" y="27814"/>
                </a:lnTo>
                <a:cubicBezTo>
                  <a:pt x="85222" y="27762"/>
                  <a:pt x="85117" y="27736"/>
                  <a:pt x="85013" y="27736"/>
                </a:cubicBezTo>
                <a:cubicBezTo>
                  <a:pt x="84791" y="27736"/>
                  <a:pt x="84577" y="27853"/>
                  <a:pt x="84464" y="28065"/>
                </a:cubicBezTo>
                <a:cubicBezTo>
                  <a:pt x="84416" y="28160"/>
                  <a:pt x="84392" y="28243"/>
                  <a:pt x="84392" y="28338"/>
                </a:cubicBezTo>
                <a:cubicBezTo>
                  <a:pt x="84309" y="28303"/>
                  <a:pt x="84249" y="28267"/>
                  <a:pt x="84178" y="28231"/>
                </a:cubicBezTo>
                <a:lnTo>
                  <a:pt x="84309" y="27981"/>
                </a:lnTo>
                <a:cubicBezTo>
                  <a:pt x="84475" y="27660"/>
                  <a:pt x="84356" y="27291"/>
                  <a:pt x="84059" y="27124"/>
                </a:cubicBezTo>
                <a:cubicBezTo>
                  <a:pt x="72260" y="20730"/>
                  <a:pt x="61258" y="14706"/>
                  <a:pt x="50412" y="8705"/>
                </a:cubicBezTo>
                <a:cubicBezTo>
                  <a:pt x="46268" y="6502"/>
                  <a:pt x="42089" y="4657"/>
                  <a:pt x="37624" y="3050"/>
                </a:cubicBezTo>
                <a:cubicBezTo>
                  <a:pt x="37552" y="3025"/>
                  <a:pt x="37478" y="3013"/>
                  <a:pt x="37405" y="3013"/>
                </a:cubicBezTo>
                <a:cubicBezTo>
                  <a:pt x="37165" y="3013"/>
                  <a:pt x="36939" y="3143"/>
                  <a:pt x="36839" y="3371"/>
                </a:cubicBezTo>
                <a:cubicBezTo>
                  <a:pt x="36839" y="3395"/>
                  <a:pt x="36827" y="3395"/>
                  <a:pt x="36827" y="3407"/>
                </a:cubicBezTo>
                <a:lnTo>
                  <a:pt x="34279" y="1918"/>
                </a:lnTo>
                <a:cubicBezTo>
                  <a:pt x="34231" y="1883"/>
                  <a:pt x="34207" y="1871"/>
                  <a:pt x="34160" y="1859"/>
                </a:cubicBezTo>
                <a:cubicBezTo>
                  <a:pt x="32695" y="1383"/>
                  <a:pt x="31385" y="978"/>
                  <a:pt x="30195" y="621"/>
                </a:cubicBezTo>
                <a:cubicBezTo>
                  <a:pt x="30183" y="621"/>
                  <a:pt x="30111" y="597"/>
                  <a:pt x="30111" y="597"/>
                </a:cubicBezTo>
                <a:cubicBezTo>
                  <a:pt x="28421" y="166"/>
                  <a:pt x="27272" y="1"/>
                  <a:pt x="26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0"/>
          <p:cNvSpPr/>
          <p:nvPr/>
        </p:nvSpPr>
        <p:spPr>
          <a:xfrm>
            <a:off x="2844107" y="-1939562"/>
            <a:ext cx="3758790" cy="2778388"/>
          </a:xfrm>
          <a:custGeom>
            <a:rect b="b" l="l" r="r" t="t"/>
            <a:pathLst>
              <a:path extrusionOk="0" h="88070" w="119147">
                <a:moveTo>
                  <a:pt x="25767" y="0"/>
                </a:moveTo>
                <a:cubicBezTo>
                  <a:pt x="24236" y="0"/>
                  <a:pt x="23941" y="716"/>
                  <a:pt x="26183" y="2690"/>
                </a:cubicBezTo>
                <a:cubicBezTo>
                  <a:pt x="26135" y="2702"/>
                  <a:pt x="26099" y="2725"/>
                  <a:pt x="26063" y="2761"/>
                </a:cubicBezTo>
                <a:lnTo>
                  <a:pt x="23932" y="1630"/>
                </a:lnTo>
                <a:lnTo>
                  <a:pt x="17932" y="13262"/>
                </a:lnTo>
                <a:cubicBezTo>
                  <a:pt x="17110" y="14560"/>
                  <a:pt x="16253" y="15965"/>
                  <a:pt x="15360" y="17453"/>
                </a:cubicBezTo>
                <a:cubicBezTo>
                  <a:pt x="15145" y="17346"/>
                  <a:pt x="14729" y="17120"/>
                  <a:pt x="14526" y="17013"/>
                </a:cubicBezTo>
                <a:cubicBezTo>
                  <a:pt x="20163" y="6723"/>
                  <a:pt x="19924" y="5511"/>
                  <a:pt x="18903" y="5511"/>
                </a:cubicBezTo>
                <a:cubicBezTo>
                  <a:pt x="18588" y="5511"/>
                  <a:pt x="18198" y="5626"/>
                  <a:pt x="17883" y="5626"/>
                </a:cubicBezTo>
                <a:cubicBezTo>
                  <a:pt x="17550" y="5626"/>
                  <a:pt x="17300" y="5497"/>
                  <a:pt x="17312" y="4964"/>
                </a:cubicBezTo>
                <a:lnTo>
                  <a:pt x="17312" y="4964"/>
                </a:lnTo>
                <a:cubicBezTo>
                  <a:pt x="15110" y="9214"/>
                  <a:pt x="12859" y="13465"/>
                  <a:pt x="10538" y="17644"/>
                </a:cubicBezTo>
                <a:cubicBezTo>
                  <a:pt x="9383" y="19739"/>
                  <a:pt x="8192" y="21823"/>
                  <a:pt x="6978" y="23907"/>
                </a:cubicBezTo>
                <a:cubicBezTo>
                  <a:pt x="6347" y="24990"/>
                  <a:pt x="5716" y="26085"/>
                  <a:pt x="5073" y="27169"/>
                </a:cubicBezTo>
                <a:cubicBezTo>
                  <a:pt x="3942" y="29181"/>
                  <a:pt x="2834" y="31181"/>
                  <a:pt x="1703" y="33193"/>
                </a:cubicBezTo>
                <a:lnTo>
                  <a:pt x="1" y="36468"/>
                </a:lnTo>
                <a:lnTo>
                  <a:pt x="11443" y="42480"/>
                </a:lnTo>
                <a:cubicBezTo>
                  <a:pt x="41208" y="58054"/>
                  <a:pt x="69986" y="73079"/>
                  <a:pt x="98644" y="88069"/>
                </a:cubicBezTo>
                <a:cubicBezTo>
                  <a:pt x="105478" y="74199"/>
                  <a:pt x="112289" y="60340"/>
                  <a:pt x="119147" y="46457"/>
                </a:cubicBezTo>
                <a:cubicBezTo>
                  <a:pt x="112622" y="42957"/>
                  <a:pt x="106097" y="39468"/>
                  <a:pt x="99549" y="35980"/>
                </a:cubicBezTo>
                <a:cubicBezTo>
                  <a:pt x="94477" y="33241"/>
                  <a:pt x="89405" y="30503"/>
                  <a:pt x="84297" y="27740"/>
                </a:cubicBezTo>
                <a:lnTo>
                  <a:pt x="84297" y="27740"/>
                </a:lnTo>
                <a:cubicBezTo>
                  <a:pt x="89440" y="30562"/>
                  <a:pt x="94536" y="33336"/>
                  <a:pt x="99585" y="36110"/>
                </a:cubicBezTo>
                <a:cubicBezTo>
                  <a:pt x="102109" y="37492"/>
                  <a:pt x="104633" y="38861"/>
                  <a:pt x="107145" y="40230"/>
                </a:cubicBezTo>
                <a:cubicBezTo>
                  <a:pt x="111050" y="42349"/>
                  <a:pt x="114967" y="44445"/>
                  <a:pt x="118873" y="46564"/>
                </a:cubicBezTo>
                <a:cubicBezTo>
                  <a:pt x="115456" y="53386"/>
                  <a:pt x="112062" y="60209"/>
                  <a:pt x="108657" y="67007"/>
                </a:cubicBezTo>
                <a:cubicBezTo>
                  <a:pt x="105264" y="73853"/>
                  <a:pt x="101871" y="80711"/>
                  <a:pt x="98465" y="87593"/>
                </a:cubicBezTo>
                <a:cubicBezTo>
                  <a:pt x="92250" y="84331"/>
                  <a:pt x="85976" y="81045"/>
                  <a:pt x="79665" y="77735"/>
                </a:cubicBezTo>
                <a:cubicBezTo>
                  <a:pt x="74796" y="75211"/>
                  <a:pt x="69890" y="72663"/>
                  <a:pt x="64925" y="70079"/>
                </a:cubicBezTo>
                <a:cubicBezTo>
                  <a:pt x="64945" y="70077"/>
                  <a:pt x="64966" y="70077"/>
                  <a:pt x="64988" y="70077"/>
                </a:cubicBezTo>
                <a:cubicBezTo>
                  <a:pt x="65085" y="70077"/>
                  <a:pt x="65204" y="70088"/>
                  <a:pt x="65300" y="70088"/>
                </a:cubicBezTo>
                <a:cubicBezTo>
                  <a:pt x="65537" y="70088"/>
                  <a:pt x="65632" y="70019"/>
                  <a:pt x="64902" y="69543"/>
                </a:cubicBezTo>
                <a:lnTo>
                  <a:pt x="64902" y="69543"/>
                </a:lnTo>
                <a:cubicBezTo>
                  <a:pt x="69986" y="71996"/>
                  <a:pt x="74962" y="74496"/>
                  <a:pt x="79880" y="77008"/>
                </a:cubicBezTo>
                <a:cubicBezTo>
                  <a:pt x="82332" y="78294"/>
                  <a:pt x="84773" y="79556"/>
                  <a:pt x="87214" y="80818"/>
                </a:cubicBezTo>
                <a:cubicBezTo>
                  <a:pt x="90845" y="82735"/>
                  <a:pt x="94477" y="84640"/>
                  <a:pt x="98108" y="86557"/>
                </a:cubicBezTo>
                <a:cubicBezTo>
                  <a:pt x="99239" y="84271"/>
                  <a:pt x="100382" y="81997"/>
                  <a:pt x="101513" y="79699"/>
                </a:cubicBezTo>
                <a:cubicBezTo>
                  <a:pt x="102335" y="78068"/>
                  <a:pt x="103156" y="76425"/>
                  <a:pt x="103990" y="74794"/>
                </a:cubicBezTo>
                <a:cubicBezTo>
                  <a:pt x="105359" y="72103"/>
                  <a:pt x="106716" y="69424"/>
                  <a:pt x="108086" y="66721"/>
                </a:cubicBezTo>
                <a:cubicBezTo>
                  <a:pt x="109455" y="64042"/>
                  <a:pt x="110824" y="61352"/>
                  <a:pt x="112193" y="58673"/>
                </a:cubicBezTo>
                <a:cubicBezTo>
                  <a:pt x="112991" y="57101"/>
                  <a:pt x="113789" y="55506"/>
                  <a:pt x="114598" y="53922"/>
                </a:cubicBezTo>
                <a:cubicBezTo>
                  <a:pt x="115789" y="51541"/>
                  <a:pt x="116980" y="49160"/>
                  <a:pt x="118182" y="46767"/>
                </a:cubicBezTo>
                <a:cubicBezTo>
                  <a:pt x="114325" y="44683"/>
                  <a:pt x="110455" y="42599"/>
                  <a:pt x="106585" y="40504"/>
                </a:cubicBezTo>
                <a:cubicBezTo>
                  <a:pt x="103966" y="39087"/>
                  <a:pt x="101335" y="37670"/>
                  <a:pt x="98692" y="36265"/>
                </a:cubicBezTo>
                <a:cubicBezTo>
                  <a:pt x="93393" y="33443"/>
                  <a:pt x="88036" y="30646"/>
                  <a:pt x="82582" y="27883"/>
                </a:cubicBezTo>
                <a:cubicBezTo>
                  <a:pt x="82690" y="27669"/>
                  <a:pt x="82916" y="27276"/>
                  <a:pt x="83011" y="27062"/>
                </a:cubicBezTo>
                <a:cubicBezTo>
                  <a:pt x="71879" y="21037"/>
                  <a:pt x="60687" y="14906"/>
                  <a:pt x="49376" y="8643"/>
                </a:cubicBezTo>
                <a:cubicBezTo>
                  <a:pt x="44637" y="6119"/>
                  <a:pt x="40351" y="4333"/>
                  <a:pt x="36684" y="3011"/>
                </a:cubicBezTo>
                <a:lnTo>
                  <a:pt x="36684" y="3011"/>
                </a:lnTo>
                <a:cubicBezTo>
                  <a:pt x="48864" y="10155"/>
                  <a:pt x="61580" y="17334"/>
                  <a:pt x="74534" y="24478"/>
                </a:cubicBezTo>
                <a:cubicBezTo>
                  <a:pt x="81011" y="28050"/>
                  <a:pt x="87559" y="31622"/>
                  <a:pt x="94120" y="35194"/>
                </a:cubicBezTo>
                <a:cubicBezTo>
                  <a:pt x="97406" y="36980"/>
                  <a:pt x="100680" y="38742"/>
                  <a:pt x="103966" y="40528"/>
                </a:cubicBezTo>
                <a:cubicBezTo>
                  <a:pt x="108157" y="42778"/>
                  <a:pt x="112336" y="45040"/>
                  <a:pt x="116515" y="47290"/>
                </a:cubicBezTo>
                <a:cubicBezTo>
                  <a:pt x="113693" y="52934"/>
                  <a:pt x="110872" y="58554"/>
                  <a:pt x="108074" y="64162"/>
                </a:cubicBezTo>
                <a:cubicBezTo>
                  <a:pt x="105621" y="69043"/>
                  <a:pt x="103168" y="73913"/>
                  <a:pt x="100739" y="78735"/>
                </a:cubicBezTo>
                <a:cubicBezTo>
                  <a:pt x="103037" y="74068"/>
                  <a:pt x="105419" y="69198"/>
                  <a:pt x="107836" y="64257"/>
                </a:cubicBezTo>
                <a:cubicBezTo>
                  <a:pt x="110586" y="58685"/>
                  <a:pt x="113360" y="53029"/>
                  <a:pt x="116110" y="47421"/>
                </a:cubicBezTo>
                <a:cubicBezTo>
                  <a:pt x="113729" y="46147"/>
                  <a:pt x="111372" y="44873"/>
                  <a:pt x="109002" y="43611"/>
                </a:cubicBezTo>
                <a:cubicBezTo>
                  <a:pt x="107395" y="42730"/>
                  <a:pt x="105800" y="41873"/>
                  <a:pt x="104228" y="41004"/>
                </a:cubicBezTo>
                <a:cubicBezTo>
                  <a:pt x="101109" y="39313"/>
                  <a:pt x="98061" y="37611"/>
                  <a:pt x="95120" y="35932"/>
                </a:cubicBezTo>
                <a:cubicBezTo>
                  <a:pt x="74177" y="24264"/>
                  <a:pt x="55008" y="14358"/>
                  <a:pt x="36279" y="3607"/>
                </a:cubicBezTo>
                <a:lnTo>
                  <a:pt x="33243" y="1821"/>
                </a:lnTo>
                <a:cubicBezTo>
                  <a:pt x="31778" y="1344"/>
                  <a:pt x="30433" y="928"/>
                  <a:pt x="29242" y="570"/>
                </a:cubicBezTo>
                <a:cubicBezTo>
                  <a:pt x="27851" y="222"/>
                  <a:pt x="26618" y="0"/>
                  <a:pt x="257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0"/>
          <p:cNvSpPr/>
          <p:nvPr/>
        </p:nvSpPr>
        <p:spPr>
          <a:xfrm>
            <a:off x="272374" y="259993"/>
            <a:ext cx="630319" cy="560000"/>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0"/>
          <p:cNvSpPr/>
          <p:nvPr/>
        </p:nvSpPr>
        <p:spPr>
          <a:xfrm>
            <a:off x="7786298" y="4030020"/>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 name="Google Shape;709;p30"/>
          <p:cNvGrpSpPr/>
          <p:nvPr/>
        </p:nvGrpSpPr>
        <p:grpSpPr>
          <a:xfrm>
            <a:off x="6311002" y="102370"/>
            <a:ext cx="2476722" cy="875246"/>
            <a:chOff x="-7151200" y="-2136100"/>
            <a:chExt cx="1714825" cy="606000"/>
          </a:xfrm>
        </p:grpSpPr>
        <p:sp>
          <p:nvSpPr>
            <p:cNvPr id="710" name="Google Shape;710;p30"/>
            <p:cNvSpPr/>
            <p:nvPr/>
          </p:nvSpPr>
          <p:spPr>
            <a:xfrm>
              <a:off x="-7151200" y="-1942725"/>
              <a:ext cx="43775" cy="39375"/>
            </a:xfrm>
            <a:custGeom>
              <a:rect b="b" l="l" r="r" t="t"/>
              <a:pathLst>
                <a:path extrusionOk="0" h="1575" w="1751">
                  <a:moveTo>
                    <a:pt x="1096" y="265"/>
                  </a:moveTo>
                  <a:cubicBezTo>
                    <a:pt x="1251" y="360"/>
                    <a:pt x="1334" y="419"/>
                    <a:pt x="1429" y="479"/>
                  </a:cubicBezTo>
                  <a:cubicBezTo>
                    <a:pt x="1322" y="419"/>
                    <a:pt x="1203" y="360"/>
                    <a:pt x="1096" y="265"/>
                  </a:cubicBezTo>
                  <a:close/>
                  <a:moveTo>
                    <a:pt x="798" y="1384"/>
                  </a:moveTo>
                  <a:cubicBezTo>
                    <a:pt x="798" y="1396"/>
                    <a:pt x="822" y="1420"/>
                    <a:pt x="822" y="1420"/>
                  </a:cubicBezTo>
                  <a:cubicBezTo>
                    <a:pt x="798" y="1420"/>
                    <a:pt x="798" y="1396"/>
                    <a:pt x="798" y="1384"/>
                  </a:cubicBezTo>
                  <a:close/>
                  <a:moveTo>
                    <a:pt x="859" y="0"/>
                  </a:moveTo>
                  <a:cubicBezTo>
                    <a:pt x="781" y="0"/>
                    <a:pt x="700" y="24"/>
                    <a:pt x="619" y="50"/>
                  </a:cubicBezTo>
                  <a:cubicBezTo>
                    <a:pt x="453" y="122"/>
                    <a:pt x="203" y="62"/>
                    <a:pt x="84" y="229"/>
                  </a:cubicBezTo>
                  <a:cubicBezTo>
                    <a:pt x="0" y="384"/>
                    <a:pt x="227" y="741"/>
                    <a:pt x="358" y="860"/>
                  </a:cubicBezTo>
                  <a:cubicBezTo>
                    <a:pt x="369" y="896"/>
                    <a:pt x="381" y="955"/>
                    <a:pt x="405" y="979"/>
                  </a:cubicBezTo>
                  <a:cubicBezTo>
                    <a:pt x="401" y="978"/>
                    <a:pt x="396" y="978"/>
                    <a:pt x="393" y="978"/>
                  </a:cubicBezTo>
                  <a:cubicBezTo>
                    <a:pt x="310" y="978"/>
                    <a:pt x="443" y="1224"/>
                    <a:pt x="489" y="1372"/>
                  </a:cubicBezTo>
                  <a:cubicBezTo>
                    <a:pt x="494" y="1370"/>
                    <a:pt x="500" y="1369"/>
                    <a:pt x="506" y="1369"/>
                  </a:cubicBezTo>
                  <a:cubicBezTo>
                    <a:pt x="536" y="1369"/>
                    <a:pt x="568" y="1395"/>
                    <a:pt x="608" y="1455"/>
                  </a:cubicBezTo>
                  <a:lnTo>
                    <a:pt x="643" y="1455"/>
                  </a:lnTo>
                  <a:cubicBezTo>
                    <a:pt x="724" y="1442"/>
                    <a:pt x="815" y="1417"/>
                    <a:pt x="908" y="1417"/>
                  </a:cubicBezTo>
                  <a:cubicBezTo>
                    <a:pt x="979" y="1417"/>
                    <a:pt x="1052" y="1432"/>
                    <a:pt x="1120" y="1479"/>
                  </a:cubicBezTo>
                  <a:cubicBezTo>
                    <a:pt x="1044" y="1413"/>
                    <a:pt x="953" y="1377"/>
                    <a:pt x="865" y="1377"/>
                  </a:cubicBezTo>
                  <a:cubicBezTo>
                    <a:pt x="842" y="1377"/>
                    <a:pt x="820" y="1379"/>
                    <a:pt x="798" y="1384"/>
                  </a:cubicBezTo>
                  <a:lnTo>
                    <a:pt x="798" y="1324"/>
                  </a:lnTo>
                  <a:cubicBezTo>
                    <a:pt x="832" y="1291"/>
                    <a:pt x="860" y="1278"/>
                    <a:pt x="887" y="1278"/>
                  </a:cubicBezTo>
                  <a:cubicBezTo>
                    <a:pt x="917" y="1278"/>
                    <a:pt x="945" y="1294"/>
                    <a:pt x="977" y="1312"/>
                  </a:cubicBezTo>
                  <a:cubicBezTo>
                    <a:pt x="1014" y="1350"/>
                    <a:pt x="1051" y="1380"/>
                    <a:pt x="1100" y="1380"/>
                  </a:cubicBezTo>
                  <a:cubicBezTo>
                    <a:pt x="1113" y="1380"/>
                    <a:pt x="1128" y="1377"/>
                    <a:pt x="1143" y="1372"/>
                  </a:cubicBezTo>
                  <a:lnTo>
                    <a:pt x="1143" y="1372"/>
                  </a:lnTo>
                  <a:cubicBezTo>
                    <a:pt x="1143" y="1396"/>
                    <a:pt x="1131" y="1455"/>
                    <a:pt x="1120" y="1491"/>
                  </a:cubicBezTo>
                  <a:cubicBezTo>
                    <a:pt x="1143" y="1503"/>
                    <a:pt x="1179" y="1539"/>
                    <a:pt x="1191" y="1574"/>
                  </a:cubicBezTo>
                  <a:cubicBezTo>
                    <a:pt x="1203" y="1574"/>
                    <a:pt x="1239" y="1527"/>
                    <a:pt x="1274" y="1467"/>
                  </a:cubicBezTo>
                  <a:cubicBezTo>
                    <a:pt x="1262" y="1241"/>
                    <a:pt x="1084" y="1193"/>
                    <a:pt x="941" y="1134"/>
                  </a:cubicBezTo>
                  <a:cubicBezTo>
                    <a:pt x="963" y="1134"/>
                    <a:pt x="987" y="1131"/>
                    <a:pt x="1012" y="1131"/>
                  </a:cubicBezTo>
                  <a:cubicBezTo>
                    <a:pt x="1056" y="1131"/>
                    <a:pt x="1101" y="1140"/>
                    <a:pt x="1131" y="1193"/>
                  </a:cubicBezTo>
                  <a:cubicBezTo>
                    <a:pt x="1191" y="1265"/>
                    <a:pt x="1274" y="1265"/>
                    <a:pt x="1310" y="1384"/>
                  </a:cubicBezTo>
                  <a:lnTo>
                    <a:pt x="1310" y="1396"/>
                  </a:lnTo>
                  <a:cubicBezTo>
                    <a:pt x="1334" y="1372"/>
                    <a:pt x="1358" y="1336"/>
                    <a:pt x="1381" y="1301"/>
                  </a:cubicBezTo>
                  <a:cubicBezTo>
                    <a:pt x="1453" y="1158"/>
                    <a:pt x="1572" y="1003"/>
                    <a:pt x="1608" y="836"/>
                  </a:cubicBezTo>
                  <a:lnTo>
                    <a:pt x="1572" y="824"/>
                  </a:lnTo>
                  <a:cubicBezTo>
                    <a:pt x="1608" y="765"/>
                    <a:pt x="1632" y="717"/>
                    <a:pt x="1667" y="658"/>
                  </a:cubicBezTo>
                  <a:cubicBezTo>
                    <a:pt x="1596" y="598"/>
                    <a:pt x="1512" y="539"/>
                    <a:pt x="1429" y="479"/>
                  </a:cubicBezTo>
                  <a:lnTo>
                    <a:pt x="1429" y="479"/>
                  </a:lnTo>
                  <a:cubicBezTo>
                    <a:pt x="1501" y="527"/>
                    <a:pt x="1596" y="550"/>
                    <a:pt x="1679" y="610"/>
                  </a:cubicBezTo>
                  <a:cubicBezTo>
                    <a:pt x="1715" y="550"/>
                    <a:pt x="1739" y="491"/>
                    <a:pt x="1739" y="443"/>
                  </a:cubicBezTo>
                  <a:cubicBezTo>
                    <a:pt x="1751" y="360"/>
                    <a:pt x="1608" y="384"/>
                    <a:pt x="1560" y="348"/>
                  </a:cubicBezTo>
                  <a:cubicBezTo>
                    <a:pt x="1429" y="169"/>
                    <a:pt x="1215" y="146"/>
                    <a:pt x="1036" y="50"/>
                  </a:cubicBezTo>
                  <a:cubicBezTo>
                    <a:pt x="979" y="14"/>
                    <a:pt x="920" y="0"/>
                    <a:pt x="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0"/>
            <p:cNvSpPr/>
            <p:nvPr/>
          </p:nvSpPr>
          <p:spPr>
            <a:xfrm>
              <a:off x="-6926175" y="-1902900"/>
              <a:ext cx="39900" cy="37050"/>
            </a:xfrm>
            <a:custGeom>
              <a:rect b="b" l="l" r="r" t="t"/>
              <a:pathLst>
                <a:path extrusionOk="0" h="1482" w="1596">
                  <a:moveTo>
                    <a:pt x="989" y="267"/>
                  </a:moveTo>
                  <a:lnTo>
                    <a:pt x="989" y="267"/>
                  </a:lnTo>
                  <a:cubicBezTo>
                    <a:pt x="1108" y="327"/>
                    <a:pt x="1203" y="374"/>
                    <a:pt x="1310" y="410"/>
                  </a:cubicBezTo>
                  <a:cubicBezTo>
                    <a:pt x="1191" y="386"/>
                    <a:pt x="1084" y="339"/>
                    <a:pt x="989" y="267"/>
                  </a:cubicBezTo>
                  <a:close/>
                  <a:moveTo>
                    <a:pt x="783" y="1"/>
                  </a:moveTo>
                  <a:cubicBezTo>
                    <a:pt x="705" y="1"/>
                    <a:pt x="626" y="29"/>
                    <a:pt x="548" y="53"/>
                  </a:cubicBezTo>
                  <a:cubicBezTo>
                    <a:pt x="393" y="136"/>
                    <a:pt x="191" y="53"/>
                    <a:pt x="96" y="208"/>
                  </a:cubicBezTo>
                  <a:cubicBezTo>
                    <a:pt x="0" y="339"/>
                    <a:pt x="179" y="743"/>
                    <a:pt x="298" y="862"/>
                  </a:cubicBezTo>
                  <a:cubicBezTo>
                    <a:pt x="310" y="886"/>
                    <a:pt x="334" y="946"/>
                    <a:pt x="334" y="982"/>
                  </a:cubicBezTo>
                  <a:cubicBezTo>
                    <a:pt x="326" y="978"/>
                    <a:pt x="319" y="976"/>
                    <a:pt x="313" y="976"/>
                  </a:cubicBezTo>
                  <a:cubicBezTo>
                    <a:pt x="244" y="976"/>
                    <a:pt x="348" y="1230"/>
                    <a:pt x="370" y="1363"/>
                  </a:cubicBezTo>
                  <a:cubicBezTo>
                    <a:pt x="374" y="1361"/>
                    <a:pt x="379" y="1360"/>
                    <a:pt x="384" y="1360"/>
                  </a:cubicBezTo>
                  <a:cubicBezTo>
                    <a:pt x="418" y="1360"/>
                    <a:pt x="460" y="1395"/>
                    <a:pt x="512" y="1458"/>
                  </a:cubicBezTo>
                  <a:lnTo>
                    <a:pt x="536" y="1458"/>
                  </a:lnTo>
                  <a:cubicBezTo>
                    <a:pt x="685" y="1425"/>
                    <a:pt x="829" y="1380"/>
                    <a:pt x="975" y="1380"/>
                  </a:cubicBezTo>
                  <a:cubicBezTo>
                    <a:pt x="1038" y="1380"/>
                    <a:pt x="1102" y="1388"/>
                    <a:pt x="1167" y="1410"/>
                  </a:cubicBezTo>
                  <a:cubicBezTo>
                    <a:pt x="1086" y="1361"/>
                    <a:pt x="987" y="1329"/>
                    <a:pt x="891" y="1329"/>
                  </a:cubicBezTo>
                  <a:cubicBezTo>
                    <a:pt x="847" y="1329"/>
                    <a:pt x="804" y="1336"/>
                    <a:pt x="762" y="1351"/>
                  </a:cubicBezTo>
                  <a:lnTo>
                    <a:pt x="762" y="1291"/>
                  </a:lnTo>
                  <a:cubicBezTo>
                    <a:pt x="801" y="1246"/>
                    <a:pt x="840" y="1231"/>
                    <a:pt x="878" y="1231"/>
                  </a:cubicBezTo>
                  <a:cubicBezTo>
                    <a:pt x="963" y="1231"/>
                    <a:pt x="1048" y="1305"/>
                    <a:pt x="1132" y="1305"/>
                  </a:cubicBezTo>
                  <a:cubicBezTo>
                    <a:pt x="1152" y="1305"/>
                    <a:pt x="1172" y="1301"/>
                    <a:pt x="1191" y="1291"/>
                  </a:cubicBezTo>
                  <a:lnTo>
                    <a:pt x="1191" y="1291"/>
                  </a:lnTo>
                  <a:cubicBezTo>
                    <a:pt x="1191" y="1327"/>
                    <a:pt x="1179" y="1386"/>
                    <a:pt x="1179" y="1410"/>
                  </a:cubicBezTo>
                  <a:cubicBezTo>
                    <a:pt x="1227" y="1422"/>
                    <a:pt x="1274" y="1458"/>
                    <a:pt x="1310" y="1482"/>
                  </a:cubicBezTo>
                  <a:cubicBezTo>
                    <a:pt x="1322" y="1482"/>
                    <a:pt x="1358" y="1422"/>
                    <a:pt x="1394" y="1363"/>
                  </a:cubicBezTo>
                  <a:cubicBezTo>
                    <a:pt x="1286" y="1124"/>
                    <a:pt x="1096" y="1124"/>
                    <a:pt x="905" y="1089"/>
                  </a:cubicBezTo>
                  <a:cubicBezTo>
                    <a:pt x="944" y="1089"/>
                    <a:pt x="987" y="1078"/>
                    <a:pt x="1029" y="1078"/>
                  </a:cubicBezTo>
                  <a:cubicBezTo>
                    <a:pt x="1064" y="1078"/>
                    <a:pt x="1099" y="1085"/>
                    <a:pt x="1132" y="1112"/>
                  </a:cubicBezTo>
                  <a:cubicBezTo>
                    <a:pt x="1239" y="1172"/>
                    <a:pt x="1322" y="1160"/>
                    <a:pt x="1405" y="1267"/>
                  </a:cubicBezTo>
                  <a:lnTo>
                    <a:pt x="1417" y="1279"/>
                  </a:lnTo>
                  <a:cubicBezTo>
                    <a:pt x="1429" y="1243"/>
                    <a:pt x="1441" y="1220"/>
                    <a:pt x="1465" y="1220"/>
                  </a:cubicBezTo>
                  <a:cubicBezTo>
                    <a:pt x="1524" y="1065"/>
                    <a:pt x="1560" y="874"/>
                    <a:pt x="1548" y="708"/>
                  </a:cubicBezTo>
                  <a:lnTo>
                    <a:pt x="1524" y="708"/>
                  </a:lnTo>
                  <a:cubicBezTo>
                    <a:pt x="1524" y="648"/>
                    <a:pt x="1536" y="589"/>
                    <a:pt x="1548" y="529"/>
                  </a:cubicBezTo>
                  <a:cubicBezTo>
                    <a:pt x="1477" y="493"/>
                    <a:pt x="1405" y="446"/>
                    <a:pt x="1310" y="410"/>
                  </a:cubicBezTo>
                  <a:lnTo>
                    <a:pt x="1310" y="410"/>
                  </a:lnTo>
                  <a:cubicBezTo>
                    <a:pt x="1382" y="434"/>
                    <a:pt x="1477" y="446"/>
                    <a:pt x="1560" y="470"/>
                  </a:cubicBezTo>
                  <a:cubicBezTo>
                    <a:pt x="1584" y="398"/>
                    <a:pt x="1596" y="339"/>
                    <a:pt x="1584" y="291"/>
                  </a:cubicBezTo>
                  <a:cubicBezTo>
                    <a:pt x="1573" y="247"/>
                    <a:pt x="1542" y="239"/>
                    <a:pt x="1508" y="239"/>
                  </a:cubicBezTo>
                  <a:cubicBezTo>
                    <a:pt x="1486" y="239"/>
                    <a:pt x="1463" y="242"/>
                    <a:pt x="1443" y="242"/>
                  </a:cubicBezTo>
                  <a:cubicBezTo>
                    <a:pt x="1427" y="242"/>
                    <a:pt x="1414" y="240"/>
                    <a:pt x="1405" y="231"/>
                  </a:cubicBezTo>
                  <a:cubicBezTo>
                    <a:pt x="1251" y="89"/>
                    <a:pt x="1072" y="112"/>
                    <a:pt x="905" y="29"/>
                  </a:cubicBezTo>
                  <a:cubicBezTo>
                    <a:pt x="864" y="9"/>
                    <a:pt x="82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0"/>
            <p:cNvSpPr/>
            <p:nvPr/>
          </p:nvSpPr>
          <p:spPr>
            <a:xfrm>
              <a:off x="-5471225" y="-1783700"/>
              <a:ext cx="34850" cy="36325"/>
            </a:xfrm>
            <a:custGeom>
              <a:rect b="b" l="l" r="r" t="t"/>
              <a:pathLst>
                <a:path extrusionOk="0" h="1453" w="1394">
                  <a:moveTo>
                    <a:pt x="620" y="1"/>
                  </a:moveTo>
                  <a:cubicBezTo>
                    <a:pt x="532" y="1"/>
                    <a:pt x="457" y="50"/>
                    <a:pt x="381" y="107"/>
                  </a:cubicBezTo>
                  <a:cubicBezTo>
                    <a:pt x="274" y="214"/>
                    <a:pt x="72" y="202"/>
                    <a:pt x="24" y="369"/>
                  </a:cubicBezTo>
                  <a:cubicBezTo>
                    <a:pt x="0" y="524"/>
                    <a:pt x="298" y="845"/>
                    <a:pt x="429" y="928"/>
                  </a:cubicBezTo>
                  <a:cubicBezTo>
                    <a:pt x="441" y="964"/>
                    <a:pt x="476" y="1000"/>
                    <a:pt x="488" y="1036"/>
                  </a:cubicBezTo>
                  <a:cubicBezTo>
                    <a:pt x="393" y="1036"/>
                    <a:pt x="596" y="1262"/>
                    <a:pt x="667" y="1393"/>
                  </a:cubicBezTo>
                  <a:cubicBezTo>
                    <a:pt x="670" y="1390"/>
                    <a:pt x="674" y="1389"/>
                    <a:pt x="680" y="1389"/>
                  </a:cubicBezTo>
                  <a:cubicBezTo>
                    <a:pt x="701" y="1389"/>
                    <a:pt x="740" y="1406"/>
                    <a:pt x="786" y="1452"/>
                  </a:cubicBezTo>
                  <a:lnTo>
                    <a:pt x="798" y="1440"/>
                  </a:lnTo>
                  <a:cubicBezTo>
                    <a:pt x="896" y="1391"/>
                    <a:pt x="995" y="1309"/>
                    <a:pt x="1113" y="1309"/>
                  </a:cubicBezTo>
                  <a:cubicBezTo>
                    <a:pt x="1138" y="1309"/>
                    <a:pt x="1164" y="1313"/>
                    <a:pt x="1191" y="1321"/>
                  </a:cubicBezTo>
                  <a:cubicBezTo>
                    <a:pt x="1143" y="1292"/>
                    <a:pt x="1093" y="1277"/>
                    <a:pt x="1045" y="1277"/>
                  </a:cubicBezTo>
                  <a:cubicBezTo>
                    <a:pt x="997" y="1277"/>
                    <a:pt x="953" y="1292"/>
                    <a:pt x="917" y="1321"/>
                  </a:cubicBezTo>
                  <a:cubicBezTo>
                    <a:pt x="917" y="1297"/>
                    <a:pt x="917" y="1274"/>
                    <a:pt x="905" y="1262"/>
                  </a:cubicBezTo>
                  <a:cubicBezTo>
                    <a:pt x="924" y="1205"/>
                    <a:pt x="951" y="1188"/>
                    <a:pt x="982" y="1188"/>
                  </a:cubicBezTo>
                  <a:cubicBezTo>
                    <a:pt x="1030" y="1188"/>
                    <a:pt x="1086" y="1228"/>
                    <a:pt x="1135" y="1228"/>
                  </a:cubicBezTo>
                  <a:cubicBezTo>
                    <a:pt x="1155" y="1228"/>
                    <a:pt x="1174" y="1221"/>
                    <a:pt x="1191" y="1202"/>
                  </a:cubicBezTo>
                  <a:cubicBezTo>
                    <a:pt x="1191" y="1226"/>
                    <a:pt x="1203" y="1286"/>
                    <a:pt x="1203" y="1321"/>
                  </a:cubicBezTo>
                  <a:cubicBezTo>
                    <a:pt x="1227" y="1333"/>
                    <a:pt x="1262" y="1345"/>
                    <a:pt x="1286" y="1381"/>
                  </a:cubicBezTo>
                  <a:cubicBezTo>
                    <a:pt x="1286" y="1381"/>
                    <a:pt x="1310" y="1321"/>
                    <a:pt x="1322" y="1238"/>
                  </a:cubicBezTo>
                  <a:cubicBezTo>
                    <a:pt x="1227" y="1036"/>
                    <a:pt x="1084" y="1059"/>
                    <a:pt x="953" y="1047"/>
                  </a:cubicBezTo>
                  <a:cubicBezTo>
                    <a:pt x="990" y="1040"/>
                    <a:pt x="1028" y="1018"/>
                    <a:pt x="1066" y="1018"/>
                  </a:cubicBezTo>
                  <a:cubicBezTo>
                    <a:pt x="1087" y="1018"/>
                    <a:pt x="1109" y="1026"/>
                    <a:pt x="1131" y="1047"/>
                  </a:cubicBezTo>
                  <a:cubicBezTo>
                    <a:pt x="1203" y="1095"/>
                    <a:pt x="1274" y="1059"/>
                    <a:pt x="1334" y="1155"/>
                  </a:cubicBezTo>
                  <a:lnTo>
                    <a:pt x="1346" y="1167"/>
                  </a:lnTo>
                  <a:cubicBezTo>
                    <a:pt x="1346" y="1143"/>
                    <a:pt x="1369" y="1095"/>
                    <a:pt x="1346" y="1059"/>
                  </a:cubicBezTo>
                  <a:cubicBezTo>
                    <a:pt x="1369" y="916"/>
                    <a:pt x="1393" y="702"/>
                    <a:pt x="1369" y="559"/>
                  </a:cubicBezTo>
                  <a:lnTo>
                    <a:pt x="1334" y="559"/>
                  </a:lnTo>
                  <a:cubicBezTo>
                    <a:pt x="1322" y="500"/>
                    <a:pt x="1334" y="440"/>
                    <a:pt x="1334" y="381"/>
                  </a:cubicBezTo>
                  <a:cubicBezTo>
                    <a:pt x="1262" y="345"/>
                    <a:pt x="1191" y="321"/>
                    <a:pt x="1108" y="309"/>
                  </a:cubicBezTo>
                  <a:cubicBezTo>
                    <a:pt x="1012" y="285"/>
                    <a:pt x="917" y="274"/>
                    <a:pt x="798" y="214"/>
                  </a:cubicBezTo>
                  <a:lnTo>
                    <a:pt x="798" y="214"/>
                  </a:lnTo>
                  <a:cubicBezTo>
                    <a:pt x="917" y="262"/>
                    <a:pt x="1024" y="274"/>
                    <a:pt x="1108" y="309"/>
                  </a:cubicBezTo>
                  <a:cubicBezTo>
                    <a:pt x="1203" y="309"/>
                    <a:pt x="1274" y="309"/>
                    <a:pt x="1346" y="321"/>
                  </a:cubicBezTo>
                  <a:cubicBezTo>
                    <a:pt x="1346" y="250"/>
                    <a:pt x="1346" y="190"/>
                    <a:pt x="1334" y="143"/>
                  </a:cubicBezTo>
                  <a:cubicBezTo>
                    <a:pt x="1329" y="108"/>
                    <a:pt x="1313" y="99"/>
                    <a:pt x="1291" y="99"/>
                  </a:cubicBezTo>
                  <a:cubicBezTo>
                    <a:pt x="1263" y="99"/>
                    <a:pt x="1226" y="115"/>
                    <a:pt x="1196" y="115"/>
                  </a:cubicBezTo>
                  <a:cubicBezTo>
                    <a:pt x="1185" y="115"/>
                    <a:pt x="1175" y="113"/>
                    <a:pt x="1167" y="107"/>
                  </a:cubicBezTo>
                  <a:cubicBezTo>
                    <a:pt x="1024" y="12"/>
                    <a:pt x="857" y="47"/>
                    <a:pt x="691" y="12"/>
                  </a:cubicBezTo>
                  <a:cubicBezTo>
                    <a:pt x="666" y="4"/>
                    <a:pt x="643" y="1"/>
                    <a:pt x="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0"/>
            <p:cNvSpPr/>
            <p:nvPr/>
          </p:nvSpPr>
          <p:spPr>
            <a:xfrm>
              <a:off x="-6879450" y="-1672400"/>
              <a:ext cx="44675" cy="39350"/>
            </a:xfrm>
            <a:custGeom>
              <a:rect b="b" l="l" r="r" t="t"/>
              <a:pathLst>
                <a:path extrusionOk="0" h="1574" w="1787">
                  <a:moveTo>
                    <a:pt x="1096" y="274"/>
                  </a:moveTo>
                  <a:cubicBezTo>
                    <a:pt x="1215" y="346"/>
                    <a:pt x="1334" y="394"/>
                    <a:pt x="1453" y="453"/>
                  </a:cubicBezTo>
                  <a:cubicBezTo>
                    <a:pt x="1334" y="405"/>
                    <a:pt x="1215" y="370"/>
                    <a:pt x="1096" y="274"/>
                  </a:cubicBezTo>
                  <a:close/>
                  <a:moveTo>
                    <a:pt x="863" y="0"/>
                  </a:moveTo>
                  <a:cubicBezTo>
                    <a:pt x="788" y="0"/>
                    <a:pt x="712" y="16"/>
                    <a:pt x="632" y="36"/>
                  </a:cubicBezTo>
                  <a:cubicBezTo>
                    <a:pt x="582" y="53"/>
                    <a:pt x="531" y="57"/>
                    <a:pt x="479" y="57"/>
                  </a:cubicBezTo>
                  <a:cubicBezTo>
                    <a:pt x="439" y="57"/>
                    <a:pt x="398" y="54"/>
                    <a:pt x="358" y="54"/>
                  </a:cubicBezTo>
                  <a:cubicBezTo>
                    <a:pt x="269" y="54"/>
                    <a:pt x="185" y="66"/>
                    <a:pt x="120" y="144"/>
                  </a:cubicBezTo>
                  <a:cubicBezTo>
                    <a:pt x="1" y="286"/>
                    <a:pt x="132" y="691"/>
                    <a:pt x="263" y="822"/>
                  </a:cubicBezTo>
                  <a:cubicBezTo>
                    <a:pt x="263" y="858"/>
                    <a:pt x="275" y="917"/>
                    <a:pt x="275" y="941"/>
                  </a:cubicBezTo>
                  <a:cubicBezTo>
                    <a:pt x="270" y="940"/>
                    <a:pt x="266" y="940"/>
                    <a:pt x="262" y="940"/>
                  </a:cubicBezTo>
                  <a:cubicBezTo>
                    <a:pt x="164" y="940"/>
                    <a:pt x="263" y="1209"/>
                    <a:pt x="275" y="1346"/>
                  </a:cubicBezTo>
                  <a:cubicBezTo>
                    <a:pt x="322" y="1346"/>
                    <a:pt x="370" y="1358"/>
                    <a:pt x="429" y="1453"/>
                  </a:cubicBezTo>
                  <a:lnTo>
                    <a:pt x="477" y="1453"/>
                  </a:lnTo>
                  <a:cubicBezTo>
                    <a:pt x="627" y="1446"/>
                    <a:pt x="773" y="1424"/>
                    <a:pt x="920" y="1424"/>
                  </a:cubicBezTo>
                  <a:cubicBezTo>
                    <a:pt x="1030" y="1424"/>
                    <a:pt x="1139" y="1436"/>
                    <a:pt x="1251" y="1477"/>
                  </a:cubicBezTo>
                  <a:cubicBezTo>
                    <a:pt x="1132" y="1413"/>
                    <a:pt x="1005" y="1370"/>
                    <a:pt x="872" y="1370"/>
                  </a:cubicBezTo>
                  <a:cubicBezTo>
                    <a:pt x="832" y="1370"/>
                    <a:pt x="792" y="1374"/>
                    <a:pt x="751" y="1382"/>
                  </a:cubicBezTo>
                  <a:lnTo>
                    <a:pt x="751" y="1322"/>
                  </a:lnTo>
                  <a:cubicBezTo>
                    <a:pt x="800" y="1285"/>
                    <a:pt x="846" y="1271"/>
                    <a:pt x="889" y="1271"/>
                  </a:cubicBezTo>
                  <a:cubicBezTo>
                    <a:pt x="1005" y="1271"/>
                    <a:pt x="1106" y="1367"/>
                    <a:pt x="1217" y="1367"/>
                  </a:cubicBezTo>
                  <a:cubicBezTo>
                    <a:pt x="1236" y="1367"/>
                    <a:pt x="1255" y="1364"/>
                    <a:pt x="1275" y="1358"/>
                  </a:cubicBezTo>
                  <a:lnTo>
                    <a:pt x="1275" y="1358"/>
                  </a:lnTo>
                  <a:cubicBezTo>
                    <a:pt x="1275" y="1394"/>
                    <a:pt x="1263" y="1453"/>
                    <a:pt x="1263" y="1477"/>
                  </a:cubicBezTo>
                  <a:cubicBezTo>
                    <a:pt x="1322" y="1501"/>
                    <a:pt x="1382" y="1525"/>
                    <a:pt x="1430" y="1572"/>
                  </a:cubicBezTo>
                  <a:cubicBezTo>
                    <a:pt x="1431" y="1573"/>
                    <a:pt x="1432" y="1574"/>
                    <a:pt x="1433" y="1574"/>
                  </a:cubicBezTo>
                  <a:cubicBezTo>
                    <a:pt x="1450" y="1574"/>
                    <a:pt x="1491" y="1519"/>
                    <a:pt x="1513" y="1465"/>
                  </a:cubicBezTo>
                  <a:cubicBezTo>
                    <a:pt x="1394" y="1227"/>
                    <a:pt x="1168" y="1191"/>
                    <a:pt x="965" y="1132"/>
                  </a:cubicBezTo>
                  <a:cubicBezTo>
                    <a:pt x="986" y="1132"/>
                    <a:pt x="1008" y="1131"/>
                    <a:pt x="1031" y="1131"/>
                  </a:cubicBezTo>
                  <a:cubicBezTo>
                    <a:pt x="1100" y="1131"/>
                    <a:pt x="1174" y="1138"/>
                    <a:pt x="1227" y="1191"/>
                  </a:cubicBezTo>
                  <a:cubicBezTo>
                    <a:pt x="1346" y="1286"/>
                    <a:pt x="1453" y="1275"/>
                    <a:pt x="1537" y="1394"/>
                  </a:cubicBezTo>
                  <a:lnTo>
                    <a:pt x="1560" y="1417"/>
                  </a:lnTo>
                  <a:cubicBezTo>
                    <a:pt x="1572" y="1394"/>
                    <a:pt x="1584" y="1346"/>
                    <a:pt x="1608" y="1286"/>
                  </a:cubicBezTo>
                  <a:cubicBezTo>
                    <a:pt x="1656" y="1156"/>
                    <a:pt x="1739" y="965"/>
                    <a:pt x="1715" y="798"/>
                  </a:cubicBezTo>
                  <a:cubicBezTo>
                    <a:pt x="1703" y="798"/>
                    <a:pt x="1680" y="786"/>
                    <a:pt x="1680" y="786"/>
                  </a:cubicBezTo>
                  <a:cubicBezTo>
                    <a:pt x="1680" y="715"/>
                    <a:pt x="1703" y="667"/>
                    <a:pt x="1715" y="608"/>
                  </a:cubicBezTo>
                  <a:cubicBezTo>
                    <a:pt x="1632" y="548"/>
                    <a:pt x="1537" y="501"/>
                    <a:pt x="1453" y="453"/>
                  </a:cubicBezTo>
                  <a:lnTo>
                    <a:pt x="1453" y="453"/>
                  </a:lnTo>
                  <a:cubicBezTo>
                    <a:pt x="1549" y="489"/>
                    <a:pt x="1644" y="513"/>
                    <a:pt x="1739" y="548"/>
                  </a:cubicBezTo>
                  <a:cubicBezTo>
                    <a:pt x="1763" y="465"/>
                    <a:pt x="1787" y="405"/>
                    <a:pt x="1763" y="370"/>
                  </a:cubicBezTo>
                  <a:cubicBezTo>
                    <a:pt x="1763" y="274"/>
                    <a:pt x="1632" y="334"/>
                    <a:pt x="1572" y="286"/>
                  </a:cubicBezTo>
                  <a:cubicBezTo>
                    <a:pt x="1406" y="144"/>
                    <a:pt x="1215" y="144"/>
                    <a:pt x="1037" y="36"/>
                  </a:cubicBezTo>
                  <a:cubicBezTo>
                    <a:pt x="979" y="10"/>
                    <a:pt x="92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0"/>
            <p:cNvSpPr/>
            <p:nvPr/>
          </p:nvSpPr>
          <p:spPr>
            <a:xfrm>
              <a:off x="-6621675" y="-1623425"/>
              <a:ext cx="50625" cy="42125"/>
            </a:xfrm>
            <a:custGeom>
              <a:rect b="b" l="l" r="r" t="t"/>
              <a:pathLst>
                <a:path extrusionOk="0" h="1685" w="2025">
                  <a:moveTo>
                    <a:pt x="1382" y="280"/>
                  </a:moveTo>
                  <a:lnTo>
                    <a:pt x="1382" y="280"/>
                  </a:lnTo>
                  <a:cubicBezTo>
                    <a:pt x="1292" y="307"/>
                    <a:pt x="1196" y="320"/>
                    <a:pt x="1089" y="320"/>
                  </a:cubicBezTo>
                  <a:cubicBezTo>
                    <a:pt x="1053" y="320"/>
                    <a:pt x="1016" y="319"/>
                    <a:pt x="977" y="316"/>
                  </a:cubicBezTo>
                  <a:cubicBezTo>
                    <a:pt x="1132" y="316"/>
                    <a:pt x="1251" y="292"/>
                    <a:pt x="1382" y="280"/>
                  </a:cubicBezTo>
                  <a:close/>
                  <a:moveTo>
                    <a:pt x="1215" y="1423"/>
                  </a:moveTo>
                  <a:cubicBezTo>
                    <a:pt x="1239" y="1447"/>
                    <a:pt x="1239" y="1447"/>
                    <a:pt x="1251" y="1447"/>
                  </a:cubicBezTo>
                  <a:cubicBezTo>
                    <a:pt x="1244" y="1450"/>
                    <a:pt x="1239" y="1451"/>
                    <a:pt x="1234" y="1451"/>
                  </a:cubicBezTo>
                  <a:cubicBezTo>
                    <a:pt x="1221" y="1451"/>
                    <a:pt x="1215" y="1440"/>
                    <a:pt x="1215" y="1423"/>
                  </a:cubicBezTo>
                  <a:close/>
                  <a:moveTo>
                    <a:pt x="1559" y="0"/>
                  </a:moveTo>
                  <a:cubicBezTo>
                    <a:pt x="1511" y="0"/>
                    <a:pt x="1455" y="66"/>
                    <a:pt x="1394" y="66"/>
                  </a:cubicBezTo>
                  <a:cubicBezTo>
                    <a:pt x="1362" y="60"/>
                    <a:pt x="1331" y="58"/>
                    <a:pt x="1300" y="58"/>
                  </a:cubicBezTo>
                  <a:cubicBezTo>
                    <a:pt x="1138" y="58"/>
                    <a:pt x="993" y="125"/>
                    <a:pt x="822" y="125"/>
                  </a:cubicBezTo>
                  <a:cubicBezTo>
                    <a:pt x="667" y="149"/>
                    <a:pt x="560" y="232"/>
                    <a:pt x="453" y="328"/>
                  </a:cubicBezTo>
                  <a:cubicBezTo>
                    <a:pt x="334" y="459"/>
                    <a:pt x="108" y="470"/>
                    <a:pt x="36" y="649"/>
                  </a:cubicBezTo>
                  <a:cubicBezTo>
                    <a:pt x="1" y="828"/>
                    <a:pt x="298" y="1137"/>
                    <a:pt x="477" y="1197"/>
                  </a:cubicBezTo>
                  <a:cubicBezTo>
                    <a:pt x="501" y="1232"/>
                    <a:pt x="536" y="1280"/>
                    <a:pt x="548" y="1304"/>
                  </a:cubicBezTo>
                  <a:cubicBezTo>
                    <a:pt x="417" y="1328"/>
                    <a:pt x="632" y="1530"/>
                    <a:pt x="715" y="1661"/>
                  </a:cubicBezTo>
                  <a:cubicBezTo>
                    <a:pt x="735" y="1651"/>
                    <a:pt x="758" y="1645"/>
                    <a:pt x="786" y="1645"/>
                  </a:cubicBezTo>
                  <a:cubicBezTo>
                    <a:pt x="824" y="1645"/>
                    <a:pt x="869" y="1657"/>
                    <a:pt x="917" y="1685"/>
                  </a:cubicBezTo>
                  <a:cubicBezTo>
                    <a:pt x="929" y="1661"/>
                    <a:pt x="953" y="1649"/>
                    <a:pt x="965" y="1649"/>
                  </a:cubicBezTo>
                  <a:cubicBezTo>
                    <a:pt x="1215" y="1471"/>
                    <a:pt x="1477" y="1292"/>
                    <a:pt x="1775" y="1221"/>
                  </a:cubicBezTo>
                  <a:lnTo>
                    <a:pt x="1775" y="1221"/>
                  </a:lnTo>
                  <a:cubicBezTo>
                    <a:pt x="1560" y="1244"/>
                    <a:pt x="1382" y="1304"/>
                    <a:pt x="1215" y="1423"/>
                  </a:cubicBezTo>
                  <a:cubicBezTo>
                    <a:pt x="1203" y="1411"/>
                    <a:pt x="1203" y="1399"/>
                    <a:pt x="1191" y="1387"/>
                  </a:cubicBezTo>
                  <a:cubicBezTo>
                    <a:pt x="1286" y="1149"/>
                    <a:pt x="1572" y="1280"/>
                    <a:pt x="1727" y="1113"/>
                  </a:cubicBezTo>
                  <a:cubicBezTo>
                    <a:pt x="1739" y="1125"/>
                    <a:pt x="1751" y="1185"/>
                    <a:pt x="1763" y="1221"/>
                  </a:cubicBezTo>
                  <a:cubicBezTo>
                    <a:pt x="1846" y="1209"/>
                    <a:pt x="1917" y="1209"/>
                    <a:pt x="1989" y="1209"/>
                  </a:cubicBezTo>
                  <a:cubicBezTo>
                    <a:pt x="2025" y="1185"/>
                    <a:pt x="2025" y="1125"/>
                    <a:pt x="2025" y="1054"/>
                  </a:cubicBezTo>
                  <a:cubicBezTo>
                    <a:pt x="1931" y="1011"/>
                    <a:pt x="1844" y="995"/>
                    <a:pt x="1763" y="995"/>
                  </a:cubicBezTo>
                  <a:cubicBezTo>
                    <a:pt x="1595" y="995"/>
                    <a:pt x="1446" y="1062"/>
                    <a:pt x="1286" y="1102"/>
                  </a:cubicBezTo>
                  <a:cubicBezTo>
                    <a:pt x="1375" y="1057"/>
                    <a:pt x="1452" y="993"/>
                    <a:pt x="1558" y="993"/>
                  </a:cubicBezTo>
                  <a:cubicBezTo>
                    <a:pt x="1566" y="993"/>
                    <a:pt x="1575" y="993"/>
                    <a:pt x="1584" y="994"/>
                  </a:cubicBezTo>
                  <a:cubicBezTo>
                    <a:pt x="1708" y="994"/>
                    <a:pt x="1801" y="949"/>
                    <a:pt x="1907" y="949"/>
                  </a:cubicBezTo>
                  <a:cubicBezTo>
                    <a:pt x="1933" y="949"/>
                    <a:pt x="1960" y="952"/>
                    <a:pt x="1989" y="959"/>
                  </a:cubicBezTo>
                  <a:lnTo>
                    <a:pt x="2025" y="982"/>
                  </a:lnTo>
                  <a:cubicBezTo>
                    <a:pt x="2025" y="947"/>
                    <a:pt x="2025" y="923"/>
                    <a:pt x="1977" y="887"/>
                  </a:cubicBezTo>
                  <a:cubicBezTo>
                    <a:pt x="1965" y="744"/>
                    <a:pt x="1906" y="530"/>
                    <a:pt x="1798" y="411"/>
                  </a:cubicBezTo>
                  <a:cubicBezTo>
                    <a:pt x="1787" y="411"/>
                    <a:pt x="1751" y="435"/>
                    <a:pt x="1751" y="435"/>
                  </a:cubicBezTo>
                  <a:cubicBezTo>
                    <a:pt x="1727" y="363"/>
                    <a:pt x="1715" y="304"/>
                    <a:pt x="1691" y="244"/>
                  </a:cubicBezTo>
                  <a:cubicBezTo>
                    <a:pt x="1596" y="244"/>
                    <a:pt x="1489" y="268"/>
                    <a:pt x="1382" y="280"/>
                  </a:cubicBezTo>
                  <a:cubicBezTo>
                    <a:pt x="1489" y="244"/>
                    <a:pt x="1572" y="220"/>
                    <a:pt x="1679" y="197"/>
                  </a:cubicBezTo>
                  <a:cubicBezTo>
                    <a:pt x="1667" y="113"/>
                    <a:pt x="1632" y="54"/>
                    <a:pt x="1608" y="30"/>
                  </a:cubicBezTo>
                  <a:cubicBezTo>
                    <a:pt x="1592" y="8"/>
                    <a:pt x="1576" y="0"/>
                    <a:pt x="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0"/>
            <p:cNvSpPr/>
            <p:nvPr/>
          </p:nvSpPr>
          <p:spPr>
            <a:xfrm>
              <a:off x="-6713950" y="-1809675"/>
              <a:ext cx="34550" cy="23300"/>
            </a:xfrm>
            <a:custGeom>
              <a:rect b="b" l="l" r="r" t="t"/>
              <a:pathLst>
                <a:path extrusionOk="0" h="932" w="1382">
                  <a:moveTo>
                    <a:pt x="1186" y="605"/>
                  </a:moveTo>
                  <a:lnTo>
                    <a:pt x="1186" y="605"/>
                  </a:lnTo>
                  <a:cubicBezTo>
                    <a:pt x="1193" y="612"/>
                    <a:pt x="1199" y="618"/>
                    <a:pt x="1205" y="624"/>
                  </a:cubicBezTo>
                  <a:lnTo>
                    <a:pt x="1205" y="624"/>
                  </a:lnTo>
                  <a:cubicBezTo>
                    <a:pt x="1204" y="621"/>
                    <a:pt x="1203" y="616"/>
                    <a:pt x="1203" y="610"/>
                  </a:cubicBezTo>
                  <a:cubicBezTo>
                    <a:pt x="1197" y="608"/>
                    <a:pt x="1191" y="607"/>
                    <a:pt x="1186" y="605"/>
                  </a:cubicBezTo>
                  <a:close/>
                  <a:moveTo>
                    <a:pt x="1205" y="624"/>
                  </a:moveTo>
                  <a:cubicBezTo>
                    <a:pt x="1208" y="634"/>
                    <a:pt x="1215" y="634"/>
                    <a:pt x="1215" y="634"/>
                  </a:cubicBezTo>
                  <a:cubicBezTo>
                    <a:pt x="1212" y="631"/>
                    <a:pt x="1208" y="627"/>
                    <a:pt x="1205" y="624"/>
                  </a:cubicBezTo>
                  <a:close/>
                  <a:moveTo>
                    <a:pt x="1203" y="693"/>
                  </a:moveTo>
                  <a:cubicBezTo>
                    <a:pt x="1213" y="703"/>
                    <a:pt x="1244" y="734"/>
                    <a:pt x="1269" y="753"/>
                  </a:cubicBezTo>
                  <a:lnTo>
                    <a:pt x="1269" y="753"/>
                  </a:lnTo>
                  <a:cubicBezTo>
                    <a:pt x="1207" y="755"/>
                    <a:pt x="1167" y="770"/>
                    <a:pt x="1167" y="824"/>
                  </a:cubicBezTo>
                  <a:cubicBezTo>
                    <a:pt x="1156" y="824"/>
                    <a:pt x="1144" y="812"/>
                    <a:pt x="1132" y="801"/>
                  </a:cubicBezTo>
                  <a:cubicBezTo>
                    <a:pt x="1078" y="735"/>
                    <a:pt x="1108" y="729"/>
                    <a:pt x="1145" y="729"/>
                  </a:cubicBezTo>
                  <a:cubicBezTo>
                    <a:pt x="1153" y="729"/>
                    <a:pt x="1162" y="729"/>
                    <a:pt x="1170" y="729"/>
                  </a:cubicBezTo>
                  <a:cubicBezTo>
                    <a:pt x="1199" y="729"/>
                    <a:pt x="1222" y="726"/>
                    <a:pt x="1203" y="693"/>
                  </a:cubicBezTo>
                  <a:close/>
                  <a:moveTo>
                    <a:pt x="102" y="1"/>
                  </a:moveTo>
                  <a:cubicBezTo>
                    <a:pt x="60" y="1"/>
                    <a:pt x="61" y="41"/>
                    <a:pt x="72" y="62"/>
                  </a:cubicBezTo>
                  <a:cubicBezTo>
                    <a:pt x="108" y="122"/>
                    <a:pt x="1" y="86"/>
                    <a:pt x="72" y="170"/>
                  </a:cubicBezTo>
                  <a:cubicBezTo>
                    <a:pt x="155" y="265"/>
                    <a:pt x="501" y="503"/>
                    <a:pt x="644" y="574"/>
                  </a:cubicBezTo>
                  <a:cubicBezTo>
                    <a:pt x="667" y="586"/>
                    <a:pt x="715" y="634"/>
                    <a:pt x="739" y="646"/>
                  </a:cubicBezTo>
                  <a:cubicBezTo>
                    <a:pt x="737" y="645"/>
                    <a:pt x="735" y="645"/>
                    <a:pt x="734" y="645"/>
                  </a:cubicBezTo>
                  <a:cubicBezTo>
                    <a:pt x="697" y="645"/>
                    <a:pt x="945" y="803"/>
                    <a:pt x="1048" y="884"/>
                  </a:cubicBezTo>
                  <a:cubicBezTo>
                    <a:pt x="1072" y="884"/>
                    <a:pt x="1096" y="884"/>
                    <a:pt x="1167" y="932"/>
                  </a:cubicBezTo>
                  <a:lnTo>
                    <a:pt x="1167" y="920"/>
                  </a:lnTo>
                  <a:cubicBezTo>
                    <a:pt x="1212" y="864"/>
                    <a:pt x="1204" y="776"/>
                    <a:pt x="1273" y="756"/>
                  </a:cubicBezTo>
                  <a:lnTo>
                    <a:pt x="1273" y="756"/>
                  </a:lnTo>
                  <a:cubicBezTo>
                    <a:pt x="1278" y="760"/>
                    <a:pt x="1282" y="763"/>
                    <a:pt x="1287" y="765"/>
                  </a:cubicBezTo>
                  <a:lnTo>
                    <a:pt x="1370" y="765"/>
                  </a:lnTo>
                  <a:cubicBezTo>
                    <a:pt x="1382" y="765"/>
                    <a:pt x="1334" y="717"/>
                    <a:pt x="1275" y="670"/>
                  </a:cubicBezTo>
                  <a:cubicBezTo>
                    <a:pt x="1196" y="635"/>
                    <a:pt x="1148" y="625"/>
                    <a:pt x="1113" y="625"/>
                  </a:cubicBezTo>
                  <a:cubicBezTo>
                    <a:pt x="1062" y="625"/>
                    <a:pt x="1038" y="646"/>
                    <a:pt x="989" y="646"/>
                  </a:cubicBezTo>
                  <a:cubicBezTo>
                    <a:pt x="1009" y="636"/>
                    <a:pt x="995" y="608"/>
                    <a:pt x="1028" y="608"/>
                  </a:cubicBezTo>
                  <a:cubicBezTo>
                    <a:pt x="1033" y="608"/>
                    <a:pt x="1040" y="608"/>
                    <a:pt x="1048" y="610"/>
                  </a:cubicBezTo>
                  <a:cubicBezTo>
                    <a:pt x="1104" y="610"/>
                    <a:pt x="1117" y="599"/>
                    <a:pt x="1145" y="599"/>
                  </a:cubicBezTo>
                  <a:cubicBezTo>
                    <a:pt x="1155" y="599"/>
                    <a:pt x="1168" y="601"/>
                    <a:pt x="1186" y="605"/>
                  </a:cubicBezTo>
                  <a:lnTo>
                    <a:pt x="1186" y="605"/>
                  </a:lnTo>
                  <a:cubicBezTo>
                    <a:pt x="1170" y="591"/>
                    <a:pt x="1153" y="577"/>
                    <a:pt x="1132" y="562"/>
                  </a:cubicBezTo>
                  <a:cubicBezTo>
                    <a:pt x="1013" y="467"/>
                    <a:pt x="846" y="336"/>
                    <a:pt x="715" y="265"/>
                  </a:cubicBezTo>
                  <a:cubicBezTo>
                    <a:pt x="667" y="229"/>
                    <a:pt x="608" y="181"/>
                    <a:pt x="560" y="158"/>
                  </a:cubicBezTo>
                  <a:lnTo>
                    <a:pt x="453" y="158"/>
                  </a:lnTo>
                  <a:cubicBezTo>
                    <a:pt x="443" y="163"/>
                    <a:pt x="429" y="165"/>
                    <a:pt x="411" y="165"/>
                  </a:cubicBezTo>
                  <a:cubicBezTo>
                    <a:pt x="386" y="165"/>
                    <a:pt x="352" y="160"/>
                    <a:pt x="310" y="146"/>
                  </a:cubicBezTo>
                  <a:lnTo>
                    <a:pt x="310" y="146"/>
                  </a:lnTo>
                  <a:cubicBezTo>
                    <a:pt x="370" y="158"/>
                    <a:pt x="417" y="158"/>
                    <a:pt x="453" y="158"/>
                  </a:cubicBezTo>
                  <a:cubicBezTo>
                    <a:pt x="489" y="158"/>
                    <a:pt x="501" y="146"/>
                    <a:pt x="525" y="122"/>
                  </a:cubicBezTo>
                  <a:cubicBezTo>
                    <a:pt x="453" y="86"/>
                    <a:pt x="417" y="39"/>
                    <a:pt x="370" y="27"/>
                  </a:cubicBezTo>
                  <a:cubicBezTo>
                    <a:pt x="351" y="15"/>
                    <a:pt x="342" y="10"/>
                    <a:pt x="337" y="10"/>
                  </a:cubicBezTo>
                  <a:cubicBezTo>
                    <a:pt x="324" y="10"/>
                    <a:pt x="344" y="40"/>
                    <a:pt x="329" y="40"/>
                  </a:cubicBezTo>
                  <a:cubicBezTo>
                    <a:pt x="327" y="40"/>
                    <a:pt x="325" y="40"/>
                    <a:pt x="322" y="39"/>
                  </a:cubicBezTo>
                  <a:cubicBezTo>
                    <a:pt x="274" y="20"/>
                    <a:pt x="246" y="16"/>
                    <a:pt x="223" y="16"/>
                  </a:cubicBezTo>
                  <a:cubicBezTo>
                    <a:pt x="208" y="16"/>
                    <a:pt x="196" y="17"/>
                    <a:pt x="183" y="17"/>
                  </a:cubicBezTo>
                  <a:cubicBezTo>
                    <a:pt x="166" y="17"/>
                    <a:pt x="147" y="15"/>
                    <a:pt x="120" y="3"/>
                  </a:cubicBezTo>
                  <a:cubicBezTo>
                    <a:pt x="113" y="2"/>
                    <a:pt x="108" y="1"/>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0"/>
            <p:cNvSpPr/>
            <p:nvPr/>
          </p:nvSpPr>
          <p:spPr>
            <a:xfrm>
              <a:off x="-6390700" y="-1664775"/>
              <a:ext cx="46175" cy="41525"/>
            </a:xfrm>
            <a:custGeom>
              <a:rect b="b" l="l" r="r" t="t"/>
              <a:pathLst>
                <a:path extrusionOk="0" h="1661" w="1847">
                  <a:moveTo>
                    <a:pt x="1025" y="279"/>
                  </a:moveTo>
                  <a:cubicBezTo>
                    <a:pt x="941" y="339"/>
                    <a:pt x="846" y="374"/>
                    <a:pt x="715" y="374"/>
                  </a:cubicBezTo>
                  <a:cubicBezTo>
                    <a:pt x="822" y="350"/>
                    <a:pt x="918" y="315"/>
                    <a:pt x="1025" y="279"/>
                  </a:cubicBezTo>
                  <a:close/>
                  <a:moveTo>
                    <a:pt x="1078" y="1"/>
                  </a:moveTo>
                  <a:cubicBezTo>
                    <a:pt x="1030" y="1"/>
                    <a:pt x="1013" y="79"/>
                    <a:pt x="965" y="89"/>
                  </a:cubicBezTo>
                  <a:cubicBezTo>
                    <a:pt x="787" y="89"/>
                    <a:pt x="679" y="208"/>
                    <a:pt x="525" y="219"/>
                  </a:cubicBezTo>
                  <a:cubicBezTo>
                    <a:pt x="406" y="231"/>
                    <a:pt x="346" y="327"/>
                    <a:pt x="287" y="410"/>
                  </a:cubicBezTo>
                  <a:cubicBezTo>
                    <a:pt x="215" y="553"/>
                    <a:pt x="13" y="553"/>
                    <a:pt x="1" y="708"/>
                  </a:cubicBezTo>
                  <a:cubicBezTo>
                    <a:pt x="1" y="874"/>
                    <a:pt x="287" y="1172"/>
                    <a:pt x="465" y="1232"/>
                  </a:cubicBezTo>
                  <a:cubicBezTo>
                    <a:pt x="477" y="1243"/>
                    <a:pt x="525" y="1291"/>
                    <a:pt x="537" y="1327"/>
                  </a:cubicBezTo>
                  <a:cubicBezTo>
                    <a:pt x="418" y="1339"/>
                    <a:pt x="644" y="1541"/>
                    <a:pt x="727" y="1660"/>
                  </a:cubicBezTo>
                  <a:cubicBezTo>
                    <a:pt x="753" y="1647"/>
                    <a:pt x="783" y="1638"/>
                    <a:pt x="818" y="1638"/>
                  </a:cubicBezTo>
                  <a:cubicBezTo>
                    <a:pt x="847" y="1638"/>
                    <a:pt x="880" y="1644"/>
                    <a:pt x="918" y="1660"/>
                  </a:cubicBezTo>
                  <a:cubicBezTo>
                    <a:pt x="941" y="1660"/>
                    <a:pt x="953" y="1648"/>
                    <a:pt x="965" y="1636"/>
                  </a:cubicBezTo>
                  <a:cubicBezTo>
                    <a:pt x="1191" y="1446"/>
                    <a:pt x="1370" y="1220"/>
                    <a:pt x="1632" y="1089"/>
                  </a:cubicBezTo>
                  <a:lnTo>
                    <a:pt x="1632" y="1089"/>
                  </a:lnTo>
                  <a:cubicBezTo>
                    <a:pt x="1453" y="1160"/>
                    <a:pt x="1311" y="1243"/>
                    <a:pt x="1180" y="1386"/>
                  </a:cubicBezTo>
                  <a:lnTo>
                    <a:pt x="1132" y="1339"/>
                  </a:lnTo>
                  <a:cubicBezTo>
                    <a:pt x="1180" y="1112"/>
                    <a:pt x="1477" y="1184"/>
                    <a:pt x="1561" y="993"/>
                  </a:cubicBezTo>
                  <a:cubicBezTo>
                    <a:pt x="1572" y="1005"/>
                    <a:pt x="1620" y="1053"/>
                    <a:pt x="1632" y="1089"/>
                  </a:cubicBezTo>
                  <a:cubicBezTo>
                    <a:pt x="1692" y="1053"/>
                    <a:pt x="1751" y="1029"/>
                    <a:pt x="1834" y="1005"/>
                  </a:cubicBezTo>
                  <a:cubicBezTo>
                    <a:pt x="1846" y="993"/>
                    <a:pt x="1834" y="934"/>
                    <a:pt x="1799" y="862"/>
                  </a:cubicBezTo>
                  <a:cubicBezTo>
                    <a:pt x="1770" y="859"/>
                    <a:pt x="1742" y="857"/>
                    <a:pt x="1716" y="857"/>
                  </a:cubicBezTo>
                  <a:cubicBezTo>
                    <a:pt x="1481" y="857"/>
                    <a:pt x="1338" y="990"/>
                    <a:pt x="1156" y="1065"/>
                  </a:cubicBezTo>
                  <a:cubicBezTo>
                    <a:pt x="1239" y="1005"/>
                    <a:pt x="1299" y="934"/>
                    <a:pt x="1394" y="922"/>
                  </a:cubicBezTo>
                  <a:cubicBezTo>
                    <a:pt x="1537" y="874"/>
                    <a:pt x="1608" y="791"/>
                    <a:pt x="1751" y="791"/>
                  </a:cubicBezTo>
                  <a:lnTo>
                    <a:pt x="1787" y="791"/>
                  </a:lnTo>
                  <a:cubicBezTo>
                    <a:pt x="1751" y="755"/>
                    <a:pt x="1739" y="731"/>
                    <a:pt x="1739" y="696"/>
                  </a:cubicBezTo>
                  <a:cubicBezTo>
                    <a:pt x="1668" y="565"/>
                    <a:pt x="1549" y="398"/>
                    <a:pt x="1418" y="315"/>
                  </a:cubicBezTo>
                  <a:lnTo>
                    <a:pt x="1382" y="339"/>
                  </a:lnTo>
                  <a:cubicBezTo>
                    <a:pt x="1334" y="291"/>
                    <a:pt x="1299" y="231"/>
                    <a:pt x="1263" y="196"/>
                  </a:cubicBezTo>
                  <a:cubicBezTo>
                    <a:pt x="1191" y="219"/>
                    <a:pt x="1096" y="255"/>
                    <a:pt x="1025" y="279"/>
                  </a:cubicBezTo>
                  <a:cubicBezTo>
                    <a:pt x="1096" y="231"/>
                    <a:pt x="1156" y="196"/>
                    <a:pt x="1239" y="148"/>
                  </a:cubicBezTo>
                  <a:cubicBezTo>
                    <a:pt x="1203" y="89"/>
                    <a:pt x="1156" y="41"/>
                    <a:pt x="1120" y="17"/>
                  </a:cubicBezTo>
                  <a:cubicBezTo>
                    <a:pt x="1104" y="5"/>
                    <a:pt x="1090"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0"/>
            <p:cNvSpPr/>
            <p:nvPr/>
          </p:nvSpPr>
          <p:spPr>
            <a:xfrm>
              <a:off x="-5913850" y="-1870925"/>
              <a:ext cx="41700" cy="31075"/>
            </a:xfrm>
            <a:custGeom>
              <a:rect b="b" l="l" r="r" t="t"/>
              <a:pathLst>
                <a:path extrusionOk="0" h="1243" w="1668">
                  <a:moveTo>
                    <a:pt x="1227" y="941"/>
                  </a:moveTo>
                  <a:lnTo>
                    <a:pt x="1227" y="941"/>
                  </a:lnTo>
                  <a:cubicBezTo>
                    <a:pt x="1132" y="965"/>
                    <a:pt x="1072" y="1000"/>
                    <a:pt x="1013" y="1036"/>
                  </a:cubicBezTo>
                  <a:cubicBezTo>
                    <a:pt x="1060" y="976"/>
                    <a:pt x="1120" y="953"/>
                    <a:pt x="1227" y="941"/>
                  </a:cubicBezTo>
                  <a:close/>
                  <a:moveTo>
                    <a:pt x="560" y="0"/>
                  </a:moveTo>
                  <a:cubicBezTo>
                    <a:pt x="543" y="9"/>
                    <a:pt x="521" y="17"/>
                    <a:pt x="475" y="17"/>
                  </a:cubicBezTo>
                  <a:cubicBezTo>
                    <a:pt x="456" y="17"/>
                    <a:pt x="433" y="16"/>
                    <a:pt x="405" y="12"/>
                  </a:cubicBezTo>
                  <a:cubicBezTo>
                    <a:pt x="405" y="24"/>
                    <a:pt x="394" y="48"/>
                    <a:pt x="394" y="48"/>
                  </a:cubicBezTo>
                  <a:cubicBezTo>
                    <a:pt x="298" y="191"/>
                    <a:pt x="263" y="369"/>
                    <a:pt x="120" y="500"/>
                  </a:cubicBezTo>
                  <a:cubicBezTo>
                    <a:pt x="239" y="429"/>
                    <a:pt x="322" y="357"/>
                    <a:pt x="346" y="238"/>
                  </a:cubicBezTo>
                  <a:cubicBezTo>
                    <a:pt x="382" y="250"/>
                    <a:pt x="394" y="262"/>
                    <a:pt x="405" y="262"/>
                  </a:cubicBezTo>
                  <a:cubicBezTo>
                    <a:pt x="477" y="441"/>
                    <a:pt x="227" y="417"/>
                    <a:pt x="239" y="560"/>
                  </a:cubicBezTo>
                  <a:cubicBezTo>
                    <a:pt x="215" y="548"/>
                    <a:pt x="167" y="524"/>
                    <a:pt x="144" y="500"/>
                  </a:cubicBezTo>
                  <a:cubicBezTo>
                    <a:pt x="108" y="536"/>
                    <a:pt x="60" y="548"/>
                    <a:pt x="24" y="584"/>
                  </a:cubicBezTo>
                  <a:cubicBezTo>
                    <a:pt x="1" y="595"/>
                    <a:pt x="48" y="643"/>
                    <a:pt x="108" y="679"/>
                  </a:cubicBezTo>
                  <a:cubicBezTo>
                    <a:pt x="346" y="667"/>
                    <a:pt x="394" y="548"/>
                    <a:pt x="513" y="465"/>
                  </a:cubicBezTo>
                  <a:lnTo>
                    <a:pt x="513" y="465"/>
                  </a:lnTo>
                  <a:cubicBezTo>
                    <a:pt x="501" y="500"/>
                    <a:pt x="477" y="584"/>
                    <a:pt x="405" y="595"/>
                  </a:cubicBezTo>
                  <a:cubicBezTo>
                    <a:pt x="322" y="643"/>
                    <a:pt x="322" y="715"/>
                    <a:pt x="203" y="726"/>
                  </a:cubicBezTo>
                  <a:lnTo>
                    <a:pt x="179" y="726"/>
                  </a:lnTo>
                  <a:cubicBezTo>
                    <a:pt x="215" y="738"/>
                    <a:pt x="239" y="774"/>
                    <a:pt x="239" y="798"/>
                  </a:cubicBezTo>
                  <a:cubicBezTo>
                    <a:pt x="358" y="893"/>
                    <a:pt x="536" y="1012"/>
                    <a:pt x="691" y="1060"/>
                  </a:cubicBezTo>
                  <a:lnTo>
                    <a:pt x="703" y="1036"/>
                  </a:lnTo>
                  <a:cubicBezTo>
                    <a:pt x="763" y="1072"/>
                    <a:pt x="810" y="1096"/>
                    <a:pt x="870" y="1131"/>
                  </a:cubicBezTo>
                  <a:cubicBezTo>
                    <a:pt x="929" y="1096"/>
                    <a:pt x="977" y="1072"/>
                    <a:pt x="1013" y="1036"/>
                  </a:cubicBezTo>
                  <a:lnTo>
                    <a:pt x="1013" y="1036"/>
                  </a:lnTo>
                  <a:cubicBezTo>
                    <a:pt x="977" y="1072"/>
                    <a:pt x="941" y="1119"/>
                    <a:pt x="917" y="1155"/>
                  </a:cubicBezTo>
                  <a:cubicBezTo>
                    <a:pt x="977" y="1191"/>
                    <a:pt x="1036" y="1215"/>
                    <a:pt x="1072" y="1238"/>
                  </a:cubicBezTo>
                  <a:cubicBezTo>
                    <a:pt x="1084" y="1241"/>
                    <a:pt x="1093" y="1243"/>
                    <a:pt x="1101" y="1243"/>
                  </a:cubicBezTo>
                  <a:cubicBezTo>
                    <a:pt x="1154" y="1243"/>
                    <a:pt x="1114" y="1176"/>
                    <a:pt x="1156" y="1155"/>
                  </a:cubicBezTo>
                  <a:cubicBezTo>
                    <a:pt x="1298" y="1143"/>
                    <a:pt x="1310" y="1060"/>
                    <a:pt x="1429" y="1024"/>
                  </a:cubicBezTo>
                  <a:cubicBezTo>
                    <a:pt x="1513" y="1000"/>
                    <a:pt x="1525" y="941"/>
                    <a:pt x="1525" y="857"/>
                  </a:cubicBezTo>
                  <a:cubicBezTo>
                    <a:pt x="1525" y="762"/>
                    <a:pt x="1668" y="726"/>
                    <a:pt x="1596" y="607"/>
                  </a:cubicBezTo>
                  <a:cubicBezTo>
                    <a:pt x="1525" y="488"/>
                    <a:pt x="1156" y="298"/>
                    <a:pt x="989" y="286"/>
                  </a:cubicBezTo>
                  <a:cubicBezTo>
                    <a:pt x="953" y="262"/>
                    <a:pt x="917" y="238"/>
                    <a:pt x="882" y="226"/>
                  </a:cubicBezTo>
                  <a:cubicBezTo>
                    <a:pt x="953" y="203"/>
                    <a:pt x="691" y="72"/>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0"/>
            <p:cNvSpPr/>
            <p:nvPr/>
          </p:nvSpPr>
          <p:spPr>
            <a:xfrm>
              <a:off x="-5695950" y="-2026900"/>
              <a:ext cx="52700" cy="43150"/>
            </a:xfrm>
            <a:custGeom>
              <a:rect b="b" l="l" r="r" t="t"/>
              <a:pathLst>
                <a:path extrusionOk="0" h="1726" w="2108">
                  <a:moveTo>
                    <a:pt x="949" y="1397"/>
                  </a:moveTo>
                  <a:cubicBezTo>
                    <a:pt x="984" y="1397"/>
                    <a:pt x="1021" y="1400"/>
                    <a:pt x="1060" y="1405"/>
                  </a:cubicBezTo>
                  <a:cubicBezTo>
                    <a:pt x="905" y="1405"/>
                    <a:pt x="762" y="1429"/>
                    <a:pt x="619" y="1441"/>
                  </a:cubicBezTo>
                  <a:cubicBezTo>
                    <a:pt x="729" y="1423"/>
                    <a:pt x="831" y="1397"/>
                    <a:pt x="949" y="1397"/>
                  </a:cubicBezTo>
                  <a:close/>
                  <a:moveTo>
                    <a:pt x="1322" y="0"/>
                  </a:moveTo>
                  <a:cubicBezTo>
                    <a:pt x="1295" y="27"/>
                    <a:pt x="1264" y="43"/>
                    <a:pt x="1224" y="43"/>
                  </a:cubicBezTo>
                  <a:cubicBezTo>
                    <a:pt x="1192" y="43"/>
                    <a:pt x="1154" y="33"/>
                    <a:pt x="1107" y="12"/>
                  </a:cubicBezTo>
                  <a:cubicBezTo>
                    <a:pt x="1095" y="12"/>
                    <a:pt x="1083" y="36"/>
                    <a:pt x="1072" y="48"/>
                  </a:cubicBezTo>
                  <a:cubicBezTo>
                    <a:pt x="810" y="227"/>
                    <a:pt x="572" y="429"/>
                    <a:pt x="262" y="488"/>
                  </a:cubicBezTo>
                  <a:cubicBezTo>
                    <a:pt x="476" y="477"/>
                    <a:pt x="655" y="417"/>
                    <a:pt x="810" y="286"/>
                  </a:cubicBezTo>
                  <a:cubicBezTo>
                    <a:pt x="798" y="274"/>
                    <a:pt x="798" y="274"/>
                    <a:pt x="786" y="274"/>
                  </a:cubicBezTo>
                  <a:cubicBezTo>
                    <a:pt x="790" y="267"/>
                    <a:pt x="792" y="264"/>
                    <a:pt x="794" y="264"/>
                  </a:cubicBezTo>
                  <a:cubicBezTo>
                    <a:pt x="799" y="264"/>
                    <a:pt x="801" y="278"/>
                    <a:pt x="810" y="286"/>
                  </a:cubicBezTo>
                  <a:cubicBezTo>
                    <a:pt x="810" y="298"/>
                    <a:pt x="833" y="310"/>
                    <a:pt x="845" y="334"/>
                  </a:cubicBezTo>
                  <a:cubicBezTo>
                    <a:pt x="726" y="572"/>
                    <a:pt x="441" y="429"/>
                    <a:pt x="298" y="596"/>
                  </a:cubicBezTo>
                  <a:cubicBezTo>
                    <a:pt x="274" y="584"/>
                    <a:pt x="262" y="524"/>
                    <a:pt x="250" y="488"/>
                  </a:cubicBezTo>
                  <a:cubicBezTo>
                    <a:pt x="179" y="512"/>
                    <a:pt x="95" y="512"/>
                    <a:pt x="24" y="512"/>
                  </a:cubicBezTo>
                  <a:cubicBezTo>
                    <a:pt x="12" y="524"/>
                    <a:pt x="0" y="584"/>
                    <a:pt x="0" y="655"/>
                  </a:cubicBezTo>
                  <a:cubicBezTo>
                    <a:pt x="86" y="698"/>
                    <a:pt x="170" y="714"/>
                    <a:pt x="252" y="714"/>
                  </a:cubicBezTo>
                  <a:cubicBezTo>
                    <a:pt x="419" y="714"/>
                    <a:pt x="578" y="647"/>
                    <a:pt x="738" y="608"/>
                  </a:cubicBezTo>
                  <a:lnTo>
                    <a:pt x="738" y="608"/>
                  </a:lnTo>
                  <a:cubicBezTo>
                    <a:pt x="661" y="652"/>
                    <a:pt x="574" y="716"/>
                    <a:pt x="467" y="716"/>
                  </a:cubicBezTo>
                  <a:cubicBezTo>
                    <a:pt x="458" y="716"/>
                    <a:pt x="449" y="716"/>
                    <a:pt x="441" y="715"/>
                  </a:cubicBezTo>
                  <a:cubicBezTo>
                    <a:pt x="321" y="715"/>
                    <a:pt x="239" y="745"/>
                    <a:pt x="145" y="745"/>
                  </a:cubicBezTo>
                  <a:cubicBezTo>
                    <a:pt x="107" y="745"/>
                    <a:pt x="68" y="740"/>
                    <a:pt x="24" y="727"/>
                  </a:cubicBezTo>
                  <a:lnTo>
                    <a:pt x="0" y="715"/>
                  </a:lnTo>
                  <a:lnTo>
                    <a:pt x="0" y="715"/>
                  </a:lnTo>
                  <a:cubicBezTo>
                    <a:pt x="0" y="762"/>
                    <a:pt x="0" y="786"/>
                    <a:pt x="12" y="822"/>
                  </a:cubicBezTo>
                  <a:cubicBezTo>
                    <a:pt x="24" y="989"/>
                    <a:pt x="71" y="1191"/>
                    <a:pt x="179" y="1310"/>
                  </a:cubicBezTo>
                  <a:cubicBezTo>
                    <a:pt x="191" y="1310"/>
                    <a:pt x="214" y="1298"/>
                    <a:pt x="214" y="1298"/>
                  </a:cubicBezTo>
                  <a:cubicBezTo>
                    <a:pt x="250" y="1358"/>
                    <a:pt x="262" y="1417"/>
                    <a:pt x="286" y="1477"/>
                  </a:cubicBezTo>
                  <a:cubicBezTo>
                    <a:pt x="405" y="1477"/>
                    <a:pt x="500" y="1465"/>
                    <a:pt x="619" y="1441"/>
                  </a:cubicBezTo>
                  <a:lnTo>
                    <a:pt x="619" y="1441"/>
                  </a:lnTo>
                  <a:cubicBezTo>
                    <a:pt x="512" y="1477"/>
                    <a:pt x="405" y="1500"/>
                    <a:pt x="298" y="1536"/>
                  </a:cubicBezTo>
                  <a:cubicBezTo>
                    <a:pt x="310" y="1608"/>
                    <a:pt x="321" y="1667"/>
                    <a:pt x="369" y="1703"/>
                  </a:cubicBezTo>
                  <a:cubicBezTo>
                    <a:pt x="383" y="1719"/>
                    <a:pt x="398" y="1726"/>
                    <a:pt x="414" y="1726"/>
                  </a:cubicBezTo>
                  <a:cubicBezTo>
                    <a:pt x="467" y="1726"/>
                    <a:pt x="531" y="1655"/>
                    <a:pt x="595" y="1655"/>
                  </a:cubicBezTo>
                  <a:cubicBezTo>
                    <a:pt x="630" y="1663"/>
                    <a:pt x="665" y="1666"/>
                    <a:pt x="700" y="1666"/>
                  </a:cubicBezTo>
                  <a:cubicBezTo>
                    <a:pt x="876" y="1666"/>
                    <a:pt x="1047" y="1580"/>
                    <a:pt x="1226" y="1560"/>
                  </a:cubicBezTo>
                  <a:cubicBezTo>
                    <a:pt x="1393" y="1548"/>
                    <a:pt x="1512" y="1441"/>
                    <a:pt x="1619" y="1346"/>
                  </a:cubicBezTo>
                  <a:cubicBezTo>
                    <a:pt x="1750" y="1179"/>
                    <a:pt x="2000" y="1143"/>
                    <a:pt x="2060" y="941"/>
                  </a:cubicBezTo>
                  <a:cubicBezTo>
                    <a:pt x="2107" y="750"/>
                    <a:pt x="1786" y="477"/>
                    <a:pt x="1584" y="429"/>
                  </a:cubicBezTo>
                  <a:cubicBezTo>
                    <a:pt x="1572" y="417"/>
                    <a:pt x="1524" y="369"/>
                    <a:pt x="1512" y="346"/>
                  </a:cubicBezTo>
                  <a:cubicBezTo>
                    <a:pt x="1643" y="310"/>
                    <a:pt x="1405" y="119"/>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0"/>
            <p:cNvSpPr/>
            <p:nvPr/>
          </p:nvSpPr>
          <p:spPr>
            <a:xfrm>
              <a:off x="-6253175" y="-1564450"/>
              <a:ext cx="23825" cy="34350"/>
            </a:xfrm>
            <a:custGeom>
              <a:rect b="b" l="l" r="r" t="t"/>
              <a:pathLst>
                <a:path extrusionOk="0" h="1374" w="953">
                  <a:moveTo>
                    <a:pt x="584" y="302"/>
                  </a:moveTo>
                  <a:lnTo>
                    <a:pt x="584" y="302"/>
                  </a:lnTo>
                  <a:cubicBezTo>
                    <a:pt x="632" y="374"/>
                    <a:pt x="655" y="433"/>
                    <a:pt x="691" y="493"/>
                  </a:cubicBezTo>
                  <a:cubicBezTo>
                    <a:pt x="643" y="445"/>
                    <a:pt x="620" y="409"/>
                    <a:pt x="584" y="302"/>
                  </a:cubicBezTo>
                  <a:close/>
                  <a:moveTo>
                    <a:pt x="154" y="1165"/>
                  </a:moveTo>
                  <a:cubicBezTo>
                    <a:pt x="168" y="1165"/>
                    <a:pt x="144" y="1245"/>
                    <a:pt x="154" y="1245"/>
                  </a:cubicBezTo>
                  <a:cubicBezTo>
                    <a:pt x="156" y="1245"/>
                    <a:pt x="160" y="1241"/>
                    <a:pt x="167" y="1231"/>
                  </a:cubicBezTo>
                  <a:lnTo>
                    <a:pt x="167" y="1231"/>
                  </a:lnTo>
                  <a:cubicBezTo>
                    <a:pt x="159" y="1247"/>
                    <a:pt x="140" y="1275"/>
                    <a:pt x="125" y="1298"/>
                  </a:cubicBezTo>
                  <a:lnTo>
                    <a:pt x="125" y="1298"/>
                  </a:lnTo>
                  <a:cubicBezTo>
                    <a:pt x="130" y="1278"/>
                    <a:pt x="123" y="1260"/>
                    <a:pt x="115" y="1260"/>
                  </a:cubicBezTo>
                  <a:lnTo>
                    <a:pt x="115" y="1260"/>
                  </a:lnTo>
                  <a:cubicBezTo>
                    <a:pt x="113" y="1260"/>
                    <a:pt x="110" y="1262"/>
                    <a:pt x="108" y="1267"/>
                  </a:cubicBezTo>
                  <a:cubicBezTo>
                    <a:pt x="108" y="1255"/>
                    <a:pt x="120" y="1231"/>
                    <a:pt x="120" y="1207"/>
                  </a:cubicBezTo>
                  <a:cubicBezTo>
                    <a:pt x="139" y="1177"/>
                    <a:pt x="149" y="1165"/>
                    <a:pt x="154" y="1165"/>
                  </a:cubicBezTo>
                  <a:close/>
                  <a:moveTo>
                    <a:pt x="191" y="1"/>
                  </a:moveTo>
                  <a:cubicBezTo>
                    <a:pt x="152" y="1"/>
                    <a:pt x="115" y="15"/>
                    <a:pt x="84" y="64"/>
                  </a:cubicBezTo>
                  <a:cubicBezTo>
                    <a:pt x="1" y="195"/>
                    <a:pt x="60" y="636"/>
                    <a:pt x="96" y="767"/>
                  </a:cubicBezTo>
                  <a:lnTo>
                    <a:pt x="96" y="874"/>
                  </a:lnTo>
                  <a:cubicBezTo>
                    <a:pt x="94" y="870"/>
                    <a:pt x="92" y="868"/>
                    <a:pt x="91" y="868"/>
                  </a:cubicBezTo>
                  <a:cubicBezTo>
                    <a:pt x="74" y="868"/>
                    <a:pt x="84" y="1100"/>
                    <a:pt x="84" y="1231"/>
                  </a:cubicBezTo>
                  <a:lnTo>
                    <a:pt x="84" y="1326"/>
                  </a:lnTo>
                  <a:cubicBezTo>
                    <a:pt x="84" y="1326"/>
                    <a:pt x="100" y="1300"/>
                    <a:pt x="107" y="1300"/>
                  </a:cubicBezTo>
                  <a:cubicBezTo>
                    <a:pt x="110" y="1300"/>
                    <a:pt x="112" y="1306"/>
                    <a:pt x="108" y="1326"/>
                  </a:cubicBezTo>
                  <a:cubicBezTo>
                    <a:pt x="108" y="1326"/>
                    <a:pt x="100" y="1350"/>
                    <a:pt x="90" y="1365"/>
                  </a:cubicBezTo>
                  <a:lnTo>
                    <a:pt x="90" y="1365"/>
                  </a:lnTo>
                  <a:cubicBezTo>
                    <a:pt x="103" y="1349"/>
                    <a:pt x="132" y="1311"/>
                    <a:pt x="167" y="1267"/>
                  </a:cubicBezTo>
                  <a:cubicBezTo>
                    <a:pt x="298" y="1112"/>
                    <a:pt x="239" y="1088"/>
                    <a:pt x="227" y="1029"/>
                  </a:cubicBezTo>
                  <a:cubicBezTo>
                    <a:pt x="230" y="1029"/>
                    <a:pt x="235" y="1028"/>
                    <a:pt x="241" y="1028"/>
                  </a:cubicBezTo>
                  <a:cubicBezTo>
                    <a:pt x="255" y="1028"/>
                    <a:pt x="271" y="1034"/>
                    <a:pt x="262" y="1076"/>
                  </a:cubicBezTo>
                  <a:cubicBezTo>
                    <a:pt x="239" y="1136"/>
                    <a:pt x="286" y="1124"/>
                    <a:pt x="215" y="1207"/>
                  </a:cubicBezTo>
                  <a:cubicBezTo>
                    <a:pt x="239" y="1183"/>
                    <a:pt x="274" y="1159"/>
                    <a:pt x="286" y="1159"/>
                  </a:cubicBezTo>
                  <a:cubicBezTo>
                    <a:pt x="393" y="1040"/>
                    <a:pt x="560" y="909"/>
                    <a:pt x="643" y="790"/>
                  </a:cubicBezTo>
                  <a:lnTo>
                    <a:pt x="632" y="778"/>
                  </a:lnTo>
                  <a:cubicBezTo>
                    <a:pt x="667" y="731"/>
                    <a:pt x="703" y="683"/>
                    <a:pt x="751" y="648"/>
                  </a:cubicBezTo>
                  <a:cubicBezTo>
                    <a:pt x="739" y="588"/>
                    <a:pt x="715" y="540"/>
                    <a:pt x="691" y="493"/>
                  </a:cubicBezTo>
                  <a:lnTo>
                    <a:pt x="691" y="493"/>
                  </a:lnTo>
                  <a:cubicBezTo>
                    <a:pt x="739" y="528"/>
                    <a:pt x="763" y="552"/>
                    <a:pt x="798" y="600"/>
                  </a:cubicBezTo>
                  <a:cubicBezTo>
                    <a:pt x="858" y="552"/>
                    <a:pt x="893" y="505"/>
                    <a:pt x="917" y="469"/>
                  </a:cubicBezTo>
                  <a:cubicBezTo>
                    <a:pt x="953" y="386"/>
                    <a:pt x="858" y="421"/>
                    <a:pt x="834" y="374"/>
                  </a:cubicBezTo>
                  <a:cubicBezTo>
                    <a:pt x="822" y="231"/>
                    <a:pt x="703" y="195"/>
                    <a:pt x="643" y="76"/>
                  </a:cubicBezTo>
                  <a:cubicBezTo>
                    <a:pt x="605" y="22"/>
                    <a:pt x="557" y="8"/>
                    <a:pt x="501" y="8"/>
                  </a:cubicBezTo>
                  <a:cubicBezTo>
                    <a:pt x="471" y="8"/>
                    <a:pt x="439" y="12"/>
                    <a:pt x="405" y="16"/>
                  </a:cubicBezTo>
                  <a:cubicBezTo>
                    <a:pt x="388" y="22"/>
                    <a:pt x="372" y="24"/>
                    <a:pt x="355" y="24"/>
                  </a:cubicBezTo>
                  <a:cubicBezTo>
                    <a:pt x="298" y="24"/>
                    <a:pt x="242" y="1"/>
                    <a:pt x="191" y="1"/>
                  </a:cubicBezTo>
                  <a:close/>
                  <a:moveTo>
                    <a:pt x="90" y="1365"/>
                  </a:moveTo>
                  <a:lnTo>
                    <a:pt x="90" y="1365"/>
                  </a:lnTo>
                  <a:cubicBezTo>
                    <a:pt x="86" y="1371"/>
                    <a:pt x="84" y="1374"/>
                    <a:pt x="84" y="1374"/>
                  </a:cubicBezTo>
                  <a:cubicBezTo>
                    <a:pt x="86" y="1372"/>
                    <a:pt x="88" y="1369"/>
                    <a:pt x="90" y="1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0"/>
            <p:cNvSpPr/>
            <p:nvPr/>
          </p:nvSpPr>
          <p:spPr>
            <a:xfrm>
              <a:off x="-5494450" y="-2056675"/>
              <a:ext cx="39625" cy="26850"/>
            </a:xfrm>
            <a:custGeom>
              <a:rect b="b" l="l" r="r" t="t"/>
              <a:pathLst>
                <a:path extrusionOk="0" h="1074" w="1585">
                  <a:moveTo>
                    <a:pt x="1167" y="822"/>
                  </a:moveTo>
                  <a:cubicBezTo>
                    <a:pt x="1084" y="834"/>
                    <a:pt x="1048" y="846"/>
                    <a:pt x="989" y="882"/>
                  </a:cubicBezTo>
                  <a:cubicBezTo>
                    <a:pt x="1013" y="846"/>
                    <a:pt x="1072" y="822"/>
                    <a:pt x="1167" y="822"/>
                  </a:cubicBezTo>
                  <a:close/>
                  <a:moveTo>
                    <a:pt x="334" y="1"/>
                  </a:moveTo>
                  <a:lnTo>
                    <a:pt x="310" y="13"/>
                  </a:lnTo>
                  <a:cubicBezTo>
                    <a:pt x="251" y="132"/>
                    <a:pt x="239" y="275"/>
                    <a:pt x="120" y="358"/>
                  </a:cubicBezTo>
                  <a:cubicBezTo>
                    <a:pt x="215" y="310"/>
                    <a:pt x="286" y="251"/>
                    <a:pt x="298" y="167"/>
                  </a:cubicBezTo>
                  <a:cubicBezTo>
                    <a:pt x="334" y="179"/>
                    <a:pt x="346" y="191"/>
                    <a:pt x="358" y="191"/>
                  </a:cubicBezTo>
                  <a:cubicBezTo>
                    <a:pt x="429" y="346"/>
                    <a:pt x="191" y="298"/>
                    <a:pt x="227" y="417"/>
                  </a:cubicBezTo>
                  <a:cubicBezTo>
                    <a:pt x="191" y="406"/>
                    <a:pt x="155" y="370"/>
                    <a:pt x="120" y="358"/>
                  </a:cubicBezTo>
                  <a:cubicBezTo>
                    <a:pt x="96" y="370"/>
                    <a:pt x="60" y="394"/>
                    <a:pt x="12" y="406"/>
                  </a:cubicBezTo>
                  <a:cubicBezTo>
                    <a:pt x="1" y="417"/>
                    <a:pt x="48" y="453"/>
                    <a:pt x="108" y="489"/>
                  </a:cubicBezTo>
                  <a:cubicBezTo>
                    <a:pt x="132" y="491"/>
                    <a:pt x="154" y="493"/>
                    <a:pt x="174" y="493"/>
                  </a:cubicBezTo>
                  <a:cubicBezTo>
                    <a:pt x="342" y="493"/>
                    <a:pt x="380" y="411"/>
                    <a:pt x="465" y="358"/>
                  </a:cubicBezTo>
                  <a:lnTo>
                    <a:pt x="465" y="358"/>
                  </a:lnTo>
                  <a:cubicBezTo>
                    <a:pt x="453" y="406"/>
                    <a:pt x="453" y="465"/>
                    <a:pt x="370" y="465"/>
                  </a:cubicBezTo>
                  <a:cubicBezTo>
                    <a:pt x="298" y="489"/>
                    <a:pt x="298" y="548"/>
                    <a:pt x="191" y="548"/>
                  </a:cubicBezTo>
                  <a:lnTo>
                    <a:pt x="179" y="548"/>
                  </a:lnTo>
                  <a:cubicBezTo>
                    <a:pt x="215" y="572"/>
                    <a:pt x="239" y="596"/>
                    <a:pt x="227" y="608"/>
                  </a:cubicBezTo>
                  <a:cubicBezTo>
                    <a:pt x="346" y="703"/>
                    <a:pt x="524" y="810"/>
                    <a:pt x="667" y="870"/>
                  </a:cubicBezTo>
                  <a:cubicBezTo>
                    <a:pt x="691" y="870"/>
                    <a:pt x="691" y="846"/>
                    <a:pt x="691" y="846"/>
                  </a:cubicBezTo>
                  <a:cubicBezTo>
                    <a:pt x="751" y="882"/>
                    <a:pt x="786" y="906"/>
                    <a:pt x="846" y="941"/>
                  </a:cubicBezTo>
                  <a:cubicBezTo>
                    <a:pt x="894" y="929"/>
                    <a:pt x="941" y="894"/>
                    <a:pt x="989" y="882"/>
                  </a:cubicBezTo>
                  <a:lnTo>
                    <a:pt x="989" y="882"/>
                  </a:lnTo>
                  <a:cubicBezTo>
                    <a:pt x="953" y="906"/>
                    <a:pt x="941" y="941"/>
                    <a:pt x="905" y="965"/>
                  </a:cubicBezTo>
                  <a:cubicBezTo>
                    <a:pt x="965" y="1013"/>
                    <a:pt x="1024" y="1048"/>
                    <a:pt x="1072" y="1060"/>
                  </a:cubicBezTo>
                  <a:cubicBezTo>
                    <a:pt x="1086" y="1070"/>
                    <a:pt x="1095" y="1074"/>
                    <a:pt x="1101" y="1074"/>
                  </a:cubicBezTo>
                  <a:cubicBezTo>
                    <a:pt x="1124" y="1074"/>
                    <a:pt x="1094" y="1013"/>
                    <a:pt x="1132" y="1013"/>
                  </a:cubicBezTo>
                  <a:cubicBezTo>
                    <a:pt x="1263" y="1013"/>
                    <a:pt x="1286" y="941"/>
                    <a:pt x="1382" y="929"/>
                  </a:cubicBezTo>
                  <a:cubicBezTo>
                    <a:pt x="1465" y="906"/>
                    <a:pt x="1465" y="870"/>
                    <a:pt x="1465" y="810"/>
                  </a:cubicBezTo>
                  <a:cubicBezTo>
                    <a:pt x="1441" y="715"/>
                    <a:pt x="1584" y="715"/>
                    <a:pt x="1501" y="608"/>
                  </a:cubicBezTo>
                  <a:cubicBezTo>
                    <a:pt x="1429" y="513"/>
                    <a:pt x="1048" y="310"/>
                    <a:pt x="894" y="286"/>
                  </a:cubicBezTo>
                  <a:cubicBezTo>
                    <a:pt x="870" y="275"/>
                    <a:pt x="822" y="239"/>
                    <a:pt x="786" y="227"/>
                  </a:cubicBezTo>
                  <a:cubicBezTo>
                    <a:pt x="870" y="215"/>
                    <a:pt x="596" y="72"/>
                    <a:pt x="465" y="1"/>
                  </a:cubicBezTo>
                  <a:cubicBezTo>
                    <a:pt x="465" y="8"/>
                    <a:pt x="447" y="20"/>
                    <a:pt x="415" y="20"/>
                  </a:cubicBezTo>
                  <a:cubicBezTo>
                    <a:pt x="394" y="20"/>
                    <a:pt x="367" y="15"/>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0"/>
            <p:cNvSpPr/>
            <p:nvPr/>
          </p:nvSpPr>
          <p:spPr>
            <a:xfrm>
              <a:off x="-6362425" y="-2136100"/>
              <a:ext cx="34850" cy="36300"/>
            </a:xfrm>
            <a:custGeom>
              <a:rect b="b" l="l" r="r" t="t"/>
              <a:pathLst>
                <a:path extrusionOk="0" h="1452" w="1394">
                  <a:moveTo>
                    <a:pt x="632" y="0"/>
                  </a:moveTo>
                  <a:cubicBezTo>
                    <a:pt x="541" y="0"/>
                    <a:pt x="458" y="51"/>
                    <a:pt x="382" y="118"/>
                  </a:cubicBezTo>
                  <a:cubicBezTo>
                    <a:pt x="287" y="213"/>
                    <a:pt x="72" y="201"/>
                    <a:pt x="25" y="368"/>
                  </a:cubicBezTo>
                  <a:cubicBezTo>
                    <a:pt x="1" y="535"/>
                    <a:pt x="299" y="844"/>
                    <a:pt x="430" y="927"/>
                  </a:cubicBezTo>
                  <a:cubicBezTo>
                    <a:pt x="441" y="963"/>
                    <a:pt x="477" y="1011"/>
                    <a:pt x="489" y="1035"/>
                  </a:cubicBezTo>
                  <a:cubicBezTo>
                    <a:pt x="406" y="1035"/>
                    <a:pt x="596" y="1261"/>
                    <a:pt x="668" y="1392"/>
                  </a:cubicBezTo>
                  <a:cubicBezTo>
                    <a:pt x="670" y="1389"/>
                    <a:pt x="675" y="1388"/>
                    <a:pt x="681" y="1388"/>
                  </a:cubicBezTo>
                  <a:cubicBezTo>
                    <a:pt x="702" y="1388"/>
                    <a:pt x="741" y="1405"/>
                    <a:pt x="787" y="1451"/>
                  </a:cubicBezTo>
                  <a:lnTo>
                    <a:pt x="799" y="1439"/>
                  </a:lnTo>
                  <a:cubicBezTo>
                    <a:pt x="897" y="1390"/>
                    <a:pt x="995" y="1308"/>
                    <a:pt x="1114" y="1308"/>
                  </a:cubicBezTo>
                  <a:cubicBezTo>
                    <a:pt x="1139" y="1308"/>
                    <a:pt x="1165" y="1312"/>
                    <a:pt x="1192" y="1320"/>
                  </a:cubicBezTo>
                  <a:cubicBezTo>
                    <a:pt x="1144" y="1291"/>
                    <a:pt x="1096" y="1276"/>
                    <a:pt x="1050" y="1276"/>
                  </a:cubicBezTo>
                  <a:cubicBezTo>
                    <a:pt x="1004" y="1276"/>
                    <a:pt x="959" y="1291"/>
                    <a:pt x="918" y="1320"/>
                  </a:cubicBezTo>
                  <a:cubicBezTo>
                    <a:pt x="918" y="1308"/>
                    <a:pt x="918" y="1273"/>
                    <a:pt x="906" y="1261"/>
                  </a:cubicBezTo>
                  <a:cubicBezTo>
                    <a:pt x="924" y="1206"/>
                    <a:pt x="951" y="1189"/>
                    <a:pt x="982" y="1189"/>
                  </a:cubicBezTo>
                  <a:cubicBezTo>
                    <a:pt x="1031" y="1189"/>
                    <a:pt x="1090" y="1231"/>
                    <a:pt x="1137" y="1231"/>
                  </a:cubicBezTo>
                  <a:cubicBezTo>
                    <a:pt x="1158" y="1231"/>
                    <a:pt x="1177" y="1224"/>
                    <a:pt x="1192" y="1201"/>
                  </a:cubicBezTo>
                  <a:cubicBezTo>
                    <a:pt x="1192" y="1225"/>
                    <a:pt x="1203" y="1285"/>
                    <a:pt x="1203" y="1320"/>
                  </a:cubicBezTo>
                  <a:cubicBezTo>
                    <a:pt x="1239" y="1332"/>
                    <a:pt x="1263" y="1344"/>
                    <a:pt x="1299" y="1380"/>
                  </a:cubicBezTo>
                  <a:cubicBezTo>
                    <a:pt x="1299" y="1380"/>
                    <a:pt x="1311" y="1320"/>
                    <a:pt x="1323" y="1249"/>
                  </a:cubicBezTo>
                  <a:cubicBezTo>
                    <a:pt x="1239" y="1035"/>
                    <a:pt x="1084" y="1070"/>
                    <a:pt x="953" y="1046"/>
                  </a:cubicBezTo>
                  <a:cubicBezTo>
                    <a:pt x="991" y="1039"/>
                    <a:pt x="1029" y="1017"/>
                    <a:pt x="1066" y="1017"/>
                  </a:cubicBezTo>
                  <a:cubicBezTo>
                    <a:pt x="1088" y="1017"/>
                    <a:pt x="1110" y="1025"/>
                    <a:pt x="1132" y="1046"/>
                  </a:cubicBezTo>
                  <a:cubicBezTo>
                    <a:pt x="1203" y="1094"/>
                    <a:pt x="1275" y="1070"/>
                    <a:pt x="1334" y="1154"/>
                  </a:cubicBezTo>
                  <a:lnTo>
                    <a:pt x="1358" y="1166"/>
                  </a:lnTo>
                  <a:cubicBezTo>
                    <a:pt x="1358" y="1142"/>
                    <a:pt x="1370" y="1106"/>
                    <a:pt x="1358" y="1070"/>
                  </a:cubicBezTo>
                  <a:cubicBezTo>
                    <a:pt x="1370" y="916"/>
                    <a:pt x="1394" y="713"/>
                    <a:pt x="1370" y="558"/>
                  </a:cubicBezTo>
                  <a:lnTo>
                    <a:pt x="1334" y="558"/>
                  </a:lnTo>
                  <a:cubicBezTo>
                    <a:pt x="1323" y="499"/>
                    <a:pt x="1334" y="439"/>
                    <a:pt x="1334" y="380"/>
                  </a:cubicBezTo>
                  <a:cubicBezTo>
                    <a:pt x="1263" y="356"/>
                    <a:pt x="1192" y="320"/>
                    <a:pt x="1120" y="308"/>
                  </a:cubicBezTo>
                  <a:cubicBezTo>
                    <a:pt x="1013" y="296"/>
                    <a:pt x="918" y="273"/>
                    <a:pt x="799" y="213"/>
                  </a:cubicBezTo>
                  <a:lnTo>
                    <a:pt x="799" y="213"/>
                  </a:lnTo>
                  <a:cubicBezTo>
                    <a:pt x="918" y="261"/>
                    <a:pt x="1025" y="273"/>
                    <a:pt x="1120" y="308"/>
                  </a:cubicBezTo>
                  <a:cubicBezTo>
                    <a:pt x="1203" y="308"/>
                    <a:pt x="1275" y="308"/>
                    <a:pt x="1358" y="320"/>
                  </a:cubicBezTo>
                  <a:cubicBezTo>
                    <a:pt x="1358" y="249"/>
                    <a:pt x="1358" y="189"/>
                    <a:pt x="1334" y="142"/>
                  </a:cubicBezTo>
                  <a:cubicBezTo>
                    <a:pt x="1330" y="112"/>
                    <a:pt x="1314" y="104"/>
                    <a:pt x="1294" y="104"/>
                  </a:cubicBezTo>
                  <a:cubicBezTo>
                    <a:pt x="1264" y="104"/>
                    <a:pt x="1224" y="122"/>
                    <a:pt x="1197" y="122"/>
                  </a:cubicBezTo>
                  <a:cubicBezTo>
                    <a:pt x="1190" y="122"/>
                    <a:pt x="1184" y="121"/>
                    <a:pt x="1180" y="118"/>
                  </a:cubicBezTo>
                  <a:cubicBezTo>
                    <a:pt x="1025" y="11"/>
                    <a:pt x="858" y="58"/>
                    <a:pt x="703" y="11"/>
                  </a:cubicBezTo>
                  <a:cubicBezTo>
                    <a:pt x="679" y="3"/>
                    <a:pt x="656" y="0"/>
                    <a:pt x="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0"/>
            <p:cNvSpPr/>
            <p:nvPr/>
          </p:nvSpPr>
          <p:spPr>
            <a:xfrm>
              <a:off x="-6088875" y="-2071900"/>
              <a:ext cx="38125" cy="13775"/>
            </a:xfrm>
            <a:custGeom>
              <a:rect b="b" l="l" r="r" t="t"/>
              <a:pathLst>
                <a:path extrusionOk="0" h="551" w="1525">
                  <a:moveTo>
                    <a:pt x="453" y="74"/>
                  </a:moveTo>
                  <a:lnTo>
                    <a:pt x="453" y="74"/>
                  </a:lnTo>
                  <a:cubicBezTo>
                    <a:pt x="429" y="110"/>
                    <a:pt x="394" y="122"/>
                    <a:pt x="310" y="122"/>
                  </a:cubicBezTo>
                  <a:cubicBezTo>
                    <a:pt x="382" y="110"/>
                    <a:pt x="417" y="86"/>
                    <a:pt x="453" y="74"/>
                  </a:cubicBezTo>
                  <a:close/>
                  <a:moveTo>
                    <a:pt x="295" y="0"/>
                  </a:moveTo>
                  <a:cubicBezTo>
                    <a:pt x="257" y="0"/>
                    <a:pt x="305" y="26"/>
                    <a:pt x="275" y="26"/>
                  </a:cubicBezTo>
                  <a:cubicBezTo>
                    <a:pt x="156" y="26"/>
                    <a:pt x="179" y="74"/>
                    <a:pt x="84" y="86"/>
                  </a:cubicBezTo>
                  <a:cubicBezTo>
                    <a:pt x="25" y="110"/>
                    <a:pt x="48" y="133"/>
                    <a:pt x="72" y="169"/>
                  </a:cubicBezTo>
                  <a:cubicBezTo>
                    <a:pt x="132" y="205"/>
                    <a:pt x="1" y="229"/>
                    <a:pt x="120" y="264"/>
                  </a:cubicBezTo>
                  <a:cubicBezTo>
                    <a:pt x="239" y="324"/>
                    <a:pt x="656" y="407"/>
                    <a:pt x="798" y="419"/>
                  </a:cubicBezTo>
                  <a:cubicBezTo>
                    <a:pt x="834" y="431"/>
                    <a:pt x="894" y="443"/>
                    <a:pt x="918" y="443"/>
                  </a:cubicBezTo>
                  <a:cubicBezTo>
                    <a:pt x="846" y="467"/>
                    <a:pt x="1144" y="526"/>
                    <a:pt x="1287" y="550"/>
                  </a:cubicBezTo>
                  <a:cubicBezTo>
                    <a:pt x="1287" y="542"/>
                    <a:pt x="1304" y="533"/>
                    <a:pt x="1344" y="533"/>
                  </a:cubicBezTo>
                  <a:cubicBezTo>
                    <a:pt x="1361" y="533"/>
                    <a:pt x="1381" y="535"/>
                    <a:pt x="1406" y="538"/>
                  </a:cubicBezTo>
                  <a:lnTo>
                    <a:pt x="1406" y="526"/>
                  </a:lnTo>
                  <a:cubicBezTo>
                    <a:pt x="1430" y="467"/>
                    <a:pt x="1382" y="383"/>
                    <a:pt x="1453" y="324"/>
                  </a:cubicBezTo>
                  <a:lnTo>
                    <a:pt x="1453" y="324"/>
                  </a:lnTo>
                  <a:cubicBezTo>
                    <a:pt x="1382" y="360"/>
                    <a:pt x="1346" y="383"/>
                    <a:pt x="1370" y="431"/>
                  </a:cubicBezTo>
                  <a:cubicBezTo>
                    <a:pt x="1346" y="431"/>
                    <a:pt x="1322" y="419"/>
                    <a:pt x="1310" y="419"/>
                  </a:cubicBezTo>
                  <a:cubicBezTo>
                    <a:pt x="1168" y="348"/>
                    <a:pt x="1406" y="360"/>
                    <a:pt x="1334" y="300"/>
                  </a:cubicBezTo>
                  <a:lnTo>
                    <a:pt x="1334" y="300"/>
                  </a:lnTo>
                  <a:cubicBezTo>
                    <a:pt x="1370" y="312"/>
                    <a:pt x="1430" y="324"/>
                    <a:pt x="1453" y="324"/>
                  </a:cubicBezTo>
                  <a:cubicBezTo>
                    <a:pt x="1465" y="312"/>
                    <a:pt x="1501" y="312"/>
                    <a:pt x="1525" y="300"/>
                  </a:cubicBezTo>
                  <a:cubicBezTo>
                    <a:pt x="1525" y="300"/>
                    <a:pt x="1489" y="264"/>
                    <a:pt x="1406" y="253"/>
                  </a:cubicBezTo>
                  <a:cubicBezTo>
                    <a:pt x="1203" y="253"/>
                    <a:pt x="1203" y="312"/>
                    <a:pt x="1144" y="348"/>
                  </a:cubicBezTo>
                  <a:cubicBezTo>
                    <a:pt x="1144" y="312"/>
                    <a:pt x="1132" y="288"/>
                    <a:pt x="1191" y="288"/>
                  </a:cubicBezTo>
                  <a:cubicBezTo>
                    <a:pt x="1251" y="264"/>
                    <a:pt x="1239" y="229"/>
                    <a:pt x="1322" y="229"/>
                  </a:cubicBezTo>
                  <a:lnTo>
                    <a:pt x="1334" y="229"/>
                  </a:lnTo>
                  <a:cubicBezTo>
                    <a:pt x="1310" y="205"/>
                    <a:pt x="1263" y="205"/>
                    <a:pt x="1239" y="181"/>
                  </a:cubicBezTo>
                  <a:cubicBezTo>
                    <a:pt x="1084" y="145"/>
                    <a:pt x="870" y="86"/>
                    <a:pt x="727" y="74"/>
                  </a:cubicBezTo>
                  <a:lnTo>
                    <a:pt x="727" y="86"/>
                  </a:lnTo>
                  <a:lnTo>
                    <a:pt x="548" y="50"/>
                  </a:lnTo>
                  <a:cubicBezTo>
                    <a:pt x="525" y="50"/>
                    <a:pt x="489" y="62"/>
                    <a:pt x="453" y="74"/>
                  </a:cubicBezTo>
                  <a:cubicBezTo>
                    <a:pt x="489" y="62"/>
                    <a:pt x="489" y="50"/>
                    <a:pt x="501" y="26"/>
                  </a:cubicBezTo>
                  <a:cubicBezTo>
                    <a:pt x="429" y="14"/>
                    <a:pt x="370" y="2"/>
                    <a:pt x="322" y="2"/>
                  </a:cubicBezTo>
                  <a:cubicBezTo>
                    <a:pt x="310" y="1"/>
                    <a:pt x="302"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30"/>
          <p:cNvGrpSpPr/>
          <p:nvPr/>
        </p:nvGrpSpPr>
        <p:grpSpPr>
          <a:xfrm>
            <a:off x="-3" y="3909963"/>
            <a:ext cx="1957388" cy="1263546"/>
            <a:chOff x="-5341150" y="-5256175"/>
            <a:chExt cx="1355250" cy="874850"/>
          </a:xfrm>
        </p:grpSpPr>
        <p:sp>
          <p:nvSpPr>
            <p:cNvPr id="724" name="Google Shape;724;p30"/>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0"/>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0"/>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0"/>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0"/>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0"/>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0"/>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0"/>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0"/>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0"/>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0"/>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1" name="Shape 81"/>
        <p:cNvGrpSpPr/>
        <p:nvPr/>
      </p:nvGrpSpPr>
      <p:grpSpPr>
        <a:xfrm>
          <a:off x="0" y="0"/>
          <a:ext cx="0" cy="0"/>
          <a:chOff x="0" y="0"/>
          <a:chExt cx="0" cy="0"/>
        </a:xfrm>
      </p:grpSpPr>
      <p:sp>
        <p:nvSpPr>
          <p:cNvPr id="82" name="Google Shape;82;p4"/>
          <p:cNvSpPr txBox="1"/>
          <p:nvPr>
            <p:ph type="title"/>
          </p:nvPr>
        </p:nvSpPr>
        <p:spPr>
          <a:xfrm>
            <a:off x="720000" y="1545813"/>
            <a:ext cx="7704000" cy="572700"/>
          </a:xfrm>
          <a:prstGeom prst="rect">
            <a:avLst/>
          </a:prstGeom>
        </p:spPr>
        <p:txBody>
          <a:bodyPr anchorCtr="0" anchor="t" bIns="91425" lIns="0" spcFirstLastPara="1" rIns="0" wrap="square" tIns="91425">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83" name="Google Shape;83;p4"/>
          <p:cNvSpPr txBox="1"/>
          <p:nvPr>
            <p:ph idx="1" type="subTitle"/>
          </p:nvPr>
        </p:nvSpPr>
        <p:spPr>
          <a:xfrm>
            <a:off x="2821125" y="2371288"/>
            <a:ext cx="3501600" cy="1226400"/>
          </a:xfrm>
          <a:prstGeom prst="rect">
            <a:avLst/>
          </a:prstGeom>
        </p:spPr>
        <p:txBody>
          <a:bodyPr anchorCtr="0" anchor="ctr" bIns="91425" lIns="0" spcFirstLastPara="1" rIns="0"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84" name="Google Shape;84;p4"/>
          <p:cNvSpPr/>
          <p:nvPr/>
        </p:nvSpPr>
        <p:spPr>
          <a:xfrm>
            <a:off x="8676145" y="525256"/>
            <a:ext cx="980370" cy="854180"/>
          </a:xfrm>
          <a:custGeom>
            <a:rect b="b" l="l" r="r" t="t"/>
            <a:pathLst>
              <a:path extrusionOk="0" h="27076" w="31076">
                <a:moveTo>
                  <a:pt x="26944" y="20003"/>
                </a:moveTo>
                <a:lnTo>
                  <a:pt x="26968" y="20039"/>
                </a:lnTo>
                <a:cubicBezTo>
                  <a:pt x="26944" y="20063"/>
                  <a:pt x="26896" y="20074"/>
                  <a:pt x="26861" y="20074"/>
                </a:cubicBezTo>
                <a:cubicBezTo>
                  <a:pt x="26896" y="20039"/>
                  <a:pt x="26920" y="20027"/>
                  <a:pt x="26944" y="20003"/>
                </a:cubicBezTo>
                <a:close/>
                <a:moveTo>
                  <a:pt x="25099" y="20741"/>
                </a:moveTo>
                <a:cubicBezTo>
                  <a:pt x="24503" y="21075"/>
                  <a:pt x="24003" y="21515"/>
                  <a:pt x="23646" y="22063"/>
                </a:cubicBezTo>
                <a:cubicBezTo>
                  <a:pt x="23622" y="22039"/>
                  <a:pt x="23598" y="22027"/>
                  <a:pt x="23563" y="22003"/>
                </a:cubicBezTo>
                <a:cubicBezTo>
                  <a:pt x="23515" y="21741"/>
                  <a:pt x="23515" y="21444"/>
                  <a:pt x="23646" y="21265"/>
                </a:cubicBezTo>
                <a:cubicBezTo>
                  <a:pt x="23848" y="20967"/>
                  <a:pt x="24444" y="20860"/>
                  <a:pt x="25003" y="20753"/>
                </a:cubicBezTo>
                <a:cubicBezTo>
                  <a:pt x="25039" y="20753"/>
                  <a:pt x="25063" y="20741"/>
                  <a:pt x="25099" y="20741"/>
                </a:cubicBezTo>
                <a:close/>
                <a:moveTo>
                  <a:pt x="19086" y="1239"/>
                </a:moveTo>
                <a:cubicBezTo>
                  <a:pt x="19098" y="1239"/>
                  <a:pt x="19193" y="1263"/>
                  <a:pt x="19384" y="1441"/>
                </a:cubicBezTo>
                <a:cubicBezTo>
                  <a:pt x="19848" y="1810"/>
                  <a:pt x="20276" y="2525"/>
                  <a:pt x="20681" y="3299"/>
                </a:cubicBezTo>
                <a:cubicBezTo>
                  <a:pt x="19943" y="3620"/>
                  <a:pt x="19253" y="3953"/>
                  <a:pt x="18562" y="4299"/>
                </a:cubicBezTo>
                <a:cubicBezTo>
                  <a:pt x="18217" y="4465"/>
                  <a:pt x="17895" y="4632"/>
                  <a:pt x="17550" y="4787"/>
                </a:cubicBezTo>
                <a:lnTo>
                  <a:pt x="16526" y="5073"/>
                </a:lnTo>
                <a:cubicBezTo>
                  <a:pt x="15145" y="5466"/>
                  <a:pt x="13716" y="5858"/>
                  <a:pt x="12121" y="6192"/>
                </a:cubicBezTo>
                <a:cubicBezTo>
                  <a:pt x="11787" y="6251"/>
                  <a:pt x="11585" y="6561"/>
                  <a:pt x="11609" y="6894"/>
                </a:cubicBezTo>
                <a:cubicBezTo>
                  <a:pt x="11655" y="7208"/>
                  <a:pt x="11929" y="7442"/>
                  <a:pt x="12240" y="7442"/>
                </a:cubicBezTo>
                <a:cubicBezTo>
                  <a:pt x="12248" y="7442"/>
                  <a:pt x="12256" y="7442"/>
                  <a:pt x="12264" y="7442"/>
                </a:cubicBezTo>
                <a:cubicBezTo>
                  <a:pt x="14788" y="7335"/>
                  <a:pt x="16574" y="6656"/>
                  <a:pt x="18002" y="5977"/>
                </a:cubicBezTo>
                <a:cubicBezTo>
                  <a:pt x="19431" y="5596"/>
                  <a:pt x="20562" y="5358"/>
                  <a:pt x="21634" y="5239"/>
                </a:cubicBezTo>
                <a:cubicBezTo>
                  <a:pt x="22051" y="6085"/>
                  <a:pt x="22527" y="7013"/>
                  <a:pt x="23039" y="7823"/>
                </a:cubicBezTo>
                <a:cubicBezTo>
                  <a:pt x="23160" y="8017"/>
                  <a:pt x="23363" y="8123"/>
                  <a:pt x="23574" y="8123"/>
                </a:cubicBezTo>
                <a:cubicBezTo>
                  <a:pt x="23674" y="8123"/>
                  <a:pt x="23776" y="8099"/>
                  <a:pt x="23872" y="8049"/>
                </a:cubicBezTo>
                <a:lnTo>
                  <a:pt x="23920" y="8025"/>
                </a:lnTo>
                <a:cubicBezTo>
                  <a:pt x="25634" y="10109"/>
                  <a:pt x="26992" y="13478"/>
                  <a:pt x="27825" y="15538"/>
                </a:cubicBezTo>
                <a:lnTo>
                  <a:pt x="27944" y="15848"/>
                </a:lnTo>
                <a:cubicBezTo>
                  <a:pt x="27757" y="15816"/>
                  <a:pt x="27579" y="15802"/>
                  <a:pt x="27408" y="15802"/>
                </a:cubicBezTo>
                <a:cubicBezTo>
                  <a:pt x="26875" y="15802"/>
                  <a:pt x="26419" y="15936"/>
                  <a:pt x="26003" y="16062"/>
                </a:cubicBezTo>
                <a:cubicBezTo>
                  <a:pt x="25583" y="16187"/>
                  <a:pt x="25163" y="16301"/>
                  <a:pt x="24661" y="16301"/>
                </a:cubicBezTo>
                <a:cubicBezTo>
                  <a:pt x="24636" y="16301"/>
                  <a:pt x="24611" y="16301"/>
                  <a:pt x="24587" y="16300"/>
                </a:cubicBezTo>
                <a:cubicBezTo>
                  <a:pt x="24419" y="16270"/>
                  <a:pt x="24261" y="16257"/>
                  <a:pt x="24110" y="16257"/>
                </a:cubicBezTo>
                <a:cubicBezTo>
                  <a:pt x="22943" y="16257"/>
                  <a:pt x="22263" y="17085"/>
                  <a:pt x="21789" y="17634"/>
                </a:cubicBezTo>
                <a:cubicBezTo>
                  <a:pt x="21670" y="17788"/>
                  <a:pt x="21550" y="17931"/>
                  <a:pt x="21419" y="18050"/>
                </a:cubicBezTo>
                <a:cubicBezTo>
                  <a:pt x="21217" y="18265"/>
                  <a:pt x="21181" y="18598"/>
                  <a:pt x="21348" y="18836"/>
                </a:cubicBezTo>
                <a:cubicBezTo>
                  <a:pt x="21467" y="19023"/>
                  <a:pt x="21658" y="19125"/>
                  <a:pt x="21862" y="19125"/>
                </a:cubicBezTo>
                <a:cubicBezTo>
                  <a:pt x="21944" y="19125"/>
                  <a:pt x="22028" y="19108"/>
                  <a:pt x="22110" y="19074"/>
                </a:cubicBezTo>
                <a:cubicBezTo>
                  <a:pt x="22527" y="18920"/>
                  <a:pt x="22943" y="18717"/>
                  <a:pt x="23336" y="18527"/>
                </a:cubicBezTo>
                <a:cubicBezTo>
                  <a:pt x="24298" y="18069"/>
                  <a:pt x="25185" y="17652"/>
                  <a:pt x="26200" y="17652"/>
                </a:cubicBezTo>
                <a:cubicBezTo>
                  <a:pt x="27008" y="17652"/>
                  <a:pt x="27897" y="17916"/>
                  <a:pt x="28968" y="18634"/>
                </a:cubicBezTo>
                <a:cubicBezTo>
                  <a:pt x="29087" y="18943"/>
                  <a:pt x="29230" y="19408"/>
                  <a:pt x="29349" y="19777"/>
                </a:cubicBezTo>
                <a:cubicBezTo>
                  <a:pt x="29051" y="19824"/>
                  <a:pt x="28730" y="19836"/>
                  <a:pt x="28397" y="19860"/>
                </a:cubicBezTo>
                <a:lnTo>
                  <a:pt x="27385" y="18443"/>
                </a:lnTo>
                <a:cubicBezTo>
                  <a:pt x="27268" y="18269"/>
                  <a:pt x="27064" y="18165"/>
                  <a:pt x="26858" y="18165"/>
                </a:cubicBezTo>
                <a:cubicBezTo>
                  <a:pt x="26811" y="18165"/>
                  <a:pt x="26764" y="18170"/>
                  <a:pt x="26718" y="18181"/>
                </a:cubicBezTo>
                <a:cubicBezTo>
                  <a:pt x="26468" y="18241"/>
                  <a:pt x="26265" y="18455"/>
                  <a:pt x="26242" y="18705"/>
                </a:cubicBezTo>
                <a:cubicBezTo>
                  <a:pt x="26170" y="19170"/>
                  <a:pt x="25825" y="19301"/>
                  <a:pt x="24765" y="19491"/>
                </a:cubicBezTo>
                <a:cubicBezTo>
                  <a:pt x="23979" y="19646"/>
                  <a:pt x="23074" y="19801"/>
                  <a:pt x="22574" y="20539"/>
                </a:cubicBezTo>
                <a:cubicBezTo>
                  <a:pt x="22253" y="21027"/>
                  <a:pt x="22181" y="21670"/>
                  <a:pt x="22360" y="22503"/>
                </a:cubicBezTo>
                <a:cubicBezTo>
                  <a:pt x="22408" y="22682"/>
                  <a:pt x="22527" y="22837"/>
                  <a:pt x="22682" y="22932"/>
                </a:cubicBezTo>
                <a:cubicBezTo>
                  <a:pt x="22813" y="23003"/>
                  <a:pt x="23039" y="23218"/>
                  <a:pt x="23217" y="23384"/>
                </a:cubicBezTo>
                <a:lnTo>
                  <a:pt x="23313" y="23456"/>
                </a:lnTo>
                <a:lnTo>
                  <a:pt x="23444" y="23587"/>
                </a:lnTo>
                <a:cubicBezTo>
                  <a:pt x="23491" y="23634"/>
                  <a:pt x="23551" y="23682"/>
                  <a:pt x="23598" y="23718"/>
                </a:cubicBezTo>
                <a:cubicBezTo>
                  <a:pt x="23420" y="24015"/>
                  <a:pt x="23253" y="24301"/>
                  <a:pt x="23086" y="24599"/>
                </a:cubicBezTo>
                <a:cubicBezTo>
                  <a:pt x="22896" y="24932"/>
                  <a:pt x="22717" y="25254"/>
                  <a:pt x="22527" y="25563"/>
                </a:cubicBezTo>
                <a:cubicBezTo>
                  <a:pt x="22049" y="25452"/>
                  <a:pt x="21626" y="25397"/>
                  <a:pt x="21260" y="25397"/>
                </a:cubicBezTo>
                <a:cubicBezTo>
                  <a:pt x="20805" y="25397"/>
                  <a:pt x="20440" y="25482"/>
                  <a:pt x="20169" y="25647"/>
                </a:cubicBezTo>
                <a:cubicBezTo>
                  <a:pt x="19526" y="25301"/>
                  <a:pt x="18776" y="24932"/>
                  <a:pt x="18014" y="24575"/>
                </a:cubicBezTo>
                <a:cubicBezTo>
                  <a:pt x="16967" y="24063"/>
                  <a:pt x="15466" y="23349"/>
                  <a:pt x="14883" y="22908"/>
                </a:cubicBezTo>
                <a:cubicBezTo>
                  <a:pt x="14942" y="22813"/>
                  <a:pt x="14990" y="22694"/>
                  <a:pt x="14990" y="22575"/>
                </a:cubicBezTo>
                <a:cubicBezTo>
                  <a:pt x="15002" y="22337"/>
                  <a:pt x="14871" y="22099"/>
                  <a:pt x="14669" y="21979"/>
                </a:cubicBezTo>
                <a:lnTo>
                  <a:pt x="12764" y="20956"/>
                </a:lnTo>
                <a:cubicBezTo>
                  <a:pt x="12668" y="20908"/>
                  <a:pt x="12585" y="20884"/>
                  <a:pt x="12490" y="20884"/>
                </a:cubicBezTo>
                <a:cubicBezTo>
                  <a:pt x="9585" y="20729"/>
                  <a:pt x="2655" y="18336"/>
                  <a:pt x="1810" y="16038"/>
                </a:cubicBezTo>
                <a:cubicBezTo>
                  <a:pt x="1405" y="14598"/>
                  <a:pt x="2108" y="13657"/>
                  <a:pt x="3298" y="12228"/>
                </a:cubicBezTo>
                <a:cubicBezTo>
                  <a:pt x="4048" y="11323"/>
                  <a:pt x="4822" y="10383"/>
                  <a:pt x="5156" y="9252"/>
                </a:cubicBezTo>
                <a:cubicBezTo>
                  <a:pt x="6013" y="7192"/>
                  <a:pt x="6953" y="5704"/>
                  <a:pt x="8692" y="5204"/>
                </a:cubicBezTo>
                <a:cubicBezTo>
                  <a:pt x="9930" y="4930"/>
                  <a:pt x="10990" y="4406"/>
                  <a:pt x="12002" y="3894"/>
                </a:cubicBezTo>
                <a:cubicBezTo>
                  <a:pt x="13317" y="3241"/>
                  <a:pt x="14570" y="2624"/>
                  <a:pt x="16129" y="2624"/>
                </a:cubicBezTo>
                <a:cubicBezTo>
                  <a:pt x="16361" y="2624"/>
                  <a:pt x="16600" y="2638"/>
                  <a:pt x="16847" y="2668"/>
                </a:cubicBezTo>
                <a:lnTo>
                  <a:pt x="16955" y="2668"/>
                </a:lnTo>
                <a:cubicBezTo>
                  <a:pt x="17621" y="2632"/>
                  <a:pt x="18086" y="2144"/>
                  <a:pt x="18479" y="1739"/>
                </a:cubicBezTo>
                <a:cubicBezTo>
                  <a:pt x="18633" y="1560"/>
                  <a:pt x="18955" y="1239"/>
                  <a:pt x="19086" y="1239"/>
                </a:cubicBezTo>
                <a:close/>
                <a:moveTo>
                  <a:pt x="19062" y="1"/>
                </a:moveTo>
                <a:cubicBezTo>
                  <a:pt x="18407" y="12"/>
                  <a:pt x="17967" y="477"/>
                  <a:pt x="17562" y="894"/>
                </a:cubicBezTo>
                <a:cubicBezTo>
                  <a:pt x="17371" y="1096"/>
                  <a:pt x="17098" y="1382"/>
                  <a:pt x="16943" y="1405"/>
                </a:cubicBezTo>
                <a:cubicBezTo>
                  <a:pt x="16683" y="1379"/>
                  <a:pt x="16431" y="1367"/>
                  <a:pt x="16186" y="1367"/>
                </a:cubicBezTo>
                <a:cubicBezTo>
                  <a:pt x="14321" y="1367"/>
                  <a:pt x="12863" y="2080"/>
                  <a:pt x="11442" y="2775"/>
                </a:cubicBezTo>
                <a:cubicBezTo>
                  <a:pt x="10490" y="3263"/>
                  <a:pt x="9513" y="3739"/>
                  <a:pt x="8394" y="3989"/>
                </a:cubicBezTo>
                <a:cubicBezTo>
                  <a:pt x="6001" y="4656"/>
                  <a:pt x="4870" y="6680"/>
                  <a:pt x="3977" y="8835"/>
                </a:cubicBezTo>
                <a:cubicBezTo>
                  <a:pt x="3691" y="9787"/>
                  <a:pt x="3036" y="10597"/>
                  <a:pt x="2334" y="11431"/>
                </a:cubicBezTo>
                <a:cubicBezTo>
                  <a:pt x="1238" y="12752"/>
                  <a:pt x="0" y="14240"/>
                  <a:pt x="631" y="16443"/>
                </a:cubicBezTo>
                <a:cubicBezTo>
                  <a:pt x="1786" y="19586"/>
                  <a:pt x="9263" y="21932"/>
                  <a:pt x="12311" y="22146"/>
                </a:cubicBezTo>
                <a:lnTo>
                  <a:pt x="13466" y="22765"/>
                </a:lnTo>
                <a:lnTo>
                  <a:pt x="13466" y="22825"/>
                </a:lnTo>
                <a:cubicBezTo>
                  <a:pt x="13442" y="23694"/>
                  <a:pt x="14561" y="24313"/>
                  <a:pt x="17490" y="25718"/>
                </a:cubicBezTo>
                <a:cubicBezTo>
                  <a:pt x="18383" y="26147"/>
                  <a:pt x="19324" y="26599"/>
                  <a:pt x="19979" y="26980"/>
                </a:cubicBezTo>
                <a:cubicBezTo>
                  <a:pt x="20074" y="27040"/>
                  <a:pt x="20181" y="27075"/>
                  <a:pt x="20300" y="27075"/>
                </a:cubicBezTo>
                <a:cubicBezTo>
                  <a:pt x="20360" y="27075"/>
                  <a:pt x="20407" y="27051"/>
                  <a:pt x="20467" y="27040"/>
                </a:cubicBezTo>
                <a:cubicBezTo>
                  <a:pt x="20634" y="26992"/>
                  <a:pt x="20765" y="26873"/>
                  <a:pt x="20836" y="26730"/>
                </a:cubicBezTo>
                <a:cubicBezTo>
                  <a:pt x="20836" y="26730"/>
                  <a:pt x="20934" y="26662"/>
                  <a:pt x="21246" y="26662"/>
                </a:cubicBezTo>
                <a:cubicBezTo>
                  <a:pt x="21519" y="26662"/>
                  <a:pt x="21956" y="26714"/>
                  <a:pt x="22634" y="26909"/>
                </a:cubicBezTo>
                <a:cubicBezTo>
                  <a:pt x="22690" y="26923"/>
                  <a:pt x="22748" y="26930"/>
                  <a:pt x="22804" y="26930"/>
                </a:cubicBezTo>
                <a:cubicBezTo>
                  <a:pt x="23024" y="26930"/>
                  <a:pt x="23235" y="26824"/>
                  <a:pt x="23348" y="26635"/>
                </a:cubicBezTo>
                <a:lnTo>
                  <a:pt x="23586" y="26266"/>
                </a:lnTo>
                <a:cubicBezTo>
                  <a:pt x="23801" y="25944"/>
                  <a:pt x="23991" y="25587"/>
                  <a:pt x="24206" y="25230"/>
                </a:cubicBezTo>
                <a:cubicBezTo>
                  <a:pt x="25194" y="23480"/>
                  <a:pt x="26242" y="21682"/>
                  <a:pt x="28206" y="21194"/>
                </a:cubicBezTo>
                <a:lnTo>
                  <a:pt x="28254" y="21194"/>
                </a:lnTo>
                <a:cubicBezTo>
                  <a:pt x="28526" y="21137"/>
                  <a:pt x="28796" y="21107"/>
                  <a:pt x="29065" y="21107"/>
                </a:cubicBezTo>
                <a:cubicBezTo>
                  <a:pt x="29359" y="21107"/>
                  <a:pt x="29652" y="21143"/>
                  <a:pt x="29944" y="21217"/>
                </a:cubicBezTo>
                <a:cubicBezTo>
                  <a:pt x="30000" y="21233"/>
                  <a:pt x="30055" y="21241"/>
                  <a:pt x="30110" y="21241"/>
                </a:cubicBezTo>
                <a:cubicBezTo>
                  <a:pt x="30220" y="21241"/>
                  <a:pt x="30325" y="21210"/>
                  <a:pt x="30421" y="21146"/>
                </a:cubicBezTo>
                <a:cubicBezTo>
                  <a:pt x="31075" y="20741"/>
                  <a:pt x="30778" y="19908"/>
                  <a:pt x="30111" y="18074"/>
                </a:cubicBezTo>
                <a:cubicBezTo>
                  <a:pt x="30063" y="17955"/>
                  <a:pt x="29992" y="17860"/>
                  <a:pt x="29873" y="17777"/>
                </a:cubicBezTo>
                <a:lnTo>
                  <a:pt x="29468" y="17515"/>
                </a:lnTo>
                <a:cubicBezTo>
                  <a:pt x="29659" y="17336"/>
                  <a:pt x="29718" y="17062"/>
                  <a:pt x="29635" y="16836"/>
                </a:cubicBezTo>
                <a:lnTo>
                  <a:pt x="28992" y="15133"/>
                </a:lnTo>
                <a:cubicBezTo>
                  <a:pt x="28016" y="12704"/>
                  <a:pt x="26539" y="9049"/>
                  <a:pt x="24527" y="6847"/>
                </a:cubicBezTo>
                <a:cubicBezTo>
                  <a:pt x="24409" y="6705"/>
                  <a:pt x="24240" y="6631"/>
                  <a:pt x="24067" y="6631"/>
                </a:cubicBezTo>
                <a:cubicBezTo>
                  <a:pt x="23977" y="6631"/>
                  <a:pt x="23886" y="6651"/>
                  <a:pt x="23801" y="6692"/>
                </a:cubicBezTo>
                <a:cubicBezTo>
                  <a:pt x="23348" y="5918"/>
                  <a:pt x="22932" y="5073"/>
                  <a:pt x="22562" y="4323"/>
                </a:cubicBezTo>
                <a:cubicBezTo>
                  <a:pt x="22479" y="4132"/>
                  <a:pt x="22301" y="4013"/>
                  <a:pt x="22098" y="3989"/>
                </a:cubicBezTo>
                <a:cubicBezTo>
                  <a:pt x="22122" y="3953"/>
                  <a:pt x="22134" y="3942"/>
                  <a:pt x="22134" y="3906"/>
                </a:cubicBezTo>
                <a:cubicBezTo>
                  <a:pt x="22193" y="3751"/>
                  <a:pt x="22193" y="3549"/>
                  <a:pt x="22122" y="3394"/>
                </a:cubicBezTo>
                <a:cubicBezTo>
                  <a:pt x="21562" y="2263"/>
                  <a:pt x="20955" y="1108"/>
                  <a:pt x="20217" y="536"/>
                </a:cubicBezTo>
                <a:cubicBezTo>
                  <a:pt x="19860" y="179"/>
                  <a:pt x="19455" y="1"/>
                  <a:pt x="1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3528175" y="4603497"/>
            <a:ext cx="3803493" cy="2818264"/>
          </a:xfrm>
          <a:custGeom>
            <a:rect b="b" l="l" r="r" t="t"/>
            <a:pathLst>
              <a:path extrusionOk="0" h="89334" w="120564">
                <a:moveTo>
                  <a:pt x="45959" y="7895"/>
                </a:moveTo>
                <a:cubicBezTo>
                  <a:pt x="47256" y="8515"/>
                  <a:pt x="48519" y="9146"/>
                  <a:pt x="49804" y="9824"/>
                </a:cubicBezTo>
                <a:cubicBezTo>
                  <a:pt x="60472" y="15718"/>
                  <a:pt x="71295" y="21647"/>
                  <a:pt x="82880" y="27945"/>
                </a:cubicBezTo>
                <a:lnTo>
                  <a:pt x="82737" y="28219"/>
                </a:lnTo>
                <a:cubicBezTo>
                  <a:pt x="82689" y="28291"/>
                  <a:pt x="82678" y="28374"/>
                  <a:pt x="82666" y="28469"/>
                </a:cubicBezTo>
                <a:cubicBezTo>
                  <a:pt x="80189" y="27112"/>
                  <a:pt x="77820" y="25814"/>
                  <a:pt x="75546" y="24552"/>
                </a:cubicBezTo>
                <a:cubicBezTo>
                  <a:pt x="64544" y="18480"/>
                  <a:pt x="54781" y="12991"/>
                  <a:pt x="45959" y="7895"/>
                </a:cubicBezTo>
                <a:close/>
                <a:moveTo>
                  <a:pt x="103240" y="39661"/>
                </a:moveTo>
                <a:lnTo>
                  <a:pt x="118063" y="47650"/>
                </a:lnTo>
                <a:lnTo>
                  <a:pt x="117849" y="48103"/>
                </a:lnTo>
                <a:cubicBezTo>
                  <a:pt x="117920" y="47817"/>
                  <a:pt x="117801" y="47507"/>
                  <a:pt x="117527" y="47376"/>
                </a:cubicBezTo>
                <a:lnTo>
                  <a:pt x="103240" y="39661"/>
                </a:lnTo>
                <a:close/>
                <a:moveTo>
                  <a:pt x="26453" y="1288"/>
                </a:moveTo>
                <a:cubicBezTo>
                  <a:pt x="27000" y="1288"/>
                  <a:pt x="28014" y="1397"/>
                  <a:pt x="29861" y="1859"/>
                </a:cubicBezTo>
                <a:cubicBezTo>
                  <a:pt x="31016" y="2216"/>
                  <a:pt x="32302" y="2609"/>
                  <a:pt x="33731" y="3061"/>
                </a:cubicBezTo>
                <a:lnTo>
                  <a:pt x="36708" y="4812"/>
                </a:lnTo>
                <a:cubicBezTo>
                  <a:pt x="47530" y="11015"/>
                  <a:pt x="58377" y="16896"/>
                  <a:pt x="69866" y="23100"/>
                </a:cubicBezTo>
                <a:cubicBezTo>
                  <a:pt x="78141" y="27576"/>
                  <a:pt x="86702" y="32208"/>
                  <a:pt x="95536" y="37137"/>
                </a:cubicBezTo>
                <a:cubicBezTo>
                  <a:pt x="98346" y="38721"/>
                  <a:pt x="101418" y="40435"/>
                  <a:pt x="104657" y="42209"/>
                </a:cubicBezTo>
                <a:lnTo>
                  <a:pt x="116015" y="48341"/>
                </a:lnTo>
                <a:lnTo>
                  <a:pt x="100882" y="79095"/>
                </a:lnTo>
                <a:cubicBezTo>
                  <a:pt x="100727" y="79416"/>
                  <a:pt x="100858" y="79797"/>
                  <a:pt x="101180" y="79952"/>
                </a:cubicBezTo>
                <a:cubicBezTo>
                  <a:pt x="101269" y="79994"/>
                  <a:pt x="101364" y="80014"/>
                  <a:pt x="101460" y="80014"/>
                </a:cubicBezTo>
                <a:cubicBezTo>
                  <a:pt x="101555" y="80014"/>
                  <a:pt x="101650" y="79994"/>
                  <a:pt x="101739" y="79952"/>
                </a:cubicBezTo>
                <a:lnTo>
                  <a:pt x="101739" y="79952"/>
                </a:lnTo>
                <a:lnTo>
                  <a:pt x="98584" y="86298"/>
                </a:lnTo>
                <a:lnTo>
                  <a:pt x="88274" y="80869"/>
                </a:lnTo>
                <a:lnTo>
                  <a:pt x="80915" y="77059"/>
                </a:lnTo>
                <a:cubicBezTo>
                  <a:pt x="75653" y="74368"/>
                  <a:pt x="70759" y="71915"/>
                  <a:pt x="65937" y="69570"/>
                </a:cubicBezTo>
                <a:cubicBezTo>
                  <a:pt x="65842" y="69534"/>
                  <a:pt x="65759" y="69510"/>
                  <a:pt x="65652" y="69510"/>
                </a:cubicBezTo>
                <a:cubicBezTo>
                  <a:pt x="65425" y="69510"/>
                  <a:pt x="65223" y="69629"/>
                  <a:pt x="65104" y="69843"/>
                </a:cubicBezTo>
                <a:cubicBezTo>
                  <a:pt x="65068" y="69903"/>
                  <a:pt x="65044" y="69974"/>
                  <a:pt x="65021" y="70034"/>
                </a:cubicBezTo>
                <a:lnTo>
                  <a:pt x="12466" y="42566"/>
                </a:lnTo>
                <a:lnTo>
                  <a:pt x="1584" y="36851"/>
                </a:lnTo>
                <a:lnTo>
                  <a:pt x="2965" y="34149"/>
                </a:lnTo>
                <a:lnTo>
                  <a:pt x="5406" y="29791"/>
                </a:lnTo>
                <a:lnTo>
                  <a:pt x="8252" y="24862"/>
                </a:lnTo>
                <a:cubicBezTo>
                  <a:pt x="9407" y="22862"/>
                  <a:pt x="10621" y="20754"/>
                  <a:pt x="11812" y="18599"/>
                </a:cubicBezTo>
                <a:cubicBezTo>
                  <a:pt x="13859" y="14896"/>
                  <a:pt x="15931" y="11039"/>
                  <a:pt x="18122" y="6824"/>
                </a:cubicBezTo>
                <a:cubicBezTo>
                  <a:pt x="18285" y="6889"/>
                  <a:pt x="18456" y="6912"/>
                  <a:pt x="18627" y="6912"/>
                </a:cubicBezTo>
                <a:cubicBezTo>
                  <a:pt x="18829" y="6912"/>
                  <a:pt x="19030" y="6880"/>
                  <a:pt x="19217" y="6848"/>
                </a:cubicBezTo>
                <a:cubicBezTo>
                  <a:pt x="19324" y="6824"/>
                  <a:pt x="19467" y="6800"/>
                  <a:pt x="19574" y="6800"/>
                </a:cubicBezTo>
                <a:cubicBezTo>
                  <a:pt x="19610" y="7407"/>
                  <a:pt x="18920" y="9646"/>
                  <a:pt x="14693" y="17361"/>
                </a:cubicBezTo>
                <a:cubicBezTo>
                  <a:pt x="14621" y="17516"/>
                  <a:pt x="14586" y="17694"/>
                  <a:pt x="14645" y="17861"/>
                </a:cubicBezTo>
                <a:cubicBezTo>
                  <a:pt x="14693" y="18016"/>
                  <a:pt x="14812" y="18159"/>
                  <a:pt x="14967" y="18230"/>
                </a:cubicBezTo>
                <a:lnTo>
                  <a:pt x="15800" y="18659"/>
                </a:lnTo>
                <a:cubicBezTo>
                  <a:pt x="15893" y="18707"/>
                  <a:pt x="15992" y="18730"/>
                  <a:pt x="16090" y="18730"/>
                </a:cubicBezTo>
                <a:cubicBezTo>
                  <a:pt x="16308" y="18730"/>
                  <a:pt x="16519" y="18617"/>
                  <a:pt x="16634" y="18420"/>
                </a:cubicBezTo>
                <a:cubicBezTo>
                  <a:pt x="17491" y="16968"/>
                  <a:pt x="18360" y="15563"/>
                  <a:pt x="19217" y="14206"/>
                </a:cubicBezTo>
                <a:lnTo>
                  <a:pt x="24920" y="3157"/>
                </a:lnTo>
                <a:lnTo>
                  <a:pt x="26480" y="3990"/>
                </a:lnTo>
                <a:cubicBezTo>
                  <a:pt x="26568" y="4040"/>
                  <a:pt x="26672" y="4067"/>
                  <a:pt x="26777" y="4067"/>
                </a:cubicBezTo>
                <a:cubicBezTo>
                  <a:pt x="26898" y="4067"/>
                  <a:pt x="27021" y="4031"/>
                  <a:pt x="27123" y="3954"/>
                </a:cubicBezTo>
                <a:lnTo>
                  <a:pt x="27206" y="3907"/>
                </a:lnTo>
                <a:cubicBezTo>
                  <a:pt x="27385" y="3812"/>
                  <a:pt x="27504" y="3633"/>
                  <a:pt x="27540" y="3419"/>
                </a:cubicBezTo>
                <a:cubicBezTo>
                  <a:pt x="27552" y="3216"/>
                  <a:pt x="27480" y="3014"/>
                  <a:pt x="27325" y="2871"/>
                </a:cubicBezTo>
                <a:cubicBezTo>
                  <a:pt x="26337" y="1990"/>
                  <a:pt x="26051" y="1526"/>
                  <a:pt x="25956" y="1335"/>
                </a:cubicBezTo>
                <a:cubicBezTo>
                  <a:pt x="26044" y="1312"/>
                  <a:pt x="26197" y="1288"/>
                  <a:pt x="26453" y="1288"/>
                </a:cubicBezTo>
                <a:close/>
                <a:moveTo>
                  <a:pt x="26483" y="1"/>
                </a:moveTo>
                <a:cubicBezTo>
                  <a:pt x="25354" y="1"/>
                  <a:pt x="24957" y="338"/>
                  <a:pt x="24754" y="716"/>
                </a:cubicBezTo>
                <a:cubicBezTo>
                  <a:pt x="24599" y="1014"/>
                  <a:pt x="24587" y="1311"/>
                  <a:pt x="24694" y="1633"/>
                </a:cubicBezTo>
                <a:cubicBezTo>
                  <a:pt x="24623" y="1633"/>
                  <a:pt x="24527" y="1633"/>
                  <a:pt x="24456" y="1668"/>
                </a:cubicBezTo>
                <a:cubicBezTo>
                  <a:pt x="24289" y="1716"/>
                  <a:pt x="24158" y="1835"/>
                  <a:pt x="24087" y="1978"/>
                </a:cubicBezTo>
                <a:lnTo>
                  <a:pt x="18920" y="11991"/>
                </a:lnTo>
                <a:cubicBezTo>
                  <a:pt x="21122" y="7467"/>
                  <a:pt x="21003" y="6538"/>
                  <a:pt x="20598" y="5967"/>
                </a:cubicBezTo>
                <a:cubicBezTo>
                  <a:pt x="20343" y="5609"/>
                  <a:pt x="19977" y="5516"/>
                  <a:pt x="19627" y="5516"/>
                </a:cubicBezTo>
                <a:cubicBezTo>
                  <a:pt x="19405" y="5516"/>
                  <a:pt x="19190" y="5553"/>
                  <a:pt x="19015" y="5586"/>
                </a:cubicBezTo>
                <a:cubicBezTo>
                  <a:pt x="18908" y="5597"/>
                  <a:pt x="18777" y="5621"/>
                  <a:pt x="18670" y="5621"/>
                </a:cubicBezTo>
                <a:lnTo>
                  <a:pt x="18670" y="5609"/>
                </a:lnTo>
                <a:cubicBezTo>
                  <a:pt x="18670" y="5312"/>
                  <a:pt x="18467" y="5062"/>
                  <a:pt x="18193" y="4978"/>
                </a:cubicBezTo>
                <a:cubicBezTo>
                  <a:pt x="18142" y="4965"/>
                  <a:pt x="18089" y="4959"/>
                  <a:pt x="18038" y="4959"/>
                </a:cubicBezTo>
                <a:cubicBezTo>
                  <a:pt x="17805" y="4959"/>
                  <a:pt x="17586" y="5088"/>
                  <a:pt x="17479" y="5312"/>
                </a:cubicBezTo>
                <a:cubicBezTo>
                  <a:pt x="15122" y="9884"/>
                  <a:pt x="12907" y="14015"/>
                  <a:pt x="10716" y="17980"/>
                </a:cubicBezTo>
                <a:cubicBezTo>
                  <a:pt x="9526" y="20135"/>
                  <a:pt x="8335" y="22230"/>
                  <a:pt x="7180" y="24231"/>
                </a:cubicBezTo>
                <a:lnTo>
                  <a:pt x="5930" y="26350"/>
                </a:lnTo>
                <a:lnTo>
                  <a:pt x="1858" y="33541"/>
                </a:lnTo>
                <a:lnTo>
                  <a:pt x="167" y="36816"/>
                </a:lnTo>
                <a:cubicBezTo>
                  <a:pt x="1" y="37125"/>
                  <a:pt x="120" y="37506"/>
                  <a:pt x="429" y="37661"/>
                </a:cubicBezTo>
                <a:lnTo>
                  <a:pt x="11883" y="43674"/>
                </a:lnTo>
                <a:lnTo>
                  <a:pt x="99072" y="89263"/>
                </a:lnTo>
                <a:cubicBezTo>
                  <a:pt x="99168" y="89310"/>
                  <a:pt x="99275" y="89334"/>
                  <a:pt x="99370" y="89334"/>
                </a:cubicBezTo>
                <a:cubicBezTo>
                  <a:pt x="99430" y="89334"/>
                  <a:pt x="99513" y="89322"/>
                  <a:pt x="99573" y="89310"/>
                </a:cubicBezTo>
                <a:cubicBezTo>
                  <a:pt x="99727" y="89251"/>
                  <a:pt x="99870" y="89143"/>
                  <a:pt x="99942" y="88989"/>
                </a:cubicBezTo>
                <a:lnTo>
                  <a:pt x="120444" y="47365"/>
                </a:lnTo>
                <a:cubicBezTo>
                  <a:pt x="120563" y="47055"/>
                  <a:pt x="120444" y="46686"/>
                  <a:pt x="120147" y="46519"/>
                </a:cubicBezTo>
                <a:lnTo>
                  <a:pt x="100585" y="36042"/>
                </a:lnTo>
                <a:lnTo>
                  <a:pt x="85321" y="27814"/>
                </a:lnTo>
                <a:cubicBezTo>
                  <a:pt x="85222" y="27762"/>
                  <a:pt x="85117" y="27736"/>
                  <a:pt x="85013" y="27736"/>
                </a:cubicBezTo>
                <a:cubicBezTo>
                  <a:pt x="84791" y="27736"/>
                  <a:pt x="84577" y="27853"/>
                  <a:pt x="84464" y="28065"/>
                </a:cubicBezTo>
                <a:cubicBezTo>
                  <a:pt x="84416" y="28160"/>
                  <a:pt x="84392" y="28243"/>
                  <a:pt x="84392" y="28338"/>
                </a:cubicBezTo>
                <a:cubicBezTo>
                  <a:pt x="84309" y="28303"/>
                  <a:pt x="84249" y="28267"/>
                  <a:pt x="84178" y="28231"/>
                </a:cubicBezTo>
                <a:lnTo>
                  <a:pt x="84309" y="27981"/>
                </a:lnTo>
                <a:cubicBezTo>
                  <a:pt x="84475" y="27660"/>
                  <a:pt x="84356" y="27291"/>
                  <a:pt x="84059" y="27124"/>
                </a:cubicBezTo>
                <a:cubicBezTo>
                  <a:pt x="72260" y="20730"/>
                  <a:pt x="61258" y="14706"/>
                  <a:pt x="50412" y="8705"/>
                </a:cubicBezTo>
                <a:cubicBezTo>
                  <a:pt x="46268" y="6502"/>
                  <a:pt x="42089" y="4657"/>
                  <a:pt x="37624" y="3050"/>
                </a:cubicBezTo>
                <a:cubicBezTo>
                  <a:pt x="37552" y="3025"/>
                  <a:pt x="37478" y="3013"/>
                  <a:pt x="37405" y="3013"/>
                </a:cubicBezTo>
                <a:cubicBezTo>
                  <a:pt x="37165" y="3013"/>
                  <a:pt x="36939" y="3143"/>
                  <a:pt x="36839" y="3371"/>
                </a:cubicBezTo>
                <a:cubicBezTo>
                  <a:pt x="36839" y="3395"/>
                  <a:pt x="36827" y="3395"/>
                  <a:pt x="36827" y="3407"/>
                </a:cubicBezTo>
                <a:lnTo>
                  <a:pt x="34279" y="1918"/>
                </a:lnTo>
                <a:cubicBezTo>
                  <a:pt x="34231" y="1883"/>
                  <a:pt x="34207" y="1871"/>
                  <a:pt x="34160" y="1859"/>
                </a:cubicBezTo>
                <a:cubicBezTo>
                  <a:pt x="32695" y="1383"/>
                  <a:pt x="31385" y="978"/>
                  <a:pt x="30195" y="621"/>
                </a:cubicBezTo>
                <a:cubicBezTo>
                  <a:pt x="30183" y="621"/>
                  <a:pt x="30111" y="597"/>
                  <a:pt x="30111" y="597"/>
                </a:cubicBezTo>
                <a:cubicBezTo>
                  <a:pt x="28421" y="166"/>
                  <a:pt x="27272" y="1"/>
                  <a:pt x="26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2844107" y="-1939562"/>
            <a:ext cx="3758790" cy="2778388"/>
          </a:xfrm>
          <a:custGeom>
            <a:rect b="b" l="l" r="r" t="t"/>
            <a:pathLst>
              <a:path extrusionOk="0" h="88070" w="119147">
                <a:moveTo>
                  <a:pt x="25767" y="0"/>
                </a:moveTo>
                <a:cubicBezTo>
                  <a:pt x="24236" y="0"/>
                  <a:pt x="23941" y="716"/>
                  <a:pt x="26183" y="2690"/>
                </a:cubicBezTo>
                <a:cubicBezTo>
                  <a:pt x="26135" y="2702"/>
                  <a:pt x="26099" y="2725"/>
                  <a:pt x="26063" y="2761"/>
                </a:cubicBezTo>
                <a:lnTo>
                  <a:pt x="23932" y="1630"/>
                </a:lnTo>
                <a:lnTo>
                  <a:pt x="17932" y="13262"/>
                </a:lnTo>
                <a:cubicBezTo>
                  <a:pt x="17110" y="14560"/>
                  <a:pt x="16253" y="15965"/>
                  <a:pt x="15360" y="17453"/>
                </a:cubicBezTo>
                <a:cubicBezTo>
                  <a:pt x="15145" y="17346"/>
                  <a:pt x="14729" y="17120"/>
                  <a:pt x="14526" y="17013"/>
                </a:cubicBezTo>
                <a:cubicBezTo>
                  <a:pt x="20163" y="6723"/>
                  <a:pt x="19924" y="5511"/>
                  <a:pt x="18903" y="5511"/>
                </a:cubicBezTo>
                <a:cubicBezTo>
                  <a:pt x="18588" y="5511"/>
                  <a:pt x="18198" y="5626"/>
                  <a:pt x="17883" y="5626"/>
                </a:cubicBezTo>
                <a:cubicBezTo>
                  <a:pt x="17550" y="5626"/>
                  <a:pt x="17300" y="5497"/>
                  <a:pt x="17312" y="4964"/>
                </a:cubicBezTo>
                <a:lnTo>
                  <a:pt x="17312" y="4964"/>
                </a:lnTo>
                <a:cubicBezTo>
                  <a:pt x="15110" y="9214"/>
                  <a:pt x="12859" y="13465"/>
                  <a:pt x="10538" y="17644"/>
                </a:cubicBezTo>
                <a:cubicBezTo>
                  <a:pt x="9383" y="19739"/>
                  <a:pt x="8192" y="21823"/>
                  <a:pt x="6978" y="23907"/>
                </a:cubicBezTo>
                <a:cubicBezTo>
                  <a:pt x="6347" y="24990"/>
                  <a:pt x="5716" y="26085"/>
                  <a:pt x="5073" y="27169"/>
                </a:cubicBezTo>
                <a:cubicBezTo>
                  <a:pt x="3942" y="29181"/>
                  <a:pt x="2834" y="31181"/>
                  <a:pt x="1703" y="33193"/>
                </a:cubicBezTo>
                <a:lnTo>
                  <a:pt x="1" y="36468"/>
                </a:lnTo>
                <a:lnTo>
                  <a:pt x="11443" y="42480"/>
                </a:lnTo>
                <a:cubicBezTo>
                  <a:pt x="41208" y="58054"/>
                  <a:pt x="69986" y="73079"/>
                  <a:pt x="98644" y="88069"/>
                </a:cubicBezTo>
                <a:cubicBezTo>
                  <a:pt x="105478" y="74199"/>
                  <a:pt x="112289" y="60340"/>
                  <a:pt x="119147" y="46457"/>
                </a:cubicBezTo>
                <a:cubicBezTo>
                  <a:pt x="112622" y="42957"/>
                  <a:pt x="106097" y="39468"/>
                  <a:pt x="99549" y="35980"/>
                </a:cubicBezTo>
                <a:cubicBezTo>
                  <a:pt x="94477" y="33241"/>
                  <a:pt x="89405" y="30503"/>
                  <a:pt x="84297" y="27740"/>
                </a:cubicBezTo>
                <a:lnTo>
                  <a:pt x="84297" y="27740"/>
                </a:lnTo>
                <a:cubicBezTo>
                  <a:pt x="89440" y="30562"/>
                  <a:pt x="94536" y="33336"/>
                  <a:pt x="99585" y="36110"/>
                </a:cubicBezTo>
                <a:cubicBezTo>
                  <a:pt x="102109" y="37492"/>
                  <a:pt x="104633" y="38861"/>
                  <a:pt x="107145" y="40230"/>
                </a:cubicBezTo>
                <a:cubicBezTo>
                  <a:pt x="111050" y="42349"/>
                  <a:pt x="114967" y="44445"/>
                  <a:pt x="118873" y="46564"/>
                </a:cubicBezTo>
                <a:cubicBezTo>
                  <a:pt x="115456" y="53386"/>
                  <a:pt x="112062" y="60209"/>
                  <a:pt x="108657" y="67007"/>
                </a:cubicBezTo>
                <a:cubicBezTo>
                  <a:pt x="105264" y="73853"/>
                  <a:pt x="101871" y="80711"/>
                  <a:pt x="98465" y="87593"/>
                </a:cubicBezTo>
                <a:cubicBezTo>
                  <a:pt x="92250" y="84331"/>
                  <a:pt x="85976" y="81045"/>
                  <a:pt x="79665" y="77735"/>
                </a:cubicBezTo>
                <a:cubicBezTo>
                  <a:pt x="74796" y="75211"/>
                  <a:pt x="69890" y="72663"/>
                  <a:pt x="64925" y="70079"/>
                </a:cubicBezTo>
                <a:cubicBezTo>
                  <a:pt x="64945" y="70077"/>
                  <a:pt x="64966" y="70077"/>
                  <a:pt x="64988" y="70077"/>
                </a:cubicBezTo>
                <a:cubicBezTo>
                  <a:pt x="65085" y="70077"/>
                  <a:pt x="65204" y="70088"/>
                  <a:pt x="65300" y="70088"/>
                </a:cubicBezTo>
                <a:cubicBezTo>
                  <a:pt x="65537" y="70088"/>
                  <a:pt x="65632" y="70019"/>
                  <a:pt x="64902" y="69543"/>
                </a:cubicBezTo>
                <a:lnTo>
                  <a:pt x="64902" y="69543"/>
                </a:lnTo>
                <a:cubicBezTo>
                  <a:pt x="69986" y="71996"/>
                  <a:pt x="74962" y="74496"/>
                  <a:pt x="79880" y="77008"/>
                </a:cubicBezTo>
                <a:cubicBezTo>
                  <a:pt x="82332" y="78294"/>
                  <a:pt x="84773" y="79556"/>
                  <a:pt x="87214" y="80818"/>
                </a:cubicBezTo>
                <a:cubicBezTo>
                  <a:pt x="90845" y="82735"/>
                  <a:pt x="94477" y="84640"/>
                  <a:pt x="98108" y="86557"/>
                </a:cubicBezTo>
                <a:cubicBezTo>
                  <a:pt x="99239" y="84271"/>
                  <a:pt x="100382" y="81997"/>
                  <a:pt x="101513" y="79699"/>
                </a:cubicBezTo>
                <a:cubicBezTo>
                  <a:pt x="102335" y="78068"/>
                  <a:pt x="103156" y="76425"/>
                  <a:pt x="103990" y="74794"/>
                </a:cubicBezTo>
                <a:cubicBezTo>
                  <a:pt x="105359" y="72103"/>
                  <a:pt x="106716" y="69424"/>
                  <a:pt x="108086" y="66721"/>
                </a:cubicBezTo>
                <a:cubicBezTo>
                  <a:pt x="109455" y="64042"/>
                  <a:pt x="110824" y="61352"/>
                  <a:pt x="112193" y="58673"/>
                </a:cubicBezTo>
                <a:cubicBezTo>
                  <a:pt x="112991" y="57101"/>
                  <a:pt x="113789" y="55506"/>
                  <a:pt x="114598" y="53922"/>
                </a:cubicBezTo>
                <a:cubicBezTo>
                  <a:pt x="115789" y="51541"/>
                  <a:pt x="116980" y="49160"/>
                  <a:pt x="118182" y="46767"/>
                </a:cubicBezTo>
                <a:cubicBezTo>
                  <a:pt x="114325" y="44683"/>
                  <a:pt x="110455" y="42599"/>
                  <a:pt x="106585" y="40504"/>
                </a:cubicBezTo>
                <a:cubicBezTo>
                  <a:pt x="103966" y="39087"/>
                  <a:pt x="101335" y="37670"/>
                  <a:pt x="98692" y="36265"/>
                </a:cubicBezTo>
                <a:cubicBezTo>
                  <a:pt x="93393" y="33443"/>
                  <a:pt x="88036" y="30646"/>
                  <a:pt x="82582" y="27883"/>
                </a:cubicBezTo>
                <a:cubicBezTo>
                  <a:pt x="82690" y="27669"/>
                  <a:pt x="82916" y="27276"/>
                  <a:pt x="83011" y="27062"/>
                </a:cubicBezTo>
                <a:cubicBezTo>
                  <a:pt x="71879" y="21037"/>
                  <a:pt x="60687" y="14906"/>
                  <a:pt x="49376" y="8643"/>
                </a:cubicBezTo>
                <a:cubicBezTo>
                  <a:pt x="44637" y="6119"/>
                  <a:pt x="40351" y="4333"/>
                  <a:pt x="36684" y="3011"/>
                </a:cubicBezTo>
                <a:lnTo>
                  <a:pt x="36684" y="3011"/>
                </a:lnTo>
                <a:cubicBezTo>
                  <a:pt x="48864" y="10155"/>
                  <a:pt x="61580" y="17334"/>
                  <a:pt x="74534" y="24478"/>
                </a:cubicBezTo>
                <a:cubicBezTo>
                  <a:pt x="81011" y="28050"/>
                  <a:pt x="87559" y="31622"/>
                  <a:pt x="94120" y="35194"/>
                </a:cubicBezTo>
                <a:cubicBezTo>
                  <a:pt x="97406" y="36980"/>
                  <a:pt x="100680" y="38742"/>
                  <a:pt x="103966" y="40528"/>
                </a:cubicBezTo>
                <a:cubicBezTo>
                  <a:pt x="108157" y="42778"/>
                  <a:pt x="112336" y="45040"/>
                  <a:pt x="116515" y="47290"/>
                </a:cubicBezTo>
                <a:cubicBezTo>
                  <a:pt x="113693" y="52934"/>
                  <a:pt x="110872" y="58554"/>
                  <a:pt x="108074" y="64162"/>
                </a:cubicBezTo>
                <a:cubicBezTo>
                  <a:pt x="105621" y="69043"/>
                  <a:pt x="103168" y="73913"/>
                  <a:pt x="100739" y="78735"/>
                </a:cubicBezTo>
                <a:cubicBezTo>
                  <a:pt x="103037" y="74068"/>
                  <a:pt x="105419" y="69198"/>
                  <a:pt x="107836" y="64257"/>
                </a:cubicBezTo>
                <a:cubicBezTo>
                  <a:pt x="110586" y="58685"/>
                  <a:pt x="113360" y="53029"/>
                  <a:pt x="116110" y="47421"/>
                </a:cubicBezTo>
                <a:cubicBezTo>
                  <a:pt x="113729" y="46147"/>
                  <a:pt x="111372" y="44873"/>
                  <a:pt x="109002" y="43611"/>
                </a:cubicBezTo>
                <a:cubicBezTo>
                  <a:pt x="107395" y="42730"/>
                  <a:pt x="105800" y="41873"/>
                  <a:pt x="104228" y="41004"/>
                </a:cubicBezTo>
                <a:cubicBezTo>
                  <a:pt x="101109" y="39313"/>
                  <a:pt x="98061" y="37611"/>
                  <a:pt x="95120" y="35932"/>
                </a:cubicBezTo>
                <a:cubicBezTo>
                  <a:pt x="74177" y="24264"/>
                  <a:pt x="55008" y="14358"/>
                  <a:pt x="36279" y="3607"/>
                </a:cubicBezTo>
                <a:lnTo>
                  <a:pt x="33243" y="1821"/>
                </a:lnTo>
                <a:cubicBezTo>
                  <a:pt x="31778" y="1344"/>
                  <a:pt x="30433" y="928"/>
                  <a:pt x="29242" y="570"/>
                </a:cubicBezTo>
                <a:cubicBezTo>
                  <a:pt x="27851" y="222"/>
                  <a:pt x="26618" y="0"/>
                  <a:pt x="257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272374" y="259993"/>
            <a:ext cx="630319" cy="560000"/>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7786298" y="4030020"/>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 name="Google Shape;89;p4"/>
          <p:cNvGrpSpPr/>
          <p:nvPr/>
        </p:nvGrpSpPr>
        <p:grpSpPr>
          <a:xfrm>
            <a:off x="6311002" y="102370"/>
            <a:ext cx="2476722" cy="875246"/>
            <a:chOff x="-7151200" y="-2136100"/>
            <a:chExt cx="1714825" cy="606000"/>
          </a:xfrm>
        </p:grpSpPr>
        <p:sp>
          <p:nvSpPr>
            <p:cNvPr id="90" name="Google Shape;90;p4"/>
            <p:cNvSpPr/>
            <p:nvPr/>
          </p:nvSpPr>
          <p:spPr>
            <a:xfrm>
              <a:off x="-7151200" y="-1942725"/>
              <a:ext cx="43775" cy="39375"/>
            </a:xfrm>
            <a:custGeom>
              <a:rect b="b" l="l" r="r" t="t"/>
              <a:pathLst>
                <a:path extrusionOk="0" h="1575" w="1751">
                  <a:moveTo>
                    <a:pt x="1096" y="265"/>
                  </a:moveTo>
                  <a:cubicBezTo>
                    <a:pt x="1251" y="360"/>
                    <a:pt x="1334" y="419"/>
                    <a:pt x="1429" y="479"/>
                  </a:cubicBezTo>
                  <a:cubicBezTo>
                    <a:pt x="1322" y="419"/>
                    <a:pt x="1203" y="360"/>
                    <a:pt x="1096" y="265"/>
                  </a:cubicBezTo>
                  <a:close/>
                  <a:moveTo>
                    <a:pt x="798" y="1384"/>
                  </a:moveTo>
                  <a:cubicBezTo>
                    <a:pt x="798" y="1396"/>
                    <a:pt x="822" y="1420"/>
                    <a:pt x="822" y="1420"/>
                  </a:cubicBezTo>
                  <a:cubicBezTo>
                    <a:pt x="798" y="1420"/>
                    <a:pt x="798" y="1396"/>
                    <a:pt x="798" y="1384"/>
                  </a:cubicBezTo>
                  <a:close/>
                  <a:moveTo>
                    <a:pt x="859" y="0"/>
                  </a:moveTo>
                  <a:cubicBezTo>
                    <a:pt x="781" y="0"/>
                    <a:pt x="700" y="24"/>
                    <a:pt x="619" y="50"/>
                  </a:cubicBezTo>
                  <a:cubicBezTo>
                    <a:pt x="453" y="122"/>
                    <a:pt x="203" y="62"/>
                    <a:pt x="84" y="229"/>
                  </a:cubicBezTo>
                  <a:cubicBezTo>
                    <a:pt x="0" y="384"/>
                    <a:pt x="227" y="741"/>
                    <a:pt x="358" y="860"/>
                  </a:cubicBezTo>
                  <a:cubicBezTo>
                    <a:pt x="369" y="896"/>
                    <a:pt x="381" y="955"/>
                    <a:pt x="405" y="979"/>
                  </a:cubicBezTo>
                  <a:cubicBezTo>
                    <a:pt x="401" y="978"/>
                    <a:pt x="396" y="978"/>
                    <a:pt x="393" y="978"/>
                  </a:cubicBezTo>
                  <a:cubicBezTo>
                    <a:pt x="310" y="978"/>
                    <a:pt x="443" y="1224"/>
                    <a:pt x="489" y="1372"/>
                  </a:cubicBezTo>
                  <a:cubicBezTo>
                    <a:pt x="494" y="1370"/>
                    <a:pt x="500" y="1369"/>
                    <a:pt x="506" y="1369"/>
                  </a:cubicBezTo>
                  <a:cubicBezTo>
                    <a:pt x="536" y="1369"/>
                    <a:pt x="568" y="1395"/>
                    <a:pt x="608" y="1455"/>
                  </a:cubicBezTo>
                  <a:lnTo>
                    <a:pt x="643" y="1455"/>
                  </a:lnTo>
                  <a:cubicBezTo>
                    <a:pt x="724" y="1442"/>
                    <a:pt x="815" y="1417"/>
                    <a:pt x="908" y="1417"/>
                  </a:cubicBezTo>
                  <a:cubicBezTo>
                    <a:pt x="979" y="1417"/>
                    <a:pt x="1052" y="1432"/>
                    <a:pt x="1120" y="1479"/>
                  </a:cubicBezTo>
                  <a:cubicBezTo>
                    <a:pt x="1044" y="1413"/>
                    <a:pt x="953" y="1377"/>
                    <a:pt x="865" y="1377"/>
                  </a:cubicBezTo>
                  <a:cubicBezTo>
                    <a:pt x="842" y="1377"/>
                    <a:pt x="820" y="1379"/>
                    <a:pt x="798" y="1384"/>
                  </a:cubicBezTo>
                  <a:lnTo>
                    <a:pt x="798" y="1324"/>
                  </a:lnTo>
                  <a:cubicBezTo>
                    <a:pt x="832" y="1291"/>
                    <a:pt x="860" y="1278"/>
                    <a:pt x="887" y="1278"/>
                  </a:cubicBezTo>
                  <a:cubicBezTo>
                    <a:pt x="917" y="1278"/>
                    <a:pt x="945" y="1294"/>
                    <a:pt x="977" y="1312"/>
                  </a:cubicBezTo>
                  <a:cubicBezTo>
                    <a:pt x="1014" y="1350"/>
                    <a:pt x="1051" y="1380"/>
                    <a:pt x="1100" y="1380"/>
                  </a:cubicBezTo>
                  <a:cubicBezTo>
                    <a:pt x="1113" y="1380"/>
                    <a:pt x="1128" y="1377"/>
                    <a:pt x="1143" y="1372"/>
                  </a:cubicBezTo>
                  <a:lnTo>
                    <a:pt x="1143" y="1372"/>
                  </a:lnTo>
                  <a:cubicBezTo>
                    <a:pt x="1143" y="1396"/>
                    <a:pt x="1131" y="1455"/>
                    <a:pt x="1120" y="1491"/>
                  </a:cubicBezTo>
                  <a:cubicBezTo>
                    <a:pt x="1143" y="1503"/>
                    <a:pt x="1179" y="1539"/>
                    <a:pt x="1191" y="1574"/>
                  </a:cubicBezTo>
                  <a:cubicBezTo>
                    <a:pt x="1203" y="1574"/>
                    <a:pt x="1239" y="1527"/>
                    <a:pt x="1274" y="1467"/>
                  </a:cubicBezTo>
                  <a:cubicBezTo>
                    <a:pt x="1262" y="1241"/>
                    <a:pt x="1084" y="1193"/>
                    <a:pt x="941" y="1134"/>
                  </a:cubicBezTo>
                  <a:cubicBezTo>
                    <a:pt x="963" y="1134"/>
                    <a:pt x="987" y="1131"/>
                    <a:pt x="1012" y="1131"/>
                  </a:cubicBezTo>
                  <a:cubicBezTo>
                    <a:pt x="1056" y="1131"/>
                    <a:pt x="1101" y="1140"/>
                    <a:pt x="1131" y="1193"/>
                  </a:cubicBezTo>
                  <a:cubicBezTo>
                    <a:pt x="1191" y="1265"/>
                    <a:pt x="1274" y="1265"/>
                    <a:pt x="1310" y="1384"/>
                  </a:cubicBezTo>
                  <a:lnTo>
                    <a:pt x="1310" y="1396"/>
                  </a:lnTo>
                  <a:cubicBezTo>
                    <a:pt x="1334" y="1372"/>
                    <a:pt x="1358" y="1336"/>
                    <a:pt x="1381" y="1301"/>
                  </a:cubicBezTo>
                  <a:cubicBezTo>
                    <a:pt x="1453" y="1158"/>
                    <a:pt x="1572" y="1003"/>
                    <a:pt x="1608" y="836"/>
                  </a:cubicBezTo>
                  <a:lnTo>
                    <a:pt x="1572" y="824"/>
                  </a:lnTo>
                  <a:cubicBezTo>
                    <a:pt x="1608" y="765"/>
                    <a:pt x="1632" y="717"/>
                    <a:pt x="1667" y="658"/>
                  </a:cubicBezTo>
                  <a:cubicBezTo>
                    <a:pt x="1596" y="598"/>
                    <a:pt x="1512" y="539"/>
                    <a:pt x="1429" y="479"/>
                  </a:cubicBezTo>
                  <a:lnTo>
                    <a:pt x="1429" y="479"/>
                  </a:lnTo>
                  <a:cubicBezTo>
                    <a:pt x="1501" y="527"/>
                    <a:pt x="1596" y="550"/>
                    <a:pt x="1679" y="610"/>
                  </a:cubicBezTo>
                  <a:cubicBezTo>
                    <a:pt x="1715" y="550"/>
                    <a:pt x="1739" y="491"/>
                    <a:pt x="1739" y="443"/>
                  </a:cubicBezTo>
                  <a:cubicBezTo>
                    <a:pt x="1751" y="360"/>
                    <a:pt x="1608" y="384"/>
                    <a:pt x="1560" y="348"/>
                  </a:cubicBezTo>
                  <a:cubicBezTo>
                    <a:pt x="1429" y="169"/>
                    <a:pt x="1215" y="146"/>
                    <a:pt x="1036" y="50"/>
                  </a:cubicBezTo>
                  <a:cubicBezTo>
                    <a:pt x="979" y="14"/>
                    <a:pt x="920" y="0"/>
                    <a:pt x="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6926175" y="-1902900"/>
              <a:ext cx="39900" cy="37050"/>
            </a:xfrm>
            <a:custGeom>
              <a:rect b="b" l="l" r="r" t="t"/>
              <a:pathLst>
                <a:path extrusionOk="0" h="1482" w="1596">
                  <a:moveTo>
                    <a:pt x="989" y="267"/>
                  </a:moveTo>
                  <a:lnTo>
                    <a:pt x="989" y="267"/>
                  </a:lnTo>
                  <a:cubicBezTo>
                    <a:pt x="1108" y="327"/>
                    <a:pt x="1203" y="374"/>
                    <a:pt x="1310" y="410"/>
                  </a:cubicBezTo>
                  <a:cubicBezTo>
                    <a:pt x="1191" y="386"/>
                    <a:pt x="1084" y="339"/>
                    <a:pt x="989" y="267"/>
                  </a:cubicBezTo>
                  <a:close/>
                  <a:moveTo>
                    <a:pt x="783" y="1"/>
                  </a:moveTo>
                  <a:cubicBezTo>
                    <a:pt x="705" y="1"/>
                    <a:pt x="626" y="29"/>
                    <a:pt x="548" y="53"/>
                  </a:cubicBezTo>
                  <a:cubicBezTo>
                    <a:pt x="393" y="136"/>
                    <a:pt x="191" y="53"/>
                    <a:pt x="96" y="208"/>
                  </a:cubicBezTo>
                  <a:cubicBezTo>
                    <a:pt x="0" y="339"/>
                    <a:pt x="179" y="743"/>
                    <a:pt x="298" y="862"/>
                  </a:cubicBezTo>
                  <a:cubicBezTo>
                    <a:pt x="310" y="886"/>
                    <a:pt x="334" y="946"/>
                    <a:pt x="334" y="982"/>
                  </a:cubicBezTo>
                  <a:cubicBezTo>
                    <a:pt x="326" y="978"/>
                    <a:pt x="319" y="976"/>
                    <a:pt x="313" y="976"/>
                  </a:cubicBezTo>
                  <a:cubicBezTo>
                    <a:pt x="244" y="976"/>
                    <a:pt x="348" y="1230"/>
                    <a:pt x="370" y="1363"/>
                  </a:cubicBezTo>
                  <a:cubicBezTo>
                    <a:pt x="374" y="1361"/>
                    <a:pt x="379" y="1360"/>
                    <a:pt x="384" y="1360"/>
                  </a:cubicBezTo>
                  <a:cubicBezTo>
                    <a:pt x="418" y="1360"/>
                    <a:pt x="460" y="1395"/>
                    <a:pt x="512" y="1458"/>
                  </a:cubicBezTo>
                  <a:lnTo>
                    <a:pt x="536" y="1458"/>
                  </a:lnTo>
                  <a:cubicBezTo>
                    <a:pt x="685" y="1425"/>
                    <a:pt x="829" y="1380"/>
                    <a:pt x="975" y="1380"/>
                  </a:cubicBezTo>
                  <a:cubicBezTo>
                    <a:pt x="1038" y="1380"/>
                    <a:pt x="1102" y="1388"/>
                    <a:pt x="1167" y="1410"/>
                  </a:cubicBezTo>
                  <a:cubicBezTo>
                    <a:pt x="1086" y="1361"/>
                    <a:pt x="987" y="1329"/>
                    <a:pt x="891" y="1329"/>
                  </a:cubicBezTo>
                  <a:cubicBezTo>
                    <a:pt x="847" y="1329"/>
                    <a:pt x="804" y="1336"/>
                    <a:pt x="762" y="1351"/>
                  </a:cubicBezTo>
                  <a:lnTo>
                    <a:pt x="762" y="1291"/>
                  </a:lnTo>
                  <a:cubicBezTo>
                    <a:pt x="801" y="1246"/>
                    <a:pt x="840" y="1231"/>
                    <a:pt x="878" y="1231"/>
                  </a:cubicBezTo>
                  <a:cubicBezTo>
                    <a:pt x="963" y="1231"/>
                    <a:pt x="1048" y="1305"/>
                    <a:pt x="1132" y="1305"/>
                  </a:cubicBezTo>
                  <a:cubicBezTo>
                    <a:pt x="1152" y="1305"/>
                    <a:pt x="1172" y="1301"/>
                    <a:pt x="1191" y="1291"/>
                  </a:cubicBezTo>
                  <a:lnTo>
                    <a:pt x="1191" y="1291"/>
                  </a:lnTo>
                  <a:cubicBezTo>
                    <a:pt x="1191" y="1327"/>
                    <a:pt x="1179" y="1386"/>
                    <a:pt x="1179" y="1410"/>
                  </a:cubicBezTo>
                  <a:cubicBezTo>
                    <a:pt x="1227" y="1422"/>
                    <a:pt x="1274" y="1458"/>
                    <a:pt x="1310" y="1482"/>
                  </a:cubicBezTo>
                  <a:cubicBezTo>
                    <a:pt x="1322" y="1482"/>
                    <a:pt x="1358" y="1422"/>
                    <a:pt x="1394" y="1363"/>
                  </a:cubicBezTo>
                  <a:cubicBezTo>
                    <a:pt x="1286" y="1124"/>
                    <a:pt x="1096" y="1124"/>
                    <a:pt x="905" y="1089"/>
                  </a:cubicBezTo>
                  <a:cubicBezTo>
                    <a:pt x="944" y="1089"/>
                    <a:pt x="987" y="1078"/>
                    <a:pt x="1029" y="1078"/>
                  </a:cubicBezTo>
                  <a:cubicBezTo>
                    <a:pt x="1064" y="1078"/>
                    <a:pt x="1099" y="1085"/>
                    <a:pt x="1132" y="1112"/>
                  </a:cubicBezTo>
                  <a:cubicBezTo>
                    <a:pt x="1239" y="1172"/>
                    <a:pt x="1322" y="1160"/>
                    <a:pt x="1405" y="1267"/>
                  </a:cubicBezTo>
                  <a:lnTo>
                    <a:pt x="1417" y="1279"/>
                  </a:lnTo>
                  <a:cubicBezTo>
                    <a:pt x="1429" y="1243"/>
                    <a:pt x="1441" y="1220"/>
                    <a:pt x="1465" y="1220"/>
                  </a:cubicBezTo>
                  <a:cubicBezTo>
                    <a:pt x="1524" y="1065"/>
                    <a:pt x="1560" y="874"/>
                    <a:pt x="1548" y="708"/>
                  </a:cubicBezTo>
                  <a:lnTo>
                    <a:pt x="1524" y="708"/>
                  </a:lnTo>
                  <a:cubicBezTo>
                    <a:pt x="1524" y="648"/>
                    <a:pt x="1536" y="589"/>
                    <a:pt x="1548" y="529"/>
                  </a:cubicBezTo>
                  <a:cubicBezTo>
                    <a:pt x="1477" y="493"/>
                    <a:pt x="1405" y="446"/>
                    <a:pt x="1310" y="410"/>
                  </a:cubicBezTo>
                  <a:lnTo>
                    <a:pt x="1310" y="410"/>
                  </a:lnTo>
                  <a:cubicBezTo>
                    <a:pt x="1382" y="434"/>
                    <a:pt x="1477" y="446"/>
                    <a:pt x="1560" y="470"/>
                  </a:cubicBezTo>
                  <a:cubicBezTo>
                    <a:pt x="1584" y="398"/>
                    <a:pt x="1596" y="339"/>
                    <a:pt x="1584" y="291"/>
                  </a:cubicBezTo>
                  <a:cubicBezTo>
                    <a:pt x="1573" y="247"/>
                    <a:pt x="1542" y="239"/>
                    <a:pt x="1508" y="239"/>
                  </a:cubicBezTo>
                  <a:cubicBezTo>
                    <a:pt x="1486" y="239"/>
                    <a:pt x="1463" y="242"/>
                    <a:pt x="1443" y="242"/>
                  </a:cubicBezTo>
                  <a:cubicBezTo>
                    <a:pt x="1427" y="242"/>
                    <a:pt x="1414" y="240"/>
                    <a:pt x="1405" y="231"/>
                  </a:cubicBezTo>
                  <a:cubicBezTo>
                    <a:pt x="1251" y="89"/>
                    <a:pt x="1072" y="112"/>
                    <a:pt x="905" y="29"/>
                  </a:cubicBezTo>
                  <a:cubicBezTo>
                    <a:pt x="864" y="9"/>
                    <a:pt x="82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5471225" y="-1783700"/>
              <a:ext cx="34850" cy="36325"/>
            </a:xfrm>
            <a:custGeom>
              <a:rect b="b" l="l" r="r" t="t"/>
              <a:pathLst>
                <a:path extrusionOk="0" h="1453" w="1394">
                  <a:moveTo>
                    <a:pt x="620" y="1"/>
                  </a:moveTo>
                  <a:cubicBezTo>
                    <a:pt x="532" y="1"/>
                    <a:pt x="457" y="50"/>
                    <a:pt x="381" y="107"/>
                  </a:cubicBezTo>
                  <a:cubicBezTo>
                    <a:pt x="274" y="214"/>
                    <a:pt x="72" y="202"/>
                    <a:pt x="24" y="369"/>
                  </a:cubicBezTo>
                  <a:cubicBezTo>
                    <a:pt x="0" y="524"/>
                    <a:pt x="298" y="845"/>
                    <a:pt x="429" y="928"/>
                  </a:cubicBezTo>
                  <a:cubicBezTo>
                    <a:pt x="441" y="964"/>
                    <a:pt x="476" y="1000"/>
                    <a:pt x="488" y="1036"/>
                  </a:cubicBezTo>
                  <a:cubicBezTo>
                    <a:pt x="393" y="1036"/>
                    <a:pt x="596" y="1262"/>
                    <a:pt x="667" y="1393"/>
                  </a:cubicBezTo>
                  <a:cubicBezTo>
                    <a:pt x="670" y="1390"/>
                    <a:pt x="674" y="1389"/>
                    <a:pt x="680" y="1389"/>
                  </a:cubicBezTo>
                  <a:cubicBezTo>
                    <a:pt x="701" y="1389"/>
                    <a:pt x="740" y="1406"/>
                    <a:pt x="786" y="1452"/>
                  </a:cubicBezTo>
                  <a:lnTo>
                    <a:pt x="798" y="1440"/>
                  </a:lnTo>
                  <a:cubicBezTo>
                    <a:pt x="896" y="1391"/>
                    <a:pt x="995" y="1309"/>
                    <a:pt x="1113" y="1309"/>
                  </a:cubicBezTo>
                  <a:cubicBezTo>
                    <a:pt x="1138" y="1309"/>
                    <a:pt x="1164" y="1313"/>
                    <a:pt x="1191" y="1321"/>
                  </a:cubicBezTo>
                  <a:cubicBezTo>
                    <a:pt x="1143" y="1292"/>
                    <a:pt x="1093" y="1277"/>
                    <a:pt x="1045" y="1277"/>
                  </a:cubicBezTo>
                  <a:cubicBezTo>
                    <a:pt x="997" y="1277"/>
                    <a:pt x="953" y="1292"/>
                    <a:pt x="917" y="1321"/>
                  </a:cubicBezTo>
                  <a:cubicBezTo>
                    <a:pt x="917" y="1297"/>
                    <a:pt x="917" y="1274"/>
                    <a:pt x="905" y="1262"/>
                  </a:cubicBezTo>
                  <a:cubicBezTo>
                    <a:pt x="924" y="1205"/>
                    <a:pt x="951" y="1188"/>
                    <a:pt x="982" y="1188"/>
                  </a:cubicBezTo>
                  <a:cubicBezTo>
                    <a:pt x="1030" y="1188"/>
                    <a:pt x="1086" y="1228"/>
                    <a:pt x="1135" y="1228"/>
                  </a:cubicBezTo>
                  <a:cubicBezTo>
                    <a:pt x="1155" y="1228"/>
                    <a:pt x="1174" y="1221"/>
                    <a:pt x="1191" y="1202"/>
                  </a:cubicBezTo>
                  <a:cubicBezTo>
                    <a:pt x="1191" y="1226"/>
                    <a:pt x="1203" y="1286"/>
                    <a:pt x="1203" y="1321"/>
                  </a:cubicBezTo>
                  <a:cubicBezTo>
                    <a:pt x="1227" y="1333"/>
                    <a:pt x="1262" y="1345"/>
                    <a:pt x="1286" y="1381"/>
                  </a:cubicBezTo>
                  <a:cubicBezTo>
                    <a:pt x="1286" y="1381"/>
                    <a:pt x="1310" y="1321"/>
                    <a:pt x="1322" y="1238"/>
                  </a:cubicBezTo>
                  <a:cubicBezTo>
                    <a:pt x="1227" y="1036"/>
                    <a:pt x="1084" y="1059"/>
                    <a:pt x="953" y="1047"/>
                  </a:cubicBezTo>
                  <a:cubicBezTo>
                    <a:pt x="990" y="1040"/>
                    <a:pt x="1028" y="1018"/>
                    <a:pt x="1066" y="1018"/>
                  </a:cubicBezTo>
                  <a:cubicBezTo>
                    <a:pt x="1087" y="1018"/>
                    <a:pt x="1109" y="1026"/>
                    <a:pt x="1131" y="1047"/>
                  </a:cubicBezTo>
                  <a:cubicBezTo>
                    <a:pt x="1203" y="1095"/>
                    <a:pt x="1274" y="1059"/>
                    <a:pt x="1334" y="1155"/>
                  </a:cubicBezTo>
                  <a:lnTo>
                    <a:pt x="1346" y="1167"/>
                  </a:lnTo>
                  <a:cubicBezTo>
                    <a:pt x="1346" y="1143"/>
                    <a:pt x="1369" y="1095"/>
                    <a:pt x="1346" y="1059"/>
                  </a:cubicBezTo>
                  <a:cubicBezTo>
                    <a:pt x="1369" y="916"/>
                    <a:pt x="1393" y="702"/>
                    <a:pt x="1369" y="559"/>
                  </a:cubicBezTo>
                  <a:lnTo>
                    <a:pt x="1334" y="559"/>
                  </a:lnTo>
                  <a:cubicBezTo>
                    <a:pt x="1322" y="500"/>
                    <a:pt x="1334" y="440"/>
                    <a:pt x="1334" y="381"/>
                  </a:cubicBezTo>
                  <a:cubicBezTo>
                    <a:pt x="1262" y="345"/>
                    <a:pt x="1191" y="321"/>
                    <a:pt x="1108" y="309"/>
                  </a:cubicBezTo>
                  <a:cubicBezTo>
                    <a:pt x="1012" y="285"/>
                    <a:pt x="917" y="274"/>
                    <a:pt x="798" y="214"/>
                  </a:cubicBezTo>
                  <a:lnTo>
                    <a:pt x="798" y="214"/>
                  </a:lnTo>
                  <a:cubicBezTo>
                    <a:pt x="917" y="262"/>
                    <a:pt x="1024" y="274"/>
                    <a:pt x="1108" y="309"/>
                  </a:cubicBezTo>
                  <a:cubicBezTo>
                    <a:pt x="1203" y="309"/>
                    <a:pt x="1274" y="309"/>
                    <a:pt x="1346" y="321"/>
                  </a:cubicBezTo>
                  <a:cubicBezTo>
                    <a:pt x="1346" y="250"/>
                    <a:pt x="1346" y="190"/>
                    <a:pt x="1334" y="143"/>
                  </a:cubicBezTo>
                  <a:cubicBezTo>
                    <a:pt x="1329" y="108"/>
                    <a:pt x="1313" y="99"/>
                    <a:pt x="1291" y="99"/>
                  </a:cubicBezTo>
                  <a:cubicBezTo>
                    <a:pt x="1263" y="99"/>
                    <a:pt x="1226" y="115"/>
                    <a:pt x="1196" y="115"/>
                  </a:cubicBezTo>
                  <a:cubicBezTo>
                    <a:pt x="1185" y="115"/>
                    <a:pt x="1175" y="113"/>
                    <a:pt x="1167" y="107"/>
                  </a:cubicBezTo>
                  <a:cubicBezTo>
                    <a:pt x="1024" y="12"/>
                    <a:pt x="857" y="47"/>
                    <a:pt x="691" y="12"/>
                  </a:cubicBezTo>
                  <a:cubicBezTo>
                    <a:pt x="666" y="4"/>
                    <a:pt x="643" y="1"/>
                    <a:pt x="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6879450" y="-1672400"/>
              <a:ext cx="44675" cy="39350"/>
            </a:xfrm>
            <a:custGeom>
              <a:rect b="b" l="l" r="r" t="t"/>
              <a:pathLst>
                <a:path extrusionOk="0" h="1574" w="1787">
                  <a:moveTo>
                    <a:pt x="1096" y="274"/>
                  </a:moveTo>
                  <a:cubicBezTo>
                    <a:pt x="1215" y="346"/>
                    <a:pt x="1334" y="394"/>
                    <a:pt x="1453" y="453"/>
                  </a:cubicBezTo>
                  <a:cubicBezTo>
                    <a:pt x="1334" y="405"/>
                    <a:pt x="1215" y="370"/>
                    <a:pt x="1096" y="274"/>
                  </a:cubicBezTo>
                  <a:close/>
                  <a:moveTo>
                    <a:pt x="863" y="0"/>
                  </a:moveTo>
                  <a:cubicBezTo>
                    <a:pt x="788" y="0"/>
                    <a:pt x="712" y="16"/>
                    <a:pt x="632" y="36"/>
                  </a:cubicBezTo>
                  <a:cubicBezTo>
                    <a:pt x="582" y="53"/>
                    <a:pt x="531" y="57"/>
                    <a:pt x="479" y="57"/>
                  </a:cubicBezTo>
                  <a:cubicBezTo>
                    <a:pt x="439" y="57"/>
                    <a:pt x="398" y="54"/>
                    <a:pt x="358" y="54"/>
                  </a:cubicBezTo>
                  <a:cubicBezTo>
                    <a:pt x="269" y="54"/>
                    <a:pt x="185" y="66"/>
                    <a:pt x="120" y="144"/>
                  </a:cubicBezTo>
                  <a:cubicBezTo>
                    <a:pt x="1" y="286"/>
                    <a:pt x="132" y="691"/>
                    <a:pt x="263" y="822"/>
                  </a:cubicBezTo>
                  <a:cubicBezTo>
                    <a:pt x="263" y="858"/>
                    <a:pt x="275" y="917"/>
                    <a:pt x="275" y="941"/>
                  </a:cubicBezTo>
                  <a:cubicBezTo>
                    <a:pt x="270" y="940"/>
                    <a:pt x="266" y="940"/>
                    <a:pt x="262" y="940"/>
                  </a:cubicBezTo>
                  <a:cubicBezTo>
                    <a:pt x="164" y="940"/>
                    <a:pt x="263" y="1209"/>
                    <a:pt x="275" y="1346"/>
                  </a:cubicBezTo>
                  <a:cubicBezTo>
                    <a:pt x="322" y="1346"/>
                    <a:pt x="370" y="1358"/>
                    <a:pt x="429" y="1453"/>
                  </a:cubicBezTo>
                  <a:lnTo>
                    <a:pt x="477" y="1453"/>
                  </a:lnTo>
                  <a:cubicBezTo>
                    <a:pt x="627" y="1446"/>
                    <a:pt x="773" y="1424"/>
                    <a:pt x="920" y="1424"/>
                  </a:cubicBezTo>
                  <a:cubicBezTo>
                    <a:pt x="1030" y="1424"/>
                    <a:pt x="1139" y="1436"/>
                    <a:pt x="1251" y="1477"/>
                  </a:cubicBezTo>
                  <a:cubicBezTo>
                    <a:pt x="1132" y="1413"/>
                    <a:pt x="1005" y="1370"/>
                    <a:pt x="872" y="1370"/>
                  </a:cubicBezTo>
                  <a:cubicBezTo>
                    <a:pt x="832" y="1370"/>
                    <a:pt x="792" y="1374"/>
                    <a:pt x="751" y="1382"/>
                  </a:cubicBezTo>
                  <a:lnTo>
                    <a:pt x="751" y="1322"/>
                  </a:lnTo>
                  <a:cubicBezTo>
                    <a:pt x="800" y="1285"/>
                    <a:pt x="846" y="1271"/>
                    <a:pt x="889" y="1271"/>
                  </a:cubicBezTo>
                  <a:cubicBezTo>
                    <a:pt x="1005" y="1271"/>
                    <a:pt x="1106" y="1367"/>
                    <a:pt x="1217" y="1367"/>
                  </a:cubicBezTo>
                  <a:cubicBezTo>
                    <a:pt x="1236" y="1367"/>
                    <a:pt x="1255" y="1364"/>
                    <a:pt x="1275" y="1358"/>
                  </a:cubicBezTo>
                  <a:lnTo>
                    <a:pt x="1275" y="1358"/>
                  </a:lnTo>
                  <a:cubicBezTo>
                    <a:pt x="1275" y="1394"/>
                    <a:pt x="1263" y="1453"/>
                    <a:pt x="1263" y="1477"/>
                  </a:cubicBezTo>
                  <a:cubicBezTo>
                    <a:pt x="1322" y="1501"/>
                    <a:pt x="1382" y="1525"/>
                    <a:pt x="1430" y="1572"/>
                  </a:cubicBezTo>
                  <a:cubicBezTo>
                    <a:pt x="1431" y="1573"/>
                    <a:pt x="1432" y="1574"/>
                    <a:pt x="1433" y="1574"/>
                  </a:cubicBezTo>
                  <a:cubicBezTo>
                    <a:pt x="1450" y="1574"/>
                    <a:pt x="1491" y="1519"/>
                    <a:pt x="1513" y="1465"/>
                  </a:cubicBezTo>
                  <a:cubicBezTo>
                    <a:pt x="1394" y="1227"/>
                    <a:pt x="1168" y="1191"/>
                    <a:pt x="965" y="1132"/>
                  </a:cubicBezTo>
                  <a:cubicBezTo>
                    <a:pt x="986" y="1132"/>
                    <a:pt x="1008" y="1131"/>
                    <a:pt x="1031" y="1131"/>
                  </a:cubicBezTo>
                  <a:cubicBezTo>
                    <a:pt x="1100" y="1131"/>
                    <a:pt x="1174" y="1138"/>
                    <a:pt x="1227" y="1191"/>
                  </a:cubicBezTo>
                  <a:cubicBezTo>
                    <a:pt x="1346" y="1286"/>
                    <a:pt x="1453" y="1275"/>
                    <a:pt x="1537" y="1394"/>
                  </a:cubicBezTo>
                  <a:lnTo>
                    <a:pt x="1560" y="1417"/>
                  </a:lnTo>
                  <a:cubicBezTo>
                    <a:pt x="1572" y="1394"/>
                    <a:pt x="1584" y="1346"/>
                    <a:pt x="1608" y="1286"/>
                  </a:cubicBezTo>
                  <a:cubicBezTo>
                    <a:pt x="1656" y="1156"/>
                    <a:pt x="1739" y="965"/>
                    <a:pt x="1715" y="798"/>
                  </a:cubicBezTo>
                  <a:cubicBezTo>
                    <a:pt x="1703" y="798"/>
                    <a:pt x="1680" y="786"/>
                    <a:pt x="1680" y="786"/>
                  </a:cubicBezTo>
                  <a:cubicBezTo>
                    <a:pt x="1680" y="715"/>
                    <a:pt x="1703" y="667"/>
                    <a:pt x="1715" y="608"/>
                  </a:cubicBezTo>
                  <a:cubicBezTo>
                    <a:pt x="1632" y="548"/>
                    <a:pt x="1537" y="501"/>
                    <a:pt x="1453" y="453"/>
                  </a:cubicBezTo>
                  <a:lnTo>
                    <a:pt x="1453" y="453"/>
                  </a:lnTo>
                  <a:cubicBezTo>
                    <a:pt x="1549" y="489"/>
                    <a:pt x="1644" y="513"/>
                    <a:pt x="1739" y="548"/>
                  </a:cubicBezTo>
                  <a:cubicBezTo>
                    <a:pt x="1763" y="465"/>
                    <a:pt x="1787" y="405"/>
                    <a:pt x="1763" y="370"/>
                  </a:cubicBezTo>
                  <a:cubicBezTo>
                    <a:pt x="1763" y="274"/>
                    <a:pt x="1632" y="334"/>
                    <a:pt x="1572" y="286"/>
                  </a:cubicBezTo>
                  <a:cubicBezTo>
                    <a:pt x="1406" y="144"/>
                    <a:pt x="1215" y="144"/>
                    <a:pt x="1037" y="36"/>
                  </a:cubicBezTo>
                  <a:cubicBezTo>
                    <a:pt x="979" y="10"/>
                    <a:pt x="92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6621675" y="-1623425"/>
              <a:ext cx="50625" cy="42125"/>
            </a:xfrm>
            <a:custGeom>
              <a:rect b="b" l="l" r="r" t="t"/>
              <a:pathLst>
                <a:path extrusionOk="0" h="1685" w="2025">
                  <a:moveTo>
                    <a:pt x="1382" y="280"/>
                  </a:moveTo>
                  <a:lnTo>
                    <a:pt x="1382" y="280"/>
                  </a:lnTo>
                  <a:cubicBezTo>
                    <a:pt x="1292" y="307"/>
                    <a:pt x="1196" y="320"/>
                    <a:pt x="1089" y="320"/>
                  </a:cubicBezTo>
                  <a:cubicBezTo>
                    <a:pt x="1053" y="320"/>
                    <a:pt x="1016" y="319"/>
                    <a:pt x="977" y="316"/>
                  </a:cubicBezTo>
                  <a:cubicBezTo>
                    <a:pt x="1132" y="316"/>
                    <a:pt x="1251" y="292"/>
                    <a:pt x="1382" y="280"/>
                  </a:cubicBezTo>
                  <a:close/>
                  <a:moveTo>
                    <a:pt x="1215" y="1423"/>
                  </a:moveTo>
                  <a:cubicBezTo>
                    <a:pt x="1239" y="1447"/>
                    <a:pt x="1239" y="1447"/>
                    <a:pt x="1251" y="1447"/>
                  </a:cubicBezTo>
                  <a:cubicBezTo>
                    <a:pt x="1244" y="1450"/>
                    <a:pt x="1239" y="1451"/>
                    <a:pt x="1234" y="1451"/>
                  </a:cubicBezTo>
                  <a:cubicBezTo>
                    <a:pt x="1221" y="1451"/>
                    <a:pt x="1215" y="1440"/>
                    <a:pt x="1215" y="1423"/>
                  </a:cubicBezTo>
                  <a:close/>
                  <a:moveTo>
                    <a:pt x="1559" y="0"/>
                  </a:moveTo>
                  <a:cubicBezTo>
                    <a:pt x="1511" y="0"/>
                    <a:pt x="1455" y="66"/>
                    <a:pt x="1394" y="66"/>
                  </a:cubicBezTo>
                  <a:cubicBezTo>
                    <a:pt x="1362" y="60"/>
                    <a:pt x="1331" y="58"/>
                    <a:pt x="1300" y="58"/>
                  </a:cubicBezTo>
                  <a:cubicBezTo>
                    <a:pt x="1138" y="58"/>
                    <a:pt x="993" y="125"/>
                    <a:pt x="822" y="125"/>
                  </a:cubicBezTo>
                  <a:cubicBezTo>
                    <a:pt x="667" y="149"/>
                    <a:pt x="560" y="232"/>
                    <a:pt x="453" y="328"/>
                  </a:cubicBezTo>
                  <a:cubicBezTo>
                    <a:pt x="334" y="459"/>
                    <a:pt x="108" y="470"/>
                    <a:pt x="36" y="649"/>
                  </a:cubicBezTo>
                  <a:cubicBezTo>
                    <a:pt x="1" y="828"/>
                    <a:pt x="298" y="1137"/>
                    <a:pt x="477" y="1197"/>
                  </a:cubicBezTo>
                  <a:cubicBezTo>
                    <a:pt x="501" y="1232"/>
                    <a:pt x="536" y="1280"/>
                    <a:pt x="548" y="1304"/>
                  </a:cubicBezTo>
                  <a:cubicBezTo>
                    <a:pt x="417" y="1328"/>
                    <a:pt x="632" y="1530"/>
                    <a:pt x="715" y="1661"/>
                  </a:cubicBezTo>
                  <a:cubicBezTo>
                    <a:pt x="735" y="1651"/>
                    <a:pt x="758" y="1645"/>
                    <a:pt x="786" y="1645"/>
                  </a:cubicBezTo>
                  <a:cubicBezTo>
                    <a:pt x="824" y="1645"/>
                    <a:pt x="869" y="1657"/>
                    <a:pt x="917" y="1685"/>
                  </a:cubicBezTo>
                  <a:cubicBezTo>
                    <a:pt x="929" y="1661"/>
                    <a:pt x="953" y="1649"/>
                    <a:pt x="965" y="1649"/>
                  </a:cubicBezTo>
                  <a:cubicBezTo>
                    <a:pt x="1215" y="1471"/>
                    <a:pt x="1477" y="1292"/>
                    <a:pt x="1775" y="1221"/>
                  </a:cubicBezTo>
                  <a:lnTo>
                    <a:pt x="1775" y="1221"/>
                  </a:lnTo>
                  <a:cubicBezTo>
                    <a:pt x="1560" y="1244"/>
                    <a:pt x="1382" y="1304"/>
                    <a:pt x="1215" y="1423"/>
                  </a:cubicBezTo>
                  <a:cubicBezTo>
                    <a:pt x="1203" y="1411"/>
                    <a:pt x="1203" y="1399"/>
                    <a:pt x="1191" y="1387"/>
                  </a:cubicBezTo>
                  <a:cubicBezTo>
                    <a:pt x="1286" y="1149"/>
                    <a:pt x="1572" y="1280"/>
                    <a:pt x="1727" y="1113"/>
                  </a:cubicBezTo>
                  <a:cubicBezTo>
                    <a:pt x="1739" y="1125"/>
                    <a:pt x="1751" y="1185"/>
                    <a:pt x="1763" y="1221"/>
                  </a:cubicBezTo>
                  <a:cubicBezTo>
                    <a:pt x="1846" y="1209"/>
                    <a:pt x="1917" y="1209"/>
                    <a:pt x="1989" y="1209"/>
                  </a:cubicBezTo>
                  <a:cubicBezTo>
                    <a:pt x="2025" y="1185"/>
                    <a:pt x="2025" y="1125"/>
                    <a:pt x="2025" y="1054"/>
                  </a:cubicBezTo>
                  <a:cubicBezTo>
                    <a:pt x="1931" y="1011"/>
                    <a:pt x="1844" y="995"/>
                    <a:pt x="1763" y="995"/>
                  </a:cubicBezTo>
                  <a:cubicBezTo>
                    <a:pt x="1595" y="995"/>
                    <a:pt x="1446" y="1062"/>
                    <a:pt x="1286" y="1102"/>
                  </a:cubicBezTo>
                  <a:cubicBezTo>
                    <a:pt x="1375" y="1057"/>
                    <a:pt x="1452" y="993"/>
                    <a:pt x="1558" y="993"/>
                  </a:cubicBezTo>
                  <a:cubicBezTo>
                    <a:pt x="1566" y="993"/>
                    <a:pt x="1575" y="993"/>
                    <a:pt x="1584" y="994"/>
                  </a:cubicBezTo>
                  <a:cubicBezTo>
                    <a:pt x="1708" y="994"/>
                    <a:pt x="1801" y="949"/>
                    <a:pt x="1907" y="949"/>
                  </a:cubicBezTo>
                  <a:cubicBezTo>
                    <a:pt x="1933" y="949"/>
                    <a:pt x="1960" y="952"/>
                    <a:pt x="1989" y="959"/>
                  </a:cubicBezTo>
                  <a:lnTo>
                    <a:pt x="2025" y="982"/>
                  </a:lnTo>
                  <a:cubicBezTo>
                    <a:pt x="2025" y="947"/>
                    <a:pt x="2025" y="923"/>
                    <a:pt x="1977" y="887"/>
                  </a:cubicBezTo>
                  <a:cubicBezTo>
                    <a:pt x="1965" y="744"/>
                    <a:pt x="1906" y="530"/>
                    <a:pt x="1798" y="411"/>
                  </a:cubicBezTo>
                  <a:cubicBezTo>
                    <a:pt x="1787" y="411"/>
                    <a:pt x="1751" y="435"/>
                    <a:pt x="1751" y="435"/>
                  </a:cubicBezTo>
                  <a:cubicBezTo>
                    <a:pt x="1727" y="363"/>
                    <a:pt x="1715" y="304"/>
                    <a:pt x="1691" y="244"/>
                  </a:cubicBezTo>
                  <a:cubicBezTo>
                    <a:pt x="1596" y="244"/>
                    <a:pt x="1489" y="268"/>
                    <a:pt x="1382" y="280"/>
                  </a:cubicBezTo>
                  <a:cubicBezTo>
                    <a:pt x="1489" y="244"/>
                    <a:pt x="1572" y="220"/>
                    <a:pt x="1679" y="197"/>
                  </a:cubicBezTo>
                  <a:cubicBezTo>
                    <a:pt x="1667" y="113"/>
                    <a:pt x="1632" y="54"/>
                    <a:pt x="1608" y="30"/>
                  </a:cubicBezTo>
                  <a:cubicBezTo>
                    <a:pt x="1592" y="8"/>
                    <a:pt x="1576" y="0"/>
                    <a:pt x="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6713950" y="-1809675"/>
              <a:ext cx="34550" cy="23300"/>
            </a:xfrm>
            <a:custGeom>
              <a:rect b="b" l="l" r="r" t="t"/>
              <a:pathLst>
                <a:path extrusionOk="0" h="932" w="1382">
                  <a:moveTo>
                    <a:pt x="1186" y="605"/>
                  </a:moveTo>
                  <a:lnTo>
                    <a:pt x="1186" y="605"/>
                  </a:lnTo>
                  <a:cubicBezTo>
                    <a:pt x="1193" y="612"/>
                    <a:pt x="1199" y="618"/>
                    <a:pt x="1205" y="624"/>
                  </a:cubicBezTo>
                  <a:lnTo>
                    <a:pt x="1205" y="624"/>
                  </a:lnTo>
                  <a:cubicBezTo>
                    <a:pt x="1204" y="621"/>
                    <a:pt x="1203" y="616"/>
                    <a:pt x="1203" y="610"/>
                  </a:cubicBezTo>
                  <a:cubicBezTo>
                    <a:pt x="1197" y="608"/>
                    <a:pt x="1191" y="607"/>
                    <a:pt x="1186" y="605"/>
                  </a:cubicBezTo>
                  <a:close/>
                  <a:moveTo>
                    <a:pt x="1205" y="624"/>
                  </a:moveTo>
                  <a:cubicBezTo>
                    <a:pt x="1208" y="634"/>
                    <a:pt x="1215" y="634"/>
                    <a:pt x="1215" y="634"/>
                  </a:cubicBezTo>
                  <a:cubicBezTo>
                    <a:pt x="1212" y="631"/>
                    <a:pt x="1208" y="627"/>
                    <a:pt x="1205" y="624"/>
                  </a:cubicBezTo>
                  <a:close/>
                  <a:moveTo>
                    <a:pt x="1203" y="693"/>
                  </a:moveTo>
                  <a:cubicBezTo>
                    <a:pt x="1213" y="703"/>
                    <a:pt x="1244" y="734"/>
                    <a:pt x="1269" y="753"/>
                  </a:cubicBezTo>
                  <a:lnTo>
                    <a:pt x="1269" y="753"/>
                  </a:lnTo>
                  <a:cubicBezTo>
                    <a:pt x="1207" y="755"/>
                    <a:pt x="1167" y="770"/>
                    <a:pt x="1167" y="824"/>
                  </a:cubicBezTo>
                  <a:cubicBezTo>
                    <a:pt x="1156" y="824"/>
                    <a:pt x="1144" y="812"/>
                    <a:pt x="1132" y="801"/>
                  </a:cubicBezTo>
                  <a:cubicBezTo>
                    <a:pt x="1078" y="735"/>
                    <a:pt x="1108" y="729"/>
                    <a:pt x="1145" y="729"/>
                  </a:cubicBezTo>
                  <a:cubicBezTo>
                    <a:pt x="1153" y="729"/>
                    <a:pt x="1162" y="729"/>
                    <a:pt x="1170" y="729"/>
                  </a:cubicBezTo>
                  <a:cubicBezTo>
                    <a:pt x="1199" y="729"/>
                    <a:pt x="1222" y="726"/>
                    <a:pt x="1203" y="693"/>
                  </a:cubicBezTo>
                  <a:close/>
                  <a:moveTo>
                    <a:pt x="102" y="1"/>
                  </a:moveTo>
                  <a:cubicBezTo>
                    <a:pt x="60" y="1"/>
                    <a:pt x="61" y="41"/>
                    <a:pt x="72" y="62"/>
                  </a:cubicBezTo>
                  <a:cubicBezTo>
                    <a:pt x="108" y="122"/>
                    <a:pt x="1" y="86"/>
                    <a:pt x="72" y="170"/>
                  </a:cubicBezTo>
                  <a:cubicBezTo>
                    <a:pt x="155" y="265"/>
                    <a:pt x="501" y="503"/>
                    <a:pt x="644" y="574"/>
                  </a:cubicBezTo>
                  <a:cubicBezTo>
                    <a:pt x="667" y="586"/>
                    <a:pt x="715" y="634"/>
                    <a:pt x="739" y="646"/>
                  </a:cubicBezTo>
                  <a:cubicBezTo>
                    <a:pt x="737" y="645"/>
                    <a:pt x="735" y="645"/>
                    <a:pt x="734" y="645"/>
                  </a:cubicBezTo>
                  <a:cubicBezTo>
                    <a:pt x="697" y="645"/>
                    <a:pt x="945" y="803"/>
                    <a:pt x="1048" y="884"/>
                  </a:cubicBezTo>
                  <a:cubicBezTo>
                    <a:pt x="1072" y="884"/>
                    <a:pt x="1096" y="884"/>
                    <a:pt x="1167" y="932"/>
                  </a:cubicBezTo>
                  <a:lnTo>
                    <a:pt x="1167" y="920"/>
                  </a:lnTo>
                  <a:cubicBezTo>
                    <a:pt x="1212" y="864"/>
                    <a:pt x="1204" y="776"/>
                    <a:pt x="1273" y="756"/>
                  </a:cubicBezTo>
                  <a:lnTo>
                    <a:pt x="1273" y="756"/>
                  </a:lnTo>
                  <a:cubicBezTo>
                    <a:pt x="1278" y="760"/>
                    <a:pt x="1282" y="763"/>
                    <a:pt x="1287" y="765"/>
                  </a:cubicBezTo>
                  <a:lnTo>
                    <a:pt x="1370" y="765"/>
                  </a:lnTo>
                  <a:cubicBezTo>
                    <a:pt x="1382" y="765"/>
                    <a:pt x="1334" y="717"/>
                    <a:pt x="1275" y="670"/>
                  </a:cubicBezTo>
                  <a:cubicBezTo>
                    <a:pt x="1196" y="635"/>
                    <a:pt x="1148" y="625"/>
                    <a:pt x="1113" y="625"/>
                  </a:cubicBezTo>
                  <a:cubicBezTo>
                    <a:pt x="1062" y="625"/>
                    <a:pt x="1038" y="646"/>
                    <a:pt x="989" y="646"/>
                  </a:cubicBezTo>
                  <a:cubicBezTo>
                    <a:pt x="1009" y="636"/>
                    <a:pt x="995" y="608"/>
                    <a:pt x="1028" y="608"/>
                  </a:cubicBezTo>
                  <a:cubicBezTo>
                    <a:pt x="1033" y="608"/>
                    <a:pt x="1040" y="608"/>
                    <a:pt x="1048" y="610"/>
                  </a:cubicBezTo>
                  <a:cubicBezTo>
                    <a:pt x="1104" y="610"/>
                    <a:pt x="1117" y="599"/>
                    <a:pt x="1145" y="599"/>
                  </a:cubicBezTo>
                  <a:cubicBezTo>
                    <a:pt x="1155" y="599"/>
                    <a:pt x="1168" y="601"/>
                    <a:pt x="1186" y="605"/>
                  </a:cubicBezTo>
                  <a:lnTo>
                    <a:pt x="1186" y="605"/>
                  </a:lnTo>
                  <a:cubicBezTo>
                    <a:pt x="1170" y="591"/>
                    <a:pt x="1153" y="577"/>
                    <a:pt x="1132" y="562"/>
                  </a:cubicBezTo>
                  <a:cubicBezTo>
                    <a:pt x="1013" y="467"/>
                    <a:pt x="846" y="336"/>
                    <a:pt x="715" y="265"/>
                  </a:cubicBezTo>
                  <a:cubicBezTo>
                    <a:pt x="667" y="229"/>
                    <a:pt x="608" y="181"/>
                    <a:pt x="560" y="158"/>
                  </a:cubicBezTo>
                  <a:lnTo>
                    <a:pt x="453" y="158"/>
                  </a:lnTo>
                  <a:cubicBezTo>
                    <a:pt x="443" y="163"/>
                    <a:pt x="429" y="165"/>
                    <a:pt x="411" y="165"/>
                  </a:cubicBezTo>
                  <a:cubicBezTo>
                    <a:pt x="386" y="165"/>
                    <a:pt x="352" y="160"/>
                    <a:pt x="310" y="146"/>
                  </a:cubicBezTo>
                  <a:lnTo>
                    <a:pt x="310" y="146"/>
                  </a:lnTo>
                  <a:cubicBezTo>
                    <a:pt x="370" y="158"/>
                    <a:pt x="417" y="158"/>
                    <a:pt x="453" y="158"/>
                  </a:cubicBezTo>
                  <a:cubicBezTo>
                    <a:pt x="489" y="158"/>
                    <a:pt x="501" y="146"/>
                    <a:pt x="525" y="122"/>
                  </a:cubicBezTo>
                  <a:cubicBezTo>
                    <a:pt x="453" y="86"/>
                    <a:pt x="417" y="39"/>
                    <a:pt x="370" y="27"/>
                  </a:cubicBezTo>
                  <a:cubicBezTo>
                    <a:pt x="351" y="15"/>
                    <a:pt x="342" y="10"/>
                    <a:pt x="337" y="10"/>
                  </a:cubicBezTo>
                  <a:cubicBezTo>
                    <a:pt x="324" y="10"/>
                    <a:pt x="344" y="40"/>
                    <a:pt x="329" y="40"/>
                  </a:cubicBezTo>
                  <a:cubicBezTo>
                    <a:pt x="327" y="40"/>
                    <a:pt x="325" y="40"/>
                    <a:pt x="322" y="39"/>
                  </a:cubicBezTo>
                  <a:cubicBezTo>
                    <a:pt x="274" y="20"/>
                    <a:pt x="246" y="16"/>
                    <a:pt x="223" y="16"/>
                  </a:cubicBezTo>
                  <a:cubicBezTo>
                    <a:pt x="208" y="16"/>
                    <a:pt x="196" y="17"/>
                    <a:pt x="183" y="17"/>
                  </a:cubicBezTo>
                  <a:cubicBezTo>
                    <a:pt x="166" y="17"/>
                    <a:pt x="147" y="15"/>
                    <a:pt x="120" y="3"/>
                  </a:cubicBezTo>
                  <a:cubicBezTo>
                    <a:pt x="113" y="2"/>
                    <a:pt x="108" y="1"/>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6390700" y="-1664775"/>
              <a:ext cx="46175" cy="41525"/>
            </a:xfrm>
            <a:custGeom>
              <a:rect b="b" l="l" r="r" t="t"/>
              <a:pathLst>
                <a:path extrusionOk="0" h="1661" w="1847">
                  <a:moveTo>
                    <a:pt x="1025" y="279"/>
                  </a:moveTo>
                  <a:cubicBezTo>
                    <a:pt x="941" y="339"/>
                    <a:pt x="846" y="374"/>
                    <a:pt x="715" y="374"/>
                  </a:cubicBezTo>
                  <a:cubicBezTo>
                    <a:pt x="822" y="350"/>
                    <a:pt x="918" y="315"/>
                    <a:pt x="1025" y="279"/>
                  </a:cubicBezTo>
                  <a:close/>
                  <a:moveTo>
                    <a:pt x="1078" y="1"/>
                  </a:moveTo>
                  <a:cubicBezTo>
                    <a:pt x="1030" y="1"/>
                    <a:pt x="1013" y="79"/>
                    <a:pt x="965" y="89"/>
                  </a:cubicBezTo>
                  <a:cubicBezTo>
                    <a:pt x="787" y="89"/>
                    <a:pt x="679" y="208"/>
                    <a:pt x="525" y="219"/>
                  </a:cubicBezTo>
                  <a:cubicBezTo>
                    <a:pt x="406" y="231"/>
                    <a:pt x="346" y="327"/>
                    <a:pt x="287" y="410"/>
                  </a:cubicBezTo>
                  <a:cubicBezTo>
                    <a:pt x="215" y="553"/>
                    <a:pt x="13" y="553"/>
                    <a:pt x="1" y="708"/>
                  </a:cubicBezTo>
                  <a:cubicBezTo>
                    <a:pt x="1" y="874"/>
                    <a:pt x="287" y="1172"/>
                    <a:pt x="465" y="1232"/>
                  </a:cubicBezTo>
                  <a:cubicBezTo>
                    <a:pt x="477" y="1243"/>
                    <a:pt x="525" y="1291"/>
                    <a:pt x="537" y="1327"/>
                  </a:cubicBezTo>
                  <a:cubicBezTo>
                    <a:pt x="418" y="1339"/>
                    <a:pt x="644" y="1541"/>
                    <a:pt x="727" y="1660"/>
                  </a:cubicBezTo>
                  <a:cubicBezTo>
                    <a:pt x="753" y="1647"/>
                    <a:pt x="783" y="1638"/>
                    <a:pt x="818" y="1638"/>
                  </a:cubicBezTo>
                  <a:cubicBezTo>
                    <a:pt x="847" y="1638"/>
                    <a:pt x="880" y="1644"/>
                    <a:pt x="918" y="1660"/>
                  </a:cubicBezTo>
                  <a:cubicBezTo>
                    <a:pt x="941" y="1660"/>
                    <a:pt x="953" y="1648"/>
                    <a:pt x="965" y="1636"/>
                  </a:cubicBezTo>
                  <a:cubicBezTo>
                    <a:pt x="1191" y="1446"/>
                    <a:pt x="1370" y="1220"/>
                    <a:pt x="1632" y="1089"/>
                  </a:cubicBezTo>
                  <a:lnTo>
                    <a:pt x="1632" y="1089"/>
                  </a:lnTo>
                  <a:cubicBezTo>
                    <a:pt x="1453" y="1160"/>
                    <a:pt x="1311" y="1243"/>
                    <a:pt x="1180" y="1386"/>
                  </a:cubicBezTo>
                  <a:lnTo>
                    <a:pt x="1132" y="1339"/>
                  </a:lnTo>
                  <a:cubicBezTo>
                    <a:pt x="1180" y="1112"/>
                    <a:pt x="1477" y="1184"/>
                    <a:pt x="1561" y="993"/>
                  </a:cubicBezTo>
                  <a:cubicBezTo>
                    <a:pt x="1572" y="1005"/>
                    <a:pt x="1620" y="1053"/>
                    <a:pt x="1632" y="1089"/>
                  </a:cubicBezTo>
                  <a:cubicBezTo>
                    <a:pt x="1692" y="1053"/>
                    <a:pt x="1751" y="1029"/>
                    <a:pt x="1834" y="1005"/>
                  </a:cubicBezTo>
                  <a:cubicBezTo>
                    <a:pt x="1846" y="993"/>
                    <a:pt x="1834" y="934"/>
                    <a:pt x="1799" y="862"/>
                  </a:cubicBezTo>
                  <a:cubicBezTo>
                    <a:pt x="1770" y="859"/>
                    <a:pt x="1742" y="857"/>
                    <a:pt x="1716" y="857"/>
                  </a:cubicBezTo>
                  <a:cubicBezTo>
                    <a:pt x="1481" y="857"/>
                    <a:pt x="1338" y="990"/>
                    <a:pt x="1156" y="1065"/>
                  </a:cubicBezTo>
                  <a:cubicBezTo>
                    <a:pt x="1239" y="1005"/>
                    <a:pt x="1299" y="934"/>
                    <a:pt x="1394" y="922"/>
                  </a:cubicBezTo>
                  <a:cubicBezTo>
                    <a:pt x="1537" y="874"/>
                    <a:pt x="1608" y="791"/>
                    <a:pt x="1751" y="791"/>
                  </a:cubicBezTo>
                  <a:lnTo>
                    <a:pt x="1787" y="791"/>
                  </a:lnTo>
                  <a:cubicBezTo>
                    <a:pt x="1751" y="755"/>
                    <a:pt x="1739" y="731"/>
                    <a:pt x="1739" y="696"/>
                  </a:cubicBezTo>
                  <a:cubicBezTo>
                    <a:pt x="1668" y="565"/>
                    <a:pt x="1549" y="398"/>
                    <a:pt x="1418" y="315"/>
                  </a:cubicBezTo>
                  <a:lnTo>
                    <a:pt x="1382" y="339"/>
                  </a:lnTo>
                  <a:cubicBezTo>
                    <a:pt x="1334" y="291"/>
                    <a:pt x="1299" y="231"/>
                    <a:pt x="1263" y="196"/>
                  </a:cubicBezTo>
                  <a:cubicBezTo>
                    <a:pt x="1191" y="219"/>
                    <a:pt x="1096" y="255"/>
                    <a:pt x="1025" y="279"/>
                  </a:cubicBezTo>
                  <a:cubicBezTo>
                    <a:pt x="1096" y="231"/>
                    <a:pt x="1156" y="196"/>
                    <a:pt x="1239" y="148"/>
                  </a:cubicBezTo>
                  <a:cubicBezTo>
                    <a:pt x="1203" y="89"/>
                    <a:pt x="1156" y="41"/>
                    <a:pt x="1120" y="17"/>
                  </a:cubicBezTo>
                  <a:cubicBezTo>
                    <a:pt x="1104" y="5"/>
                    <a:pt x="1090"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5913850" y="-1870925"/>
              <a:ext cx="41700" cy="31075"/>
            </a:xfrm>
            <a:custGeom>
              <a:rect b="b" l="l" r="r" t="t"/>
              <a:pathLst>
                <a:path extrusionOk="0" h="1243" w="1668">
                  <a:moveTo>
                    <a:pt x="1227" y="941"/>
                  </a:moveTo>
                  <a:lnTo>
                    <a:pt x="1227" y="941"/>
                  </a:lnTo>
                  <a:cubicBezTo>
                    <a:pt x="1132" y="965"/>
                    <a:pt x="1072" y="1000"/>
                    <a:pt x="1013" y="1036"/>
                  </a:cubicBezTo>
                  <a:cubicBezTo>
                    <a:pt x="1060" y="976"/>
                    <a:pt x="1120" y="953"/>
                    <a:pt x="1227" y="941"/>
                  </a:cubicBezTo>
                  <a:close/>
                  <a:moveTo>
                    <a:pt x="560" y="0"/>
                  </a:moveTo>
                  <a:cubicBezTo>
                    <a:pt x="543" y="9"/>
                    <a:pt x="521" y="17"/>
                    <a:pt x="475" y="17"/>
                  </a:cubicBezTo>
                  <a:cubicBezTo>
                    <a:pt x="456" y="17"/>
                    <a:pt x="433" y="16"/>
                    <a:pt x="405" y="12"/>
                  </a:cubicBezTo>
                  <a:cubicBezTo>
                    <a:pt x="405" y="24"/>
                    <a:pt x="394" y="48"/>
                    <a:pt x="394" y="48"/>
                  </a:cubicBezTo>
                  <a:cubicBezTo>
                    <a:pt x="298" y="191"/>
                    <a:pt x="263" y="369"/>
                    <a:pt x="120" y="500"/>
                  </a:cubicBezTo>
                  <a:cubicBezTo>
                    <a:pt x="239" y="429"/>
                    <a:pt x="322" y="357"/>
                    <a:pt x="346" y="238"/>
                  </a:cubicBezTo>
                  <a:cubicBezTo>
                    <a:pt x="382" y="250"/>
                    <a:pt x="394" y="262"/>
                    <a:pt x="405" y="262"/>
                  </a:cubicBezTo>
                  <a:cubicBezTo>
                    <a:pt x="477" y="441"/>
                    <a:pt x="227" y="417"/>
                    <a:pt x="239" y="560"/>
                  </a:cubicBezTo>
                  <a:cubicBezTo>
                    <a:pt x="215" y="548"/>
                    <a:pt x="167" y="524"/>
                    <a:pt x="144" y="500"/>
                  </a:cubicBezTo>
                  <a:cubicBezTo>
                    <a:pt x="108" y="536"/>
                    <a:pt x="60" y="548"/>
                    <a:pt x="24" y="584"/>
                  </a:cubicBezTo>
                  <a:cubicBezTo>
                    <a:pt x="1" y="595"/>
                    <a:pt x="48" y="643"/>
                    <a:pt x="108" y="679"/>
                  </a:cubicBezTo>
                  <a:cubicBezTo>
                    <a:pt x="346" y="667"/>
                    <a:pt x="394" y="548"/>
                    <a:pt x="513" y="465"/>
                  </a:cubicBezTo>
                  <a:lnTo>
                    <a:pt x="513" y="465"/>
                  </a:lnTo>
                  <a:cubicBezTo>
                    <a:pt x="501" y="500"/>
                    <a:pt x="477" y="584"/>
                    <a:pt x="405" y="595"/>
                  </a:cubicBezTo>
                  <a:cubicBezTo>
                    <a:pt x="322" y="643"/>
                    <a:pt x="322" y="715"/>
                    <a:pt x="203" y="726"/>
                  </a:cubicBezTo>
                  <a:lnTo>
                    <a:pt x="179" y="726"/>
                  </a:lnTo>
                  <a:cubicBezTo>
                    <a:pt x="215" y="738"/>
                    <a:pt x="239" y="774"/>
                    <a:pt x="239" y="798"/>
                  </a:cubicBezTo>
                  <a:cubicBezTo>
                    <a:pt x="358" y="893"/>
                    <a:pt x="536" y="1012"/>
                    <a:pt x="691" y="1060"/>
                  </a:cubicBezTo>
                  <a:lnTo>
                    <a:pt x="703" y="1036"/>
                  </a:lnTo>
                  <a:cubicBezTo>
                    <a:pt x="763" y="1072"/>
                    <a:pt x="810" y="1096"/>
                    <a:pt x="870" y="1131"/>
                  </a:cubicBezTo>
                  <a:cubicBezTo>
                    <a:pt x="929" y="1096"/>
                    <a:pt x="977" y="1072"/>
                    <a:pt x="1013" y="1036"/>
                  </a:cubicBezTo>
                  <a:lnTo>
                    <a:pt x="1013" y="1036"/>
                  </a:lnTo>
                  <a:cubicBezTo>
                    <a:pt x="977" y="1072"/>
                    <a:pt x="941" y="1119"/>
                    <a:pt x="917" y="1155"/>
                  </a:cubicBezTo>
                  <a:cubicBezTo>
                    <a:pt x="977" y="1191"/>
                    <a:pt x="1036" y="1215"/>
                    <a:pt x="1072" y="1238"/>
                  </a:cubicBezTo>
                  <a:cubicBezTo>
                    <a:pt x="1084" y="1241"/>
                    <a:pt x="1093" y="1243"/>
                    <a:pt x="1101" y="1243"/>
                  </a:cubicBezTo>
                  <a:cubicBezTo>
                    <a:pt x="1154" y="1243"/>
                    <a:pt x="1114" y="1176"/>
                    <a:pt x="1156" y="1155"/>
                  </a:cubicBezTo>
                  <a:cubicBezTo>
                    <a:pt x="1298" y="1143"/>
                    <a:pt x="1310" y="1060"/>
                    <a:pt x="1429" y="1024"/>
                  </a:cubicBezTo>
                  <a:cubicBezTo>
                    <a:pt x="1513" y="1000"/>
                    <a:pt x="1525" y="941"/>
                    <a:pt x="1525" y="857"/>
                  </a:cubicBezTo>
                  <a:cubicBezTo>
                    <a:pt x="1525" y="762"/>
                    <a:pt x="1668" y="726"/>
                    <a:pt x="1596" y="607"/>
                  </a:cubicBezTo>
                  <a:cubicBezTo>
                    <a:pt x="1525" y="488"/>
                    <a:pt x="1156" y="298"/>
                    <a:pt x="989" y="286"/>
                  </a:cubicBezTo>
                  <a:cubicBezTo>
                    <a:pt x="953" y="262"/>
                    <a:pt x="917" y="238"/>
                    <a:pt x="882" y="226"/>
                  </a:cubicBezTo>
                  <a:cubicBezTo>
                    <a:pt x="953" y="203"/>
                    <a:pt x="691" y="72"/>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5695950" y="-2026900"/>
              <a:ext cx="52700" cy="43150"/>
            </a:xfrm>
            <a:custGeom>
              <a:rect b="b" l="l" r="r" t="t"/>
              <a:pathLst>
                <a:path extrusionOk="0" h="1726" w="2108">
                  <a:moveTo>
                    <a:pt x="949" y="1397"/>
                  </a:moveTo>
                  <a:cubicBezTo>
                    <a:pt x="984" y="1397"/>
                    <a:pt x="1021" y="1400"/>
                    <a:pt x="1060" y="1405"/>
                  </a:cubicBezTo>
                  <a:cubicBezTo>
                    <a:pt x="905" y="1405"/>
                    <a:pt x="762" y="1429"/>
                    <a:pt x="619" y="1441"/>
                  </a:cubicBezTo>
                  <a:cubicBezTo>
                    <a:pt x="729" y="1423"/>
                    <a:pt x="831" y="1397"/>
                    <a:pt x="949" y="1397"/>
                  </a:cubicBezTo>
                  <a:close/>
                  <a:moveTo>
                    <a:pt x="1322" y="0"/>
                  </a:moveTo>
                  <a:cubicBezTo>
                    <a:pt x="1295" y="27"/>
                    <a:pt x="1264" y="43"/>
                    <a:pt x="1224" y="43"/>
                  </a:cubicBezTo>
                  <a:cubicBezTo>
                    <a:pt x="1192" y="43"/>
                    <a:pt x="1154" y="33"/>
                    <a:pt x="1107" y="12"/>
                  </a:cubicBezTo>
                  <a:cubicBezTo>
                    <a:pt x="1095" y="12"/>
                    <a:pt x="1083" y="36"/>
                    <a:pt x="1072" y="48"/>
                  </a:cubicBezTo>
                  <a:cubicBezTo>
                    <a:pt x="810" y="227"/>
                    <a:pt x="572" y="429"/>
                    <a:pt x="262" y="488"/>
                  </a:cubicBezTo>
                  <a:cubicBezTo>
                    <a:pt x="476" y="477"/>
                    <a:pt x="655" y="417"/>
                    <a:pt x="810" y="286"/>
                  </a:cubicBezTo>
                  <a:cubicBezTo>
                    <a:pt x="798" y="274"/>
                    <a:pt x="798" y="274"/>
                    <a:pt x="786" y="274"/>
                  </a:cubicBezTo>
                  <a:cubicBezTo>
                    <a:pt x="790" y="267"/>
                    <a:pt x="792" y="264"/>
                    <a:pt x="794" y="264"/>
                  </a:cubicBezTo>
                  <a:cubicBezTo>
                    <a:pt x="799" y="264"/>
                    <a:pt x="801" y="278"/>
                    <a:pt x="810" y="286"/>
                  </a:cubicBezTo>
                  <a:cubicBezTo>
                    <a:pt x="810" y="298"/>
                    <a:pt x="833" y="310"/>
                    <a:pt x="845" y="334"/>
                  </a:cubicBezTo>
                  <a:cubicBezTo>
                    <a:pt x="726" y="572"/>
                    <a:pt x="441" y="429"/>
                    <a:pt x="298" y="596"/>
                  </a:cubicBezTo>
                  <a:cubicBezTo>
                    <a:pt x="274" y="584"/>
                    <a:pt x="262" y="524"/>
                    <a:pt x="250" y="488"/>
                  </a:cubicBezTo>
                  <a:cubicBezTo>
                    <a:pt x="179" y="512"/>
                    <a:pt x="95" y="512"/>
                    <a:pt x="24" y="512"/>
                  </a:cubicBezTo>
                  <a:cubicBezTo>
                    <a:pt x="12" y="524"/>
                    <a:pt x="0" y="584"/>
                    <a:pt x="0" y="655"/>
                  </a:cubicBezTo>
                  <a:cubicBezTo>
                    <a:pt x="86" y="698"/>
                    <a:pt x="170" y="714"/>
                    <a:pt x="252" y="714"/>
                  </a:cubicBezTo>
                  <a:cubicBezTo>
                    <a:pt x="419" y="714"/>
                    <a:pt x="578" y="647"/>
                    <a:pt x="738" y="608"/>
                  </a:cubicBezTo>
                  <a:lnTo>
                    <a:pt x="738" y="608"/>
                  </a:lnTo>
                  <a:cubicBezTo>
                    <a:pt x="661" y="652"/>
                    <a:pt x="574" y="716"/>
                    <a:pt x="467" y="716"/>
                  </a:cubicBezTo>
                  <a:cubicBezTo>
                    <a:pt x="458" y="716"/>
                    <a:pt x="449" y="716"/>
                    <a:pt x="441" y="715"/>
                  </a:cubicBezTo>
                  <a:cubicBezTo>
                    <a:pt x="321" y="715"/>
                    <a:pt x="239" y="745"/>
                    <a:pt x="145" y="745"/>
                  </a:cubicBezTo>
                  <a:cubicBezTo>
                    <a:pt x="107" y="745"/>
                    <a:pt x="68" y="740"/>
                    <a:pt x="24" y="727"/>
                  </a:cubicBezTo>
                  <a:lnTo>
                    <a:pt x="0" y="715"/>
                  </a:lnTo>
                  <a:lnTo>
                    <a:pt x="0" y="715"/>
                  </a:lnTo>
                  <a:cubicBezTo>
                    <a:pt x="0" y="762"/>
                    <a:pt x="0" y="786"/>
                    <a:pt x="12" y="822"/>
                  </a:cubicBezTo>
                  <a:cubicBezTo>
                    <a:pt x="24" y="989"/>
                    <a:pt x="71" y="1191"/>
                    <a:pt x="179" y="1310"/>
                  </a:cubicBezTo>
                  <a:cubicBezTo>
                    <a:pt x="191" y="1310"/>
                    <a:pt x="214" y="1298"/>
                    <a:pt x="214" y="1298"/>
                  </a:cubicBezTo>
                  <a:cubicBezTo>
                    <a:pt x="250" y="1358"/>
                    <a:pt x="262" y="1417"/>
                    <a:pt x="286" y="1477"/>
                  </a:cubicBezTo>
                  <a:cubicBezTo>
                    <a:pt x="405" y="1477"/>
                    <a:pt x="500" y="1465"/>
                    <a:pt x="619" y="1441"/>
                  </a:cubicBezTo>
                  <a:lnTo>
                    <a:pt x="619" y="1441"/>
                  </a:lnTo>
                  <a:cubicBezTo>
                    <a:pt x="512" y="1477"/>
                    <a:pt x="405" y="1500"/>
                    <a:pt x="298" y="1536"/>
                  </a:cubicBezTo>
                  <a:cubicBezTo>
                    <a:pt x="310" y="1608"/>
                    <a:pt x="321" y="1667"/>
                    <a:pt x="369" y="1703"/>
                  </a:cubicBezTo>
                  <a:cubicBezTo>
                    <a:pt x="383" y="1719"/>
                    <a:pt x="398" y="1726"/>
                    <a:pt x="414" y="1726"/>
                  </a:cubicBezTo>
                  <a:cubicBezTo>
                    <a:pt x="467" y="1726"/>
                    <a:pt x="531" y="1655"/>
                    <a:pt x="595" y="1655"/>
                  </a:cubicBezTo>
                  <a:cubicBezTo>
                    <a:pt x="630" y="1663"/>
                    <a:pt x="665" y="1666"/>
                    <a:pt x="700" y="1666"/>
                  </a:cubicBezTo>
                  <a:cubicBezTo>
                    <a:pt x="876" y="1666"/>
                    <a:pt x="1047" y="1580"/>
                    <a:pt x="1226" y="1560"/>
                  </a:cubicBezTo>
                  <a:cubicBezTo>
                    <a:pt x="1393" y="1548"/>
                    <a:pt x="1512" y="1441"/>
                    <a:pt x="1619" y="1346"/>
                  </a:cubicBezTo>
                  <a:cubicBezTo>
                    <a:pt x="1750" y="1179"/>
                    <a:pt x="2000" y="1143"/>
                    <a:pt x="2060" y="941"/>
                  </a:cubicBezTo>
                  <a:cubicBezTo>
                    <a:pt x="2107" y="750"/>
                    <a:pt x="1786" y="477"/>
                    <a:pt x="1584" y="429"/>
                  </a:cubicBezTo>
                  <a:cubicBezTo>
                    <a:pt x="1572" y="417"/>
                    <a:pt x="1524" y="369"/>
                    <a:pt x="1512" y="346"/>
                  </a:cubicBezTo>
                  <a:cubicBezTo>
                    <a:pt x="1643" y="310"/>
                    <a:pt x="1405" y="119"/>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6253175" y="-1564450"/>
              <a:ext cx="23825" cy="34350"/>
            </a:xfrm>
            <a:custGeom>
              <a:rect b="b" l="l" r="r" t="t"/>
              <a:pathLst>
                <a:path extrusionOk="0" h="1374" w="953">
                  <a:moveTo>
                    <a:pt x="584" y="302"/>
                  </a:moveTo>
                  <a:lnTo>
                    <a:pt x="584" y="302"/>
                  </a:lnTo>
                  <a:cubicBezTo>
                    <a:pt x="632" y="374"/>
                    <a:pt x="655" y="433"/>
                    <a:pt x="691" y="493"/>
                  </a:cubicBezTo>
                  <a:cubicBezTo>
                    <a:pt x="643" y="445"/>
                    <a:pt x="620" y="409"/>
                    <a:pt x="584" y="302"/>
                  </a:cubicBezTo>
                  <a:close/>
                  <a:moveTo>
                    <a:pt x="154" y="1165"/>
                  </a:moveTo>
                  <a:cubicBezTo>
                    <a:pt x="168" y="1165"/>
                    <a:pt x="144" y="1245"/>
                    <a:pt x="154" y="1245"/>
                  </a:cubicBezTo>
                  <a:cubicBezTo>
                    <a:pt x="156" y="1245"/>
                    <a:pt x="160" y="1241"/>
                    <a:pt x="167" y="1231"/>
                  </a:cubicBezTo>
                  <a:lnTo>
                    <a:pt x="167" y="1231"/>
                  </a:lnTo>
                  <a:cubicBezTo>
                    <a:pt x="159" y="1247"/>
                    <a:pt x="140" y="1275"/>
                    <a:pt x="125" y="1298"/>
                  </a:cubicBezTo>
                  <a:lnTo>
                    <a:pt x="125" y="1298"/>
                  </a:lnTo>
                  <a:cubicBezTo>
                    <a:pt x="130" y="1278"/>
                    <a:pt x="123" y="1260"/>
                    <a:pt x="115" y="1260"/>
                  </a:cubicBezTo>
                  <a:lnTo>
                    <a:pt x="115" y="1260"/>
                  </a:lnTo>
                  <a:cubicBezTo>
                    <a:pt x="113" y="1260"/>
                    <a:pt x="110" y="1262"/>
                    <a:pt x="108" y="1267"/>
                  </a:cubicBezTo>
                  <a:cubicBezTo>
                    <a:pt x="108" y="1255"/>
                    <a:pt x="120" y="1231"/>
                    <a:pt x="120" y="1207"/>
                  </a:cubicBezTo>
                  <a:cubicBezTo>
                    <a:pt x="139" y="1177"/>
                    <a:pt x="149" y="1165"/>
                    <a:pt x="154" y="1165"/>
                  </a:cubicBezTo>
                  <a:close/>
                  <a:moveTo>
                    <a:pt x="191" y="1"/>
                  </a:moveTo>
                  <a:cubicBezTo>
                    <a:pt x="152" y="1"/>
                    <a:pt x="115" y="15"/>
                    <a:pt x="84" y="64"/>
                  </a:cubicBezTo>
                  <a:cubicBezTo>
                    <a:pt x="1" y="195"/>
                    <a:pt x="60" y="636"/>
                    <a:pt x="96" y="767"/>
                  </a:cubicBezTo>
                  <a:lnTo>
                    <a:pt x="96" y="874"/>
                  </a:lnTo>
                  <a:cubicBezTo>
                    <a:pt x="94" y="870"/>
                    <a:pt x="92" y="868"/>
                    <a:pt x="91" y="868"/>
                  </a:cubicBezTo>
                  <a:cubicBezTo>
                    <a:pt x="74" y="868"/>
                    <a:pt x="84" y="1100"/>
                    <a:pt x="84" y="1231"/>
                  </a:cubicBezTo>
                  <a:lnTo>
                    <a:pt x="84" y="1326"/>
                  </a:lnTo>
                  <a:cubicBezTo>
                    <a:pt x="84" y="1326"/>
                    <a:pt x="100" y="1300"/>
                    <a:pt x="107" y="1300"/>
                  </a:cubicBezTo>
                  <a:cubicBezTo>
                    <a:pt x="110" y="1300"/>
                    <a:pt x="112" y="1306"/>
                    <a:pt x="108" y="1326"/>
                  </a:cubicBezTo>
                  <a:cubicBezTo>
                    <a:pt x="108" y="1326"/>
                    <a:pt x="100" y="1350"/>
                    <a:pt x="90" y="1365"/>
                  </a:cubicBezTo>
                  <a:lnTo>
                    <a:pt x="90" y="1365"/>
                  </a:lnTo>
                  <a:cubicBezTo>
                    <a:pt x="103" y="1349"/>
                    <a:pt x="132" y="1311"/>
                    <a:pt x="167" y="1267"/>
                  </a:cubicBezTo>
                  <a:cubicBezTo>
                    <a:pt x="298" y="1112"/>
                    <a:pt x="239" y="1088"/>
                    <a:pt x="227" y="1029"/>
                  </a:cubicBezTo>
                  <a:cubicBezTo>
                    <a:pt x="230" y="1029"/>
                    <a:pt x="235" y="1028"/>
                    <a:pt x="241" y="1028"/>
                  </a:cubicBezTo>
                  <a:cubicBezTo>
                    <a:pt x="255" y="1028"/>
                    <a:pt x="271" y="1034"/>
                    <a:pt x="262" y="1076"/>
                  </a:cubicBezTo>
                  <a:cubicBezTo>
                    <a:pt x="239" y="1136"/>
                    <a:pt x="286" y="1124"/>
                    <a:pt x="215" y="1207"/>
                  </a:cubicBezTo>
                  <a:cubicBezTo>
                    <a:pt x="239" y="1183"/>
                    <a:pt x="274" y="1159"/>
                    <a:pt x="286" y="1159"/>
                  </a:cubicBezTo>
                  <a:cubicBezTo>
                    <a:pt x="393" y="1040"/>
                    <a:pt x="560" y="909"/>
                    <a:pt x="643" y="790"/>
                  </a:cubicBezTo>
                  <a:lnTo>
                    <a:pt x="632" y="778"/>
                  </a:lnTo>
                  <a:cubicBezTo>
                    <a:pt x="667" y="731"/>
                    <a:pt x="703" y="683"/>
                    <a:pt x="751" y="648"/>
                  </a:cubicBezTo>
                  <a:cubicBezTo>
                    <a:pt x="739" y="588"/>
                    <a:pt x="715" y="540"/>
                    <a:pt x="691" y="493"/>
                  </a:cubicBezTo>
                  <a:lnTo>
                    <a:pt x="691" y="493"/>
                  </a:lnTo>
                  <a:cubicBezTo>
                    <a:pt x="739" y="528"/>
                    <a:pt x="763" y="552"/>
                    <a:pt x="798" y="600"/>
                  </a:cubicBezTo>
                  <a:cubicBezTo>
                    <a:pt x="858" y="552"/>
                    <a:pt x="893" y="505"/>
                    <a:pt x="917" y="469"/>
                  </a:cubicBezTo>
                  <a:cubicBezTo>
                    <a:pt x="953" y="386"/>
                    <a:pt x="858" y="421"/>
                    <a:pt x="834" y="374"/>
                  </a:cubicBezTo>
                  <a:cubicBezTo>
                    <a:pt x="822" y="231"/>
                    <a:pt x="703" y="195"/>
                    <a:pt x="643" y="76"/>
                  </a:cubicBezTo>
                  <a:cubicBezTo>
                    <a:pt x="605" y="22"/>
                    <a:pt x="557" y="8"/>
                    <a:pt x="501" y="8"/>
                  </a:cubicBezTo>
                  <a:cubicBezTo>
                    <a:pt x="471" y="8"/>
                    <a:pt x="439" y="12"/>
                    <a:pt x="405" y="16"/>
                  </a:cubicBezTo>
                  <a:cubicBezTo>
                    <a:pt x="388" y="22"/>
                    <a:pt x="372" y="24"/>
                    <a:pt x="355" y="24"/>
                  </a:cubicBezTo>
                  <a:cubicBezTo>
                    <a:pt x="298" y="24"/>
                    <a:pt x="242" y="1"/>
                    <a:pt x="191" y="1"/>
                  </a:cubicBezTo>
                  <a:close/>
                  <a:moveTo>
                    <a:pt x="90" y="1365"/>
                  </a:moveTo>
                  <a:lnTo>
                    <a:pt x="90" y="1365"/>
                  </a:lnTo>
                  <a:cubicBezTo>
                    <a:pt x="86" y="1371"/>
                    <a:pt x="84" y="1374"/>
                    <a:pt x="84" y="1374"/>
                  </a:cubicBezTo>
                  <a:cubicBezTo>
                    <a:pt x="86" y="1372"/>
                    <a:pt x="88" y="1369"/>
                    <a:pt x="90" y="1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5494450" y="-2056675"/>
              <a:ext cx="39625" cy="26850"/>
            </a:xfrm>
            <a:custGeom>
              <a:rect b="b" l="l" r="r" t="t"/>
              <a:pathLst>
                <a:path extrusionOk="0" h="1074" w="1585">
                  <a:moveTo>
                    <a:pt x="1167" y="822"/>
                  </a:moveTo>
                  <a:cubicBezTo>
                    <a:pt x="1084" y="834"/>
                    <a:pt x="1048" y="846"/>
                    <a:pt x="989" y="882"/>
                  </a:cubicBezTo>
                  <a:cubicBezTo>
                    <a:pt x="1013" y="846"/>
                    <a:pt x="1072" y="822"/>
                    <a:pt x="1167" y="822"/>
                  </a:cubicBezTo>
                  <a:close/>
                  <a:moveTo>
                    <a:pt x="334" y="1"/>
                  </a:moveTo>
                  <a:lnTo>
                    <a:pt x="310" y="13"/>
                  </a:lnTo>
                  <a:cubicBezTo>
                    <a:pt x="251" y="132"/>
                    <a:pt x="239" y="275"/>
                    <a:pt x="120" y="358"/>
                  </a:cubicBezTo>
                  <a:cubicBezTo>
                    <a:pt x="215" y="310"/>
                    <a:pt x="286" y="251"/>
                    <a:pt x="298" y="167"/>
                  </a:cubicBezTo>
                  <a:cubicBezTo>
                    <a:pt x="334" y="179"/>
                    <a:pt x="346" y="191"/>
                    <a:pt x="358" y="191"/>
                  </a:cubicBezTo>
                  <a:cubicBezTo>
                    <a:pt x="429" y="346"/>
                    <a:pt x="191" y="298"/>
                    <a:pt x="227" y="417"/>
                  </a:cubicBezTo>
                  <a:cubicBezTo>
                    <a:pt x="191" y="406"/>
                    <a:pt x="155" y="370"/>
                    <a:pt x="120" y="358"/>
                  </a:cubicBezTo>
                  <a:cubicBezTo>
                    <a:pt x="96" y="370"/>
                    <a:pt x="60" y="394"/>
                    <a:pt x="12" y="406"/>
                  </a:cubicBezTo>
                  <a:cubicBezTo>
                    <a:pt x="1" y="417"/>
                    <a:pt x="48" y="453"/>
                    <a:pt x="108" y="489"/>
                  </a:cubicBezTo>
                  <a:cubicBezTo>
                    <a:pt x="132" y="491"/>
                    <a:pt x="154" y="493"/>
                    <a:pt x="174" y="493"/>
                  </a:cubicBezTo>
                  <a:cubicBezTo>
                    <a:pt x="342" y="493"/>
                    <a:pt x="380" y="411"/>
                    <a:pt x="465" y="358"/>
                  </a:cubicBezTo>
                  <a:lnTo>
                    <a:pt x="465" y="358"/>
                  </a:lnTo>
                  <a:cubicBezTo>
                    <a:pt x="453" y="406"/>
                    <a:pt x="453" y="465"/>
                    <a:pt x="370" y="465"/>
                  </a:cubicBezTo>
                  <a:cubicBezTo>
                    <a:pt x="298" y="489"/>
                    <a:pt x="298" y="548"/>
                    <a:pt x="191" y="548"/>
                  </a:cubicBezTo>
                  <a:lnTo>
                    <a:pt x="179" y="548"/>
                  </a:lnTo>
                  <a:cubicBezTo>
                    <a:pt x="215" y="572"/>
                    <a:pt x="239" y="596"/>
                    <a:pt x="227" y="608"/>
                  </a:cubicBezTo>
                  <a:cubicBezTo>
                    <a:pt x="346" y="703"/>
                    <a:pt x="524" y="810"/>
                    <a:pt x="667" y="870"/>
                  </a:cubicBezTo>
                  <a:cubicBezTo>
                    <a:pt x="691" y="870"/>
                    <a:pt x="691" y="846"/>
                    <a:pt x="691" y="846"/>
                  </a:cubicBezTo>
                  <a:cubicBezTo>
                    <a:pt x="751" y="882"/>
                    <a:pt x="786" y="906"/>
                    <a:pt x="846" y="941"/>
                  </a:cubicBezTo>
                  <a:cubicBezTo>
                    <a:pt x="894" y="929"/>
                    <a:pt x="941" y="894"/>
                    <a:pt x="989" y="882"/>
                  </a:cubicBezTo>
                  <a:lnTo>
                    <a:pt x="989" y="882"/>
                  </a:lnTo>
                  <a:cubicBezTo>
                    <a:pt x="953" y="906"/>
                    <a:pt x="941" y="941"/>
                    <a:pt x="905" y="965"/>
                  </a:cubicBezTo>
                  <a:cubicBezTo>
                    <a:pt x="965" y="1013"/>
                    <a:pt x="1024" y="1048"/>
                    <a:pt x="1072" y="1060"/>
                  </a:cubicBezTo>
                  <a:cubicBezTo>
                    <a:pt x="1086" y="1070"/>
                    <a:pt x="1095" y="1074"/>
                    <a:pt x="1101" y="1074"/>
                  </a:cubicBezTo>
                  <a:cubicBezTo>
                    <a:pt x="1124" y="1074"/>
                    <a:pt x="1094" y="1013"/>
                    <a:pt x="1132" y="1013"/>
                  </a:cubicBezTo>
                  <a:cubicBezTo>
                    <a:pt x="1263" y="1013"/>
                    <a:pt x="1286" y="941"/>
                    <a:pt x="1382" y="929"/>
                  </a:cubicBezTo>
                  <a:cubicBezTo>
                    <a:pt x="1465" y="906"/>
                    <a:pt x="1465" y="870"/>
                    <a:pt x="1465" y="810"/>
                  </a:cubicBezTo>
                  <a:cubicBezTo>
                    <a:pt x="1441" y="715"/>
                    <a:pt x="1584" y="715"/>
                    <a:pt x="1501" y="608"/>
                  </a:cubicBezTo>
                  <a:cubicBezTo>
                    <a:pt x="1429" y="513"/>
                    <a:pt x="1048" y="310"/>
                    <a:pt x="894" y="286"/>
                  </a:cubicBezTo>
                  <a:cubicBezTo>
                    <a:pt x="870" y="275"/>
                    <a:pt x="822" y="239"/>
                    <a:pt x="786" y="227"/>
                  </a:cubicBezTo>
                  <a:cubicBezTo>
                    <a:pt x="870" y="215"/>
                    <a:pt x="596" y="72"/>
                    <a:pt x="465" y="1"/>
                  </a:cubicBezTo>
                  <a:cubicBezTo>
                    <a:pt x="465" y="8"/>
                    <a:pt x="447" y="20"/>
                    <a:pt x="415" y="20"/>
                  </a:cubicBezTo>
                  <a:cubicBezTo>
                    <a:pt x="394" y="20"/>
                    <a:pt x="367" y="15"/>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6362425" y="-2136100"/>
              <a:ext cx="34850" cy="36300"/>
            </a:xfrm>
            <a:custGeom>
              <a:rect b="b" l="l" r="r" t="t"/>
              <a:pathLst>
                <a:path extrusionOk="0" h="1452" w="1394">
                  <a:moveTo>
                    <a:pt x="632" y="0"/>
                  </a:moveTo>
                  <a:cubicBezTo>
                    <a:pt x="541" y="0"/>
                    <a:pt x="458" y="51"/>
                    <a:pt x="382" y="118"/>
                  </a:cubicBezTo>
                  <a:cubicBezTo>
                    <a:pt x="287" y="213"/>
                    <a:pt x="72" y="201"/>
                    <a:pt x="25" y="368"/>
                  </a:cubicBezTo>
                  <a:cubicBezTo>
                    <a:pt x="1" y="535"/>
                    <a:pt x="299" y="844"/>
                    <a:pt x="430" y="927"/>
                  </a:cubicBezTo>
                  <a:cubicBezTo>
                    <a:pt x="441" y="963"/>
                    <a:pt x="477" y="1011"/>
                    <a:pt x="489" y="1035"/>
                  </a:cubicBezTo>
                  <a:cubicBezTo>
                    <a:pt x="406" y="1035"/>
                    <a:pt x="596" y="1261"/>
                    <a:pt x="668" y="1392"/>
                  </a:cubicBezTo>
                  <a:cubicBezTo>
                    <a:pt x="670" y="1389"/>
                    <a:pt x="675" y="1388"/>
                    <a:pt x="681" y="1388"/>
                  </a:cubicBezTo>
                  <a:cubicBezTo>
                    <a:pt x="702" y="1388"/>
                    <a:pt x="741" y="1405"/>
                    <a:pt x="787" y="1451"/>
                  </a:cubicBezTo>
                  <a:lnTo>
                    <a:pt x="799" y="1439"/>
                  </a:lnTo>
                  <a:cubicBezTo>
                    <a:pt x="897" y="1390"/>
                    <a:pt x="995" y="1308"/>
                    <a:pt x="1114" y="1308"/>
                  </a:cubicBezTo>
                  <a:cubicBezTo>
                    <a:pt x="1139" y="1308"/>
                    <a:pt x="1165" y="1312"/>
                    <a:pt x="1192" y="1320"/>
                  </a:cubicBezTo>
                  <a:cubicBezTo>
                    <a:pt x="1144" y="1291"/>
                    <a:pt x="1096" y="1276"/>
                    <a:pt x="1050" y="1276"/>
                  </a:cubicBezTo>
                  <a:cubicBezTo>
                    <a:pt x="1004" y="1276"/>
                    <a:pt x="959" y="1291"/>
                    <a:pt x="918" y="1320"/>
                  </a:cubicBezTo>
                  <a:cubicBezTo>
                    <a:pt x="918" y="1308"/>
                    <a:pt x="918" y="1273"/>
                    <a:pt x="906" y="1261"/>
                  </a:cubicBezTo>
                  <a:cubicBezTo>
                    <a:pt x="924" y="1206"/>
                    <a:pt x="951" y="1189"/>
                    <a:pt x="982" y="1189"/>
                  </a:cubicBezTo>
                  <a:cubicBezTo>
                    <a:pt x="1031" y="1189"/>
                    <a:pt x="1090" y="1231"/>
                    <a:pt x="1137" y="1231"/>
                  </a:cubicBezTo>
                  <a:cubicBezTo>
                    <a:pt x="1158" y="1231"/>
                    <a:pt x="1177" y="1224"/>
                    <a:pt x="1192" y="1201"/>
                  </a:cubicBezTo>
                  <a:cubicBezTo>
                    <a:pt x="1192" y="1225"/>
                    <a:pt x="1203" y="1285"/>
                    <a:pt x="1203" y="1320"/>
                  </a:cubicBezTo>
                  <a:cubicBezTo>
                    <a:pt x="1239" y="1332"/>
                    <a:pt x="1263" y="1344"/>
                    <a:pt x="1299" y="1380"/>
                  </a:cubicBezTo>
                  <a:cubicBezTo>
                    <a:pt x="1299" y="1380"/>
                    <a:pt x="1311" y="1320"/>
                    <a:pt x="1323" y="1249"/>
                  </a:cubicBezTo>
                  <a:cubicBezTo>
                    <a:pt x="1239" y="1035"/>
                    <a:pt x="1084" y="1070"/>
                    <a:pt x="953" y="1046"/>
                  </a:cubicBezTo>
                  <a:cubicBezTo>
                    <a:pt x="991" y="1039"/>
                    <a:pt x="1029" y="1017"/>
                    <a:pt x="1066" y="1017"/>
                  </a:cubicBezTo>
                  <a:cubicBezTo>
                    <a:pt x="1088" y="1017"/>
                    <a:pt x="1110" y="1025"/>
                    <a:pt x="1132" y="1046"/>
                  </a:cubicBezTo>
                  <a:cubicBezTo>
                    <a:pt x="1203" y="1094"/>
                    <a:pt x="1275" y="1070"/>
                    <a:pt x="1334" y="1154"/>
                  </a:cubicBezTo>
                  <a:lnTo>
                    <a:pt x="1358" y="1166"/>
                  </a:lnTo>
                  <a:cubicBezTo>
                    <a:pt x="1358" y="1142"/>
                    <a:pt x="1370" y="1106"/>
                    <a:pt x="1358" y="1070"/>
                  </a:cubicBezTo>
                  <a:cubicBezTo>
                    <a:pt x="1370" y="916"/>
                    <a:pt x="1394" y="713"/>
                    <a:pt x="1370" y="558"/>
                  </a:cubicBezTo>
                  <a:lnTo>
                    <a:pt x="1334" y="558"/>
                  </a:lnTo>
                  <a:cubicBezTo>
                    <a:pt x="1323" y="499"/>
                    <a:pt x="1334" y="439"/>
                    <a:pt x="1334" y="380"/>
                  </a:cubicBezTo>
                  <a:cubicBezTo>
                    <a:pt x="1263" y="356"/>
                    <a:pt x="1192" y="320"/>
                    <a:pt x="1120" y="308"/>
                  </a:cubicBezTo>
                  <a:cubicBezTo>
                    <a:pt x="1013" y="296"/>
                    <a:pt x="918" y="273"/>
                    <a:pt x="799" y="213"/>
                  </a:cubicBezTo>
                  <a:lnTo>
                    <a:pt x="799" y="213"/>
                  </a:lnTo>
                  <a:cubicBezTo>
                    <a:pt x="918" y="261"/>
                    <a:pt x="1025" y="273"/>
                    <a:pt x="1120" y="308"/>
                  </a:cubicBezTo>
                  <a:cubicBezTo>
                    <a:pt x="1203" y="308"/>
                    <a:pt x="1275" y="308"/>
                    <a:pt x="1358" y="320"/>
                  </a:cubicBezTo>
                  <a:cubicBezTo>
                    <a:pt x="1358" y="249"/>
                    <a:pt x="1358" y="189"/>
                    <a:pt x="1334" y="142"/>
                  </a:cubicBezTo>
                  <a:cubicBezTo>
                    <a:pt x="1330" y="112"/>
                    <a:pt x="1314" y="104"/>
                    <a:pt x="1294" y="104"/>
                  </a:cubicBezTo>
                  <a:cubicBezTo>
                    <a:pt x="1264" y="104"/>
                    <a:pt x="1224" y="122"/>
                    <a:pt x="1197" y="122"/>
                  </a:cubicBezTo>
                  <a:cubicBezTo>
                    <a:pt x="1190" y="122"/>
                    <a:pt x="1184" y="121"/>
                    <a:pt x="1180" y="118"/>
                  </a:cubicBezTo>
                  <a:cubicBezTo>
                    <a:pt x="1025" y="11"/>
                    <a:pt x="858" y="58"/>
                    <a:pt x="703" y="11"/>
                  </a:cubicBezTo>
                  <a:cubicBezTo>
                    <a:pt x="679" y="3"/>
                    <a:pt x="656" y="0"/>
                    <a:pt x="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6088875" y="-2071900"/>
              <a:ext cx="38125" cy="13775"/>
            </a:xfrm>
            <a:custGeom>
              <a:rect b="b" l="l" r="r" t="t"/>
              <a:pathLst>
                <a:path extrusionOk="0" h="551" w="1525">
                  <a:moveTo>
                    <a:pt x="453" y="74"/>
                  </a:moveTo>
                  <a:lnTo>
                    <a:pt x="453" y="74"/>
                  </a:lnTo>
                  <a:cubicBezTo>
                    <a:pt x="429" y="110"/>
                    <a:pt x="394" y="122"/>
                    <a:pt x="310" y="122"/>
                  </a:cubicBezTo>
                  <a:cubicBezTo>
                    <a:pt x="382" y="110"/>
                    <a:pt x="417" y="86"/>
                    <a:pt x="453" y="74"/>
                  </a:cubicBezTo>
                  <a:close/>
                  <a:moveTo>
                    <a:pt x="295" y="0"/>
                  </a:moveTo>
                  <a:cubicBezTo>
                    <a:pt x="257" y="0"/>
                    <a:pt x="305" y="26"/>
                    <a:pt x="275" y="26"/>
                  </a:cubicBezTo>
                  <a:cubicBezTo>
                    <a:pt x="156" y="26"/>
                    <a:pt x="179" y="74"/>
                    <a:pt x="84" y="86"/>
                  </a:cubicBezTo>
                  <a:cubicBezTo>
                    <a:pt x="25" y="110"/>
                    <a:pt x="48" y="133"/>
                    <a:pt x="72" y="169"/>
                  </a:cubicBezTo>
                  <a:cubicBezTo>
                    <a:pt x="132" y="205"/>
                    <a:pt x="1" y="229"/>
                    <a:pt x="120" y="264"/>
                  </a:cubicBezTo>
                  <a:cubicBezTo>
                    <a:pt x="239" y="324"/>
                    <a:pt x="656" y="407"/>
                    <a:pt x="798" y="419"/>
                  </a:cubicBezTo>
                  <a:cubicBezTo>
                    <a:pt x="834" y="431"/>
                    <a:pt x="894" y="443"/>
                    <a:pt x="918" y="443"/>
                  </a:cubicBezTo>
                  <a:cubicBezTo>
                    <a:pt x="846" y="467"/>
                    <a:pt x="1144" y="526"/>
                    <a:pt x="1287" y="550"/>
                  </a:cubicBezTo>
                  <a:cubicBezTo>
                    <a:pt x="1287" y="542"/>
                    <a:pt x="1304" y="533"/>
                    <a:pt x="1344" y="533"/>
                  </a:cubicBezTo>
                  <a:cubicBezTo>
                    <a:pt x="1361" y="533"/>
                    <a:pt x="1381" y="535"/>
                    <a:pt x="1406" y="538"/>
                  </a:cubicBezTo>
                  <a:lnTo>
                    <a:pt x="1406" y="526"/>
                  </a:lnTo>
                  <a:cubicBezTo>
                    <a:pt x="1430" y="467"/>
                    <a:pt x="1382" y="383"/>
                    <a:pt x="1453" y="324"/>
                  </a:cubicBezTo>
                  <a:lnTo>
                    <a:pt x="1453" y="324"/>
                  </a:lnTo>
                  <a:cubicBezTo>
                    <a:pt x="1382" y="360"/>
                    <a:pt x="1346" y="383"/>
                    <a:pt x="1370" y="431"/>
                  </a:cubicBezTo>
                  <a:cubicBezTo>
                    <a:pt x="1346" y="431"/>
                    <a:pt x="1322" y="419"/>
                    <a:pt x="1310" y="419"/>
                  </a:cubicBezTo>
                  <a:cubicBezTo>
                    <a:pt x="1168" y="348"/>
                    <a:pt x="1406" y="360"/>
                    <a:pt x="1334" y="300"/>
                  </a:cubicBezTo>
                  <a:lnTo>
                    <a:pt x="1334" y="300"/>
                  </a:lnTo>
                  <a:cubicBezTo>
                    <a:pt x="1370" y="312"/>
                    <a:pt x="1430" y="324"/>
                    <a:pt x="1453" y="324"/>
                  </a:cubicBezTo>
                  <a:cubicBezTo>
                    <a:pt x="1465" y="312"/>
                    <a:pt x="1501" y="312"/>
                    <a:pt x="1525" y="300"/>
                  </a:cubicBezTo>
                  <a:cubicBezTo>
                    <a:pt x="1525" y="300"/>
                    <a:pt x="1489" y="264"/>
                    <a:pt x="1406" y="253"/>
                  </a:cubicBezTo>
                  <a:cubicBezTo>
                    <a:pt x="1203" y="253"/>
                    <a:pt x="1203" y="312"/>
                    <a:pt x="1144" y="348"/>
                  </a:cubicBezTo>
                  <a:cubicBezTo>
                    <a:pt x="1144" y="312"/>
                    <a:pt x="1132" y="288"/>
                    <a:pt x="1191" y="288"/>
                  </a:cubicBezTo>
                  <a:cubicBezTo>
                    <a:pt x="1251" y="264"/>
                    <a:pt x="1239" y="229"/>
                    <a:pt x="1322" y="229"/>
                  </a:cubicBezTo>
                  <a:lnTo>
                    <a:pt x="1334" y="229"/>
                  </a:lnTo>
                  <a:cubicBezTo>
                    <a:pt x="1310" y="205"/>
                    <a:pt x="1263" y="205"/>
                    <a:pt x="1239" y="181"/>
                  </a:cubicBezTo>
                  <a:cubicBezTo>
                    <a:pt x="1084" y="145"/>
                    <a:pt x="870" y="86"/>
                    <a:pt x="727" y="74"/>
                  </a:cubicBezTo>
                  <a:lnTo>
                    <a:pt x="727" y="86"/>
                  </a:lnTo>
                  <a:lnTo>
                    <a:pt x="548" y="50"/>
                  </a:lnTo>
                  <a:cubicBezTo>
                    <a:pt x="525" y="50"/>
                    <a:pt x="489" y="62"/>
                    <a:pt x="453" y="74"/>
                  </a:cubicBezTo>
                  <a:cubicBezTo>
                    <a:pt x="489" y="62"/>
                    <a:pt x="489" y="50"/>
                    <a:pt x="501" y="26"/>
                  </a:cubicBezTo>
                  <a:cubicBezTo>
                    <a:pt x="429" y="14"/>
                    <a:pt x="370" y="2"/>
                    <a:pt x="322" y="2"/>
                  </a:cubicBezTo>
                  <a:cubicBezTo>
                    <a:pt x="310" y="1"/>
                    <a:pt x="302"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 name="Google Shape;103;p4"/>
          <p:cNvGrpSpPr/>
          <p:nvPr/>
        </p:nvGrpSpPr>
        <p:grpSpPr>
          <a:xfrm>
            <a:off x="-3" y="3909963"/>
            <a:ext cx="1957388" cy="1263546"/>
            <a:chOff x="-5341150" y="-5256175"/>
            <a:chExt cx="1355250" cy="874850"/>
          </a:xfrm>
        </p:grpSpPr>
        <p:sp>
          <p:nvSpPr>
            <p:cNvPr id="104" name="Google Shape;104;p4"/>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5_1_1">
    <p:spTree>
      <p:nvGrpSpPr>
        <p:cNvPr id="735" name="Shape 735"/>
        <p:cNvGrpSpPr/>
        <p:nvPr/>
      </p:nvGrpSpPr>
      <p:grpSpPr>
        <a:xfrm>
          <a:off x="0" y="0"/>
          <a:ext cx="0" cy="0"/>
          <a:chOff x="0" y="0"/>
          <a:chExt cx="0" cy="0"/>
        </a:xfrm>
      </p:grpSpPr>
      <p:sp>
        <p:nvSpPr>
          <p:cNvPr id="736" name="Google Shape;736;p31"/>
          <p:cNvSpPr/>
          <p:nvPr/>
        </p:nvSpPr>
        <p:spPr>
          <a:xfrm rot="733054">
            <a:off x="7321518" y="-2336857"/>
            <a:ext cx="4206859" cy="3443262"/>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1"/>
          <p:cNvSpPr/>
          <p:nvPr/>
        </p:nvSpPr>
        <p:spPr>
          <a:xfrm rot="733054">
            <a:off x="-3375667" y="3855688"/>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1"/>
          <p:cNvSpPr/>
          <p:nvPr/>
        </p:nvSpPr>
        <p:spPr>
          <a:xfrm>
            <a:off x="8939500" y="4019400"/>
            <a:ext cx="504250" cy="482000"/>
          </a:xfrm>
          <a:custGeom>
            <a:rect b="b" l="l" r="r" t="t"/>
            <a:pathLst>
              <a:path extrusionOk="0" h="19280" w="20170">
                <a:moveTo>
                  <a:pt x="10454" y="3444"/>
                </a:moveTo>
                <a:lnTo>
                  <a:pt x="10454" y="3444"/>
                </a:lnTo>
                <a:cubicBezTo>
                  <a:pt x="9454" y="4409"/>
                  <a:pt x="8382" y="5314"/>
                  <a:pt x="6953" y="5980"/>
                </a:cubicBezTo>
                <a:cubicBezTo>
                  <a:pt x="8215" y="5147"/>
                  <a:pt x="9335" y="4290"/>
                  <a:pt x="10454" y="3444"/>
                </a:cubicBezTo>
                <a:close/>
                <a:moveTo>
                  <a:pt x="14407" y="14481"/>
                </a:moveTo>
                <a:cubicBezTo>
                  <a:pt x="14501" y="14539"/>
                  <a:pt x="14582" y="14584"/>
                  <a:pt x="14644" y="14586"/>
                </a:cubicBezTo>
                <a:lnTo>
                  <a:pt x="14644" y="14586"/>
                </a:lnTo>
                <a:cubicBezTo>
                  <a:pt x="14643" y="14586"/>
                  <a:pt x="14642" y="14586"/>
                  <a:pt x="14640" y="14586"/>
                </a:cubicBezTo>
                <a:cubicBezTo>
                  <a:pt x="14575" y="14586"/>
                  <a:pt x="14496" y="14541"/>
                  <a:pt x="14407" y="14481"/>
                </a:cubicBezTo>
                <a:close/>
                <a:moveTo>
                  <a:pt x="11156" y="0"/>
                </a:moveTo>
                <a:cubicBezTo>
                  <a:pt x="10472" y="0"/>
                  <a:pt x="10266" y="1253"/>
                  <a:pt x="9656" y="1563"/>
                </a:cubicBezTo>
                <a:cubicBezTo>
                  <a:pt x="7477" y="2289"/>
                  <a:pt x="6418" y="4242"/>
                  <a:pt x="4584" y="5433"/>
                </a:cubicBezTo>
                <a:cubicBezTo>
                  <a:pt x="3286" y="6361"/>
                  <a:pt x="2786" y="7802"/>
                  <a:pt x="2369" y="9243"/>
                </a:cubicBezTo>
                <a:cubicBezTo>
                  <a:pt x="1965" y="11267"/>
                  <a:pt x="0" y="12850"/>
                  <a:pt x="524" y="14827"/>
                </a:cubicBezTo>
                <a:cubicBezTo>
                  <a:pt x="987" y="16216"/>
                  <a:pt x="3603" y="17000"/>
                  <a:pt x="5594" y="17000"/>
                </a:cubicBezTo>
                <a:cubicBezTo>
                  <a:pt x="6164" y="17000"/>
                  <a:pt x="6682" y="16935"/>
                  <a:pt x="7084" y="16803"/>
                </a:cubicBezTo>
                <a:cubicBezTo>
                  <a:pt x="7358" y="16910"/>
                  <a:pt x="7906" y="17137"/>
                  <a:pt x="8192" y="17232"/>
                </a:cubicBezTo>
                <a:cubicBezTo>
                  <a:pt x="7203" y="18160"/>
                  <a:pt x="10216" y="18625"/>
                  <a:pt x="11549" y="19280"/>
                </a:cubicBezTo>
                <a:cubicBezTo>
                  <a:pt x="11740" y="18768"/>
                  <a:pt x="12216" y="18363"/>
                  <a:pt x="13252" y="18220"/>
                </a:cubicBezTo>
                <a:cubicBezTo>
                  <a:pt x="13299" y="18101"/>
                  <a:pt x="13395" y="17863"/>
                  <a:pt x="13454" y="17744"/>
                </a:cubicBezTo>
                <a:cubicBezTo>
                  <a:pt x="14681" y="14946"/>
                  <a:pt x="15764" y="12076"/>
                  <a:pt x="18098" y="10017"/>
                </a:cubicBezTo>
                <a:lnTo>
                  <a:pt x="18098" y="10017"/>
                </a:lnTo>
                <a:cubicBezTo>
                  <a:pt x="16431" y="11183"/>
                  <a:pt x="15121" y="12612"/>
                  <a:pt x="14407" y="14481"/>
                </a:cubicBezTo>
                <a:cubicBezTo>
                  <a:pt x="14252" y="14362"/>
                  <a:pt x="14073" y="14219"/>
                  <a:pt x="13895" y="14196"/>
                </a:cubicBezTo>
                <a:cubicBezTo>
                  <a:pt x="13633" y="11612"/>
                  <a:pt x="16705" y="11302"/>
                  <a:pt x="17240" y="9219"/>
                </a:cubicBezTo>
                <a:cubicBezTo>
                  <a:pt x="17479" y="9409"/>
                  <a:pt x="17919" y="9767"/>
                  <a:pt x="18157" y="9957"/>
                </a:cubicBezTo>
                <a:cubicBezTo>
                  <a:pt x="18693" y="9493"/>
                  <a:pt x="19288" y="9076"/>
                  <a:pt x="19979" y="8755"/>
                </a:cubicBezTo>
                <a:cubicBezTo>
                  <a:pt x="20169" y="8540"/>
                  <a:pt x="19931" y="7981"/>
                  <a:pt x="19574" y="7338"/>
                </a:cubicBezTo>
                <a:cubicBezTo>
                  <a:pt x="16574" y="7492"/>
                  <a:pt x="15121" y="9647"/>
                  <a:pt x="13418" y="11326"/>
                </a:cubicBezTo>
                <a:cubicBezTo>
                  <a:pt x="13942" y="10481"/>
                  <a:pt x="14383" y="9350"/>
                  <a:pt x="15466" y="8921"/>
                </a:cubicBezTo>
                <a:cubicBezTo>
                  <a:pt x="16800" y="8159"/>
                  <a:pt x="17419" y="6992"/>
                  <a:pt x="18919" y="6695"/>
                </a:cubicBezTo>
                <a:lnTo>
                  <a:pt x="19181" y="6683"/>
                </a:lnTo>
                <a:cubicBezTo>
                  <a:pt x="18991" y="6385"/>
                  <a:pt x="18800" y="6088"/>
                  <a:pt x="18622" y="5849"/>
                </a:cubicBezTo>
                <a:cubicBezTo>
                  <a:pt x="17740" y="4611"/>
                  <a:pt x="16407" y="3004"/>
                  <a:pt x="14883" y="2444"/>
                </a:cubicBezTo>
                <a:cubicBezTo>
                  <a:pt x="14788" y="2551"/>
                  <a:pt x="14561" y="2790"/>
                  <a:pt x="14561" y="2790"/>
                </a:cubicBezTo>
                <a:cubicBezTo>
                  <a:pt x="14085" y="2432"/>
                  <a:pt x="13657" y="1968"/>
                  <a:pt x="13240" y="1516"/>
                </a:cubicBezTo>
                <a:cubicBezTo>
                  <a:pt x="12264" y="2099"/>
                  <a:pt x="11359" y="2754"/>
                  <a:pt x="10454" y="3444"/>
                </a:cubicBezTo>
                <a:cubicBezTo>
                  <a:pt x="11240" y="2647"/>
                  <a:pt x="12014" y="1849"/>
                  <a:pt x="12847" y="1099"/>
                </a:cubicBezTo>
                <a:cubicBezTo>
                  <a:pt x="12359" y="587"/>
                  <a:pt x="11894" y="146"/>
                  <a:pt x="11406" y="51"/>
                </a:cubicBezTo>
                <a:cubicBezTo>
                  <a:pt x="11316" y="16"/>
                  <a:pt x="11233" y="0"/>
                  <a:pt x="11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1"/>
          <p:cNvSpPr/>
          <p:nvPr/>
        </p:nvSpPr>
        <p:spPr>
          <a:xfrm rot="-5045290">
            <a:off x="8578071" y="4554405"/>
            <a:ext cx="738214" cy="700438"/>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1"/>
          <p:cNvSpPr/>
          <p:nvPr/>
        </p:nvSpPr>
        <p:spPr>
          <a:xfrm>
            <a:off x="-302850" y="-526275"/>
            <a:ext cx="888225" cy="971300"/>
          </a:xfrm>
          <a:custGeom>
            <a:rect b="b" l="l" r="r" t="t"/>
            <a:pathLst>
              <a:path extrusionOk="0" h="38852" w="35529">
                <a:moveTo>
                  <a:pt x="26552" y="17027"/>
                </a:moveTo>
                <a:lnTo>
                  <a:pt x="26552" y="17027"/>
                </a:lnTo>
                <a:cubicBezTo>
                  <a:pt x="27254" y="19801"/>
                  <a:pt x="28099" y="22325"/>
                  <a:pt x="28921" y="24825"/>
                </a:cubicBezTo>
                <a:cubicBezTo>
                  <a:pt x="27802" y="22468"/>
                  <a:pt x="26873" y="20003"/>
                  <a:pt x="26552" y="17027"/>
                </a:cubicBezTo>
                <a:close/>
                <a:moveTo>
                  <a:pt x="14782" y="1"/>
                </a:moveTo>
                <a:cubicBezTo>
                  <a:pt x="11215" y="1"/>
                  <a:pt x="7251" y="6889"/>
                  <a:pt x="7192" y="10478"/>
                </a:cubicBezTo>
                <a:cubicBezTo>
                  <a:pt x="6835" y="10919"/>
                  <a:pt x="6097" y="11764"/>
                  <a:pt x="5739" y="12193"/>
                </a:cubicBezTo>
                <a:cubicBezTo>
                  <a:pt x="5550" y="11771"/>
                  <a:pt x="5307" y="11591"/>
                  <a:pt x="5024" y="11591"/>
                </a:cubicBezTo>
                <a:cubicBezTo>
                  <a:pt x="3742" y="11591"/>
                  <a:pt x="1639" y="15289"/>
                  <a:pt x="1" y="16908"/>
                </a:cubicBezTo>
                <a:cubicBezTo>
                  <a:pt x="798" y="17551"/>
                  <a:pt x="1227" y="18682"/>
                  <a:pt x="834" y="20587"/>
                </a:cubicBezTo>
                <a:cubicBezTo>
                  <a:pt x="1013" y="20765"/>
                  <a:pt x="1394" y="21111"/>
                  <a:pt x="1572" y="21277"/>
                </a:cubicBezTo>
                <a:cubicBezTo>
                  <a:pt x="5811" y="25206"/>
                  <a:pt x="10264" y="28921"/>
                  <a:pt x="12455" y="34350"/>
                </a:cubicBezTo>
                <a:cubicBezTo>
                  <a:pt x="11419" y="30683"/>
                  <a:pt x="9680" y="27469"/>
                  <a:pt x="6787" y="25004"/>
                </a:cubicBezTo>
                <a:cubicBezTo>
                  <a:pt x="7073" y="24802"/>
                  <a:pt x="7478" y="24552"/>
                  <a:pt x="7609" y="24254"/>
                </a:cubicBezTo>
                <a:cubicBezTo>
                  <a:pt x="12371" y="25409"/>
                  <a:pt x="11014" y="31076"/>
                  <a:pt x="14407" y="33327"/>
                </a:cubicBezTo>
                <a:cubicBezTo>
                  <a:pt x="13931" y="33624"/>
                  <a:pt x="13002" y="34219"/>
                  <a:pt x="12514" y="34517"/>
                </a:cubicBezTo>
                <a:cubicBezTo>
                  <a:pt x="13014" y="35767"/>
                  <a:pt x="13371" y="37089"/>
                  <a:pt x="13526" y="38506"/>
                </a:cubicBezTo>
                <a:cubicBezTo>
                  <a:pt x="13670" y="38756"/>
                  <a:pt x="14057" y="38852"/>
                  <a:pt x="14589" y="38852"/>
                </a:cubicBezTo>
                <a:cubicBezTo>
                  <a:pt x="15069" y="38852"/>
                  <a:pt x="15668" y="38774"/>
                  <a:pt x="16312" y="38660"/>
                </a:cubicBezTo>
                <a:cubicBezTo>
                  <a:pt x="17872" y="33219"/>
                  <a:pt x="14955" y="29314"/>
                  <a:pt x="13014" y="25206"/>
                </a:cubicBezTo>
                <a:lnTo>
                  <a:pt x="13014" y="25206"/>
                </a:lnTo>
                <a:cubicBezTo>
                  <a:pt x="14181" y="26671"/>
                  <a:pt x="15931" y="28147"/>
                  <a:pt x="16026" y="30350"/>
                </a:cubicBezTo>
                <a:cubicBezTo>
                  <a:pt x="16562" y="33196"/>
                  <a:pt x="18253" y="35005"/>
                  <a:pt x="17848" y="37887"/>
                </a:cubicBezTo>
                <a:lnTo>
                  <a:pt x="17717" y="38375"/>
                </a:lnTo>
                <a:cubicBezTo>
                  <a:pt x="18372" y="38220"/>
                  <a:pt x="19003" y="38077"/>
                  <a:pt x="19563" y="37910"/>
                </a:cubicBezTo>
                <a:cubicBezTo>
                  <a:pt x="22301" y="37125"/>
                  <a:pt x="25992" y="35708"/>
                  <a:pt x="27957" y="33374"/>
                </a:cubicBezTo>
                <a:cubicBezTo>
                  <a:pt x="27802" y="33100"/>
                  <a:pt x="27540" y="32565"/>
                  <a:pt x="27540" y="32565"/>
                </a:cubicBezTo>
                <a:cubicBezTo>
                  <a:pt x="28457" y="31945"/>
                  <a:pt x="29540" y="31457"/>
                  <a:pt x="30600" y="30993"/>
                </a:cubicBezTo>
                <a:cubicBezTo>
                  <a:pt x="30183" y="28897"/>
                  <a:pt x="29588" y="26873"/>
                  <a:pt x="28921" y="24825"/>
                </a:cubicBezTo>
                <a:lnTo>
                  <a:pt x="28921" y="24825"/>
                </a:lnTo>
                <a:cubicBezTo>
                  <a:pt x="29814" y="26719"/>
                  <a:pt x="30778" y="28576"/>
                  <a:pt x="31588" y="30540"/>
                </a:cubicBezTo>
                <a:cubicBezTo>
                  <a:pt x="32802" y="29993"/>
                  <a:pt x="33862" y="29433"/>
                  <a:pt x="34350" y="28624"/>
                </a:cubicBezTo>
                <a:cubicBezTo>
                  <a:pt x="35529" y="27242"/>
                  <a:pt x="32921" y="25980"/>
                  <a:pt x="32731" y="24564"/>
                </a:cubicBezTo>
                <a:cubicBezTo>
                  <a:pt x="32790" y="20206"/>
                  <a:pt x="29993" y="17110"/>
                  <a:pt x="28992" y="13098"/>
                </a:cubicBezTo>
                <a:cubicBezTo>
                  <a:pt x="28183" y="10228"/>
                  <a:pt x="25897" y="8419"/>
                  <a:pt x="23599" y="6776"/>
                </a:cubicBezTo>
                <a:cubicBezTo>
                  <a:pt x="20229" y="4799"/>
                  <a:pt x="18670" y="299"/>
                  <a:pt x="14800" y="1"/>
                </a:cubicBezTo>
                <a:cubicBezTo>
                  <a:pt x="14794" y="1"/>
                  <a:pt x="14788" y="1"/>
                  <a:pt x="1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 name="Google Shape;741;p31"/>
          <p:cNvGrpSpPr/>
          <p:nvPr/>
        </p:nvGrpSpPr>
        <p:grpSpPr>
          <a:xfrm>
            <a:off x="8269277" y="-403593"/>
            <a:ext cx="1756920" cy="1267395"/>
            <a:chOff x="7192850" y="-246150"/>
            <a:chExt cx="1380250" cy="995675"/>
          </a:xfrm>
        </p:grpSpPr>
        <p:sp>
          <p:nvSpPr>
            <p:cNvPr id="742" name="Google Shape;742;p31"/>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1"/>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1"/>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1"/>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1"/>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1"/>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1"/>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1"/>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1"/>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1"/>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1"/>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5_1_1_1">
    <p:spTree>
      <p:nvGrpSpPr>
        <p:cNvPr id="753" name="Shape 753"/>
        <p:cNvGrpSpPr/>
        <p:nvPr/>
      </p:nvGrpSpPr>
      <p:grpSpPr>
        <a:xfrm>
          <a:off x="0" y="0"/>
          <a:ext cx="0" cy="0"/>
          <a:chOff x="0" y="0"/>
          <a:chExt cx="0" cy="0"/>
        </a:xfrm>
      </p:grpSpPr>
      <p:sp>
        <p:nvSpPr>
          <p:cNvPr id="754" name="Google Shape;754;p32"/>
          <p:cNvSpPr/>
          <p:nvPr/>
        </p:nvSpPr>
        <p:spPr>
          <a:xfrm flipH="1" rot="10066946">
            <a:off x="7721756" y="-1682060"/>
            <a:ext cx="4206859" cy="3443262"/>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2"/>
          <p:cNvSpPr/>
          <p:nvPr/>
        </p:nvSpPr>
        <p:spPr>
          <a:xfrm rot="-10066946">
            <a:off x="7919295" y="3009698"/>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2"/>
          <p:cNvSpPr/>
          <p:nvPr/>
        </p:nvSpPr>
        <p:spPr>
          <a:xfrm rot="7613913">
            <a:off x="-144122" y="4151921"/>
            <a:ext cx="504250" cy="482000"/>
          </a:xfrm>
          <a:custGeom>
            <a:rect b="b" l="l" r="r" t="t"/>
            <a:pathLst>
              <a:path extrusionOk="0" h="19280" w="20170">
                <a:moveTo>
                  <a:pt x="10454" y="3444"/>
                </a:moveTo>
                <a:lnTo>
                  <a:pt x="10454" y="3444"/>
                </a:lnTo>
                <a:cubicBezTo>
                  <a:pt x="9454" y="4409"/>
                  <a:pt x="8382" y="5314"/>
                  <a:pt x="6953" y="5980"/>
                </a:cubicBezTo>
                <a:cubicBezTo>
                  <a:pt x="8215" y="5147"/>
                  <a:pt x="9335" y="4290"/>
                  <a:pt x="10454" y="3444"/>
                </a:cubicBezTo>
                <a:close/>
                <a:moveTo>
                  <a:pt x="14407" y="14481"/>
                </a:moveTo>
                <a:cubicBezTo>
                  <a:pt x="14501" y="14539"/>
                  <a:pt x="14582" y="14584"/>
                  <a:pt x="14644" y="14586"/>
                </a:cubicBezTo>
                <a:lnTo>
                  <a:pt x="14644" y="14586"/>
                </a:lnTo>
                <a:cubicBezTo>
                  <a:pt x="14643" y="14586"/>
                  <a:pt x="14642" y="14586"/>
                  <a:pt x="14640" y="14586"/>
                </a:cubicBezTo>
                <a:cubicBezTo>
                  <a:pt x="14575" y="14586"/>
                  <a:pt x="14496" y="14541"/>
                  <a:pt x="14407" y="14481"/>
                </a:cubicBezTo>
                <a:close/>
                <a:moveTo>
                  <a:pt x="11156" y="0"/>
                </a:moveTo>
                <a:cubicBezTo>
                  <a:pt x="10472" y="0"/>
                  <a:pt x="10266" y="1253"/>
                  <a:pt x="9656" y="1563"/>
                </a:cubicBezTo>
                <a:cubicBezTo>
                  <a:pt x="7477" y="2289"/>
                  <a:pt x="6418" y="4242"/>
                  <a:pt x="4584" y="5433"/>
                </a:cubicBezTo>
                <a:cubicBezTo>
                  <a:pt x="3286" y="6361"/>
                  <a:pt x="2786" y="7802"/>
                  <a:pt x="2369" y="9243"/>
                </a:cubicBezTo>
                <a:cubicBezTo>
                  <a:pt x="1965" y="11267"/>
                  <a:pt x="0" y="12850"/>
                  <a:pt x="524" y="14827"/>
                </a:cubicBezTo>
                <a:cubicBezTo>
                  <a:pt x="987" y="16216"/>
                  <a:pt x="3603" y="17000"/>
                  <a:pt x="5594" y="17000"/>
                </a:cubicBezTo>
                <a:cubicBezTo>
                  <a:pt x="6164" y="17000"/>
                  <a:pt x="6682" y="16935"/>
                  <a:pt x="7084" y="16803"/>
                </a:cubicBezTo>
                <a:cubicBezTo>
                  <a:pt x="7358" y="16910"/>
                  <a:pt x="7906" y="17137"/>
                  <a:pt x="8192" y="17232"/>
                </a:cubicBezTo>
                <a:cubicBezTo>
                  <a:pt x="7203" y="18160"/>
                  <a:pt x="10216" y="18625"/>
                  <a:pt x="11549" y="19280"/>
                </a:cubicBezTo>
                <a:cubicBezTo>
                  <a:pt x="11740" y="18768"/>
                  <a:pt x="12216" y="18363"/>
                  <a:pt x="13252" y="18220"/>
                </a:cubicBezTo>
                <a:cubicBezTo>
                  <a:pt x="13299" y="18101"/>
                  <a:pt x="13395" y="17863"/>
                  <a:pt x="13454" y="17744"/>
                </a:cubicBezTo>
                <a:cubicBezTo>
                  <a:pt x="14681" y="14946"/>
                  <a:pt x="15764" y="12076"/>
                  <a:pt x="18098" y="10017"/>
                </a:cubicBezTo>
                <a:lnTo>
                  <a:pt x="18098" y="10017"/>
                </a:lnTo>
                <a:cubicBezTo>
                  <a:pt x="16431" y="11183"/>
                  <a:pt x="15121" y="12612"/>
                  <a:pt x="14407" y="14481"/>
                </a:cubicBezTo>
                <a:cubicBezTo>
                  <a:pt x="14252" y="14362"/>
                  <a:pt x="14073" y="14219"/>
                  <a:pt x="13895" y="14196"/>
                </a:cubicBezTo>
                <a:cubicBezTo>
                  <a:pt x="13633" y="11612"/>
                  <a:pt x="16705" y="11302"/>
                  <a:pt x="17240" y="9219"/>
                </a:cubicBezTo>
                <a:cubicBezTo>
                  <a:pt x="17479" y="9409"/>
                  <a:pt x="17919" y="9767"/>
                  <a:pt x="18157" y="9957"/>
                </a:cubicBezTo>
                <a:cubicBezTo>
                  <a:pt x="18693" y="9493"/>
                  <a:pt x="19288" y="9076"/>
                  <a:pt x="19979" y="8755"/>
                </a:cubicBezTo>
                <a:cubicBezTo>
                  <a:pt x="20169" y="8540"/>
                  <a:pt x="19931" y="7981"/>
                  <a:pt x="19574" y="7338"/>
                </a:cubicBezTo>
                <a:cubicBezTo>
                  <a:pt x="16574" y="7492"/>
                  <a:pt x="15121" y="9647"/>
                  <a:pt x="13418" y="11326"/>
                </a:cubicBezTo>
                <a:cubicBezTo>
                  <a:pt x="13942" y="10481"/>
                  <a:pt x="14383" y="9350"/>
                  <a:pt x="15466" y="8921"/>
                </a:cubicBezTo>
                <a:cubicBezTo>
                  <a:pt x="16800" y="8159"/>
                  <a:pt x="17419" y="6992"/>
                  <a:pt x="18919" y="6695"/>
                </a:cubicBezTo>
                <a:lnTo>
                  <a:pt x="19181" y="6683"/>
                </a:lnTo>
                <a:cubicBezTo>
                  <a:pt x="18991" y="6385"/>
                  <a:pt x="18800" y="6088"/>
                  <a:pt x="18622" y="5849"/>
                </a:cubicBezTo>
                <a:cubicBezTo>
                  <a:pt x="17740" y="4611"/>
                  <a:pt x="16407" y="3004"/>
                  <a:pt x="14883" y="2444"/>
                </a:cubicBezTo>
                <a:cubicBezTo>
                  <a:pt x="14788" y="2551"/>
                  <a:pt x="14561" y="2790"/>
                  <a:pt x="14561" y="2790"/>
                </a:cubicBezTo>
                <a:cubicBezTo>
                  <a:pt x="14085" y="2432"/>
                  <a:pt x="13657" y="1968"/>
                  <a:pt x="13240" y="1516"/>
                </a:cubicBezTo>
                <a:cubicBezTo>
                  <a:pt x="12264" y="2099"/>
                  <a:pt x="11359" y="2754"/>
                  <a:pt x="10454" y="3444"/>
                </a:cubicBezTo>
                <a:cubicBezTo>
                  <a:pt x="11240" y="2647"/>
                  <a:pt x="12014" y="1849"/>
                  <a:pt x="12847" y="1099"/>
                </a:cubicBezTo>
                <a:cubicBezTo>
                  <a:pt x="12359" y="587"/>
                  <a:pt x="11894" y="146"/>
                  <a:pt x="11406" y="51"/>
                </a:cubicBezTo>
                <a:cubicBezTo>
                  <a:pt x="11316" y="16"/>
                  <a:pt x="11233" y="0"/>
                  <a:pt x="11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2"/>
          <p:cNvSpPr/>
          <p:nvPr/>
        </p:nvSpPr>
        <p:spPr>
          <a:xfrm rot="-4500040">
            <a:off x="-319788" y="4700327"/>
            <a:ext cx="738178" cy="700404"/>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 name="Google Shape;758;p32"/>
          <p:cNvGrpSpPr/>
          <p:nvPr/>
        </p:nvGrpSpPr>
        <p:grpSpPr>
          <a:xfrm flipH="1" rot="-7074468">
            <a:off x="7912662" y="1938030"/>
            <a:ext cx="1756976" cy="1267435"/>
            <a:chOff x="7192850" y="-246150"/>
            <a:chExt cx="1380250" cy="995675"/>
          </a:xfrm>
        </p:grpSpPr>
        <p:sp>
          <p:nvSpPr>
            <p:cNvPr id="759" name="Google Shape;759;p32"/>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2"/>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2"/>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2"/>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2"/>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2"/>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2"/>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2"/>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2"/>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2"/>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2"/>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73" name="Shape 77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5" name="Shape 115"/>
        <p:cNvGrpSpPr/>
        <p:nvPr/>
      </p:nvGrpSpPr>
      <p:grpSpPr>
        <a:xfrm>
          <a:off x="0" y="0"/>
          <a:ext cx="0" cy="0"/>
          <a:chOff x="0" y="0"/>
          <a:chExt cx="0" cy="0"/>
        </a:xfrm>
      </p:grpSpPr>
      <p:sp>
        <p:nvSpPr>
          <p:cNvPr id="116" name="Google Shape;116;p5"/>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algn="l">
              <a:spcBef>
                <a:spcPts val="0"/>
              </a:spcBef>
              <a:spcAft>
                <a:spcPts val="0"/>
              </a:spcAft>
              <a:buSzPts val="2800"/>
              <a:buNone/>
              <a:defRPr/>
            </a:lvl1pPr>
            <a:lvl2pPr lvl="1" algn="l">
              <a:spcBef>
                <a:spcPts val="0"/>
              </a:spcBef>
              <a:spcAft>
                <a:spcPts val="0"/>
              </a:spcAft>
              <a:buSzPts val="2800"/>
              <a:buNone/>
              <a:defRPr/>
            </a:lvl2pPr>
            <a:lvl3pPr lvl="2" algn="l">
              <a:spcBef>
                <a:spcPts val="0"/>
              </a:spcBef>
              <a:spcAft>
                <a:spcPts val="0"/>
              </a:spcAft>
              <a:buSzPts val="2800"/>
              <a:buNone/>
              <a:defRPr/>
            </a:lvl3pPr>
            <a:lvl4pPr lvl="3" algn="l">
              <a:spcBef>
                <a:spcPts val="0"/>
              </a:spcBef>
              <a:spcAft>
                <a:spcPts val="0"/>
              </a:spcAft>
              <a:buSzPts val="2800"/>
              <a:buNone/>
              <a:defRPr/>
            </a:lvl4pPr>
            <a:lvl5pPr lvl="4" algn="l">
              <a:spcBef>
                <a:spcPts val="0"/>
              </a:spcBef>
              <a:spcAft>
                <a:spcPts val="0"/>
              </a:spcAft>
              <a:buSzPts val="2800"/>
              <a:buNone/>
              <a:defRPr/>
            </a:lvl5pPr>
            <a:lvl6pPr lvl="5" algn="l">
              <a:spcBef>
                <a:spcPts val="0"/>
              </a:spcBef>
              <a:spcAft>
                <a:spcPts val="0"/>
              </a:spcAft>
              <a:buSzPts val="2800"/>
              <a:buNone/>
              <a:defRPr/>
            </a:lvl6pPr>
            <a:lvl7pPr lvl="6" algn="l">
              <a:spcBef>
                <a:spcPts val="0"/>
              </a:spcBef>
              <a:spcAft>
                <a:spcPts val="0"/>
              </a:spcAft>
              <a:buSzPts val="2800"/>
              <a:buNone/>
              <a:defRPr/>
            </a:lvl7pPr>
            <a:lvl8pPr lvl="7" algn="l">
              <a:spcBef>
                <a:spcPts val="0"/>
              </a:spcBef>
              <a:spcAft>
                <a:spcPts val="0"/>
              </a:spcAft>
              <a:buSzPts val="2800"/>
              <a:buNone/>
              <a:defRPr/>
            </a:lvl8pPr>
            <a:lvl9pPr lvl="8" algn="l">
              <a:spcBef>
                <a:spcPts val="0"/>
              </a:spcBef>
              <a:spcAft>
                <a:spcPts val="0"/>
              </a:spcAft>
              <a:buSzPts val="2800"/>
              <a:buNone/>
              <a:defRPr/>
            </a:lvl9pPr>
          </a:lstStyle>
          <a:p/>
        </p:txBody>
      </p:sp>
      <p:sp>
        <p:nvSpPr>
          <p:cNvPr id="117" name="Google Shape;117;p5"/>
          <p:cNvSpPr txBox="1"/>
          <p:nvPr>
            <p:ph idx="1" type="subTitle"/>
          </p:nvPr>
        </p:nvSpPr>
        <p:spPr>
          <a:xfrm>
            <a:off x="1750575" y="1679450"/>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118" name="Google Shape;118;p5"/>
          <p:cNvSpPr txBox="1"/>
          <p:nvPr>
            <p:ph idx="2" type="subTitle"/>
          </p:nvPr>
        </p:nvSpPr>
        <p:spPr>
          <a:xfrm>
            <a:off x="1750575" y="2023850"/>
            <a:ext cx="2114400" cy="6696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9" name="Google Shape;119;p5"/>
          <p:cNvSpPr txBox="1"/>
          <p:nvPr>
            <p:ph idx="3" type="subTitle"/>
          </p:nvPr>
        </p:nvSpPr>
        <p:spPr>
          <a:xfrm>
            <a:off x="1750575" y="3124625"/>
            <a:ext cx="21144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120" name="Google Shape;120;p5"/>
          <p:cNvSpPr txBox="1"/>
          <p:nvPr>
            <p:ph idx="4" type="subTitle"/>
          </p:nvPr>
        </p:nvSpPr>
        <p:spPr>
          <a:xfrm>
            <a:off x="1750575" y="3469025"/>
            <a:ext cx="2114400" cy="6696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1" name="Google Shape;121;p5"/>
          <p:cNvSpPr/>
          <p:nvPr/>
        </p:nvSpPr>
        <p:spPr>
          <a:xfrm>
            <a:off x="-1181750" y="4381447"/>
            <a:ext cx="3803493" cy="2818264"/>
          </a:xfrm>
          <a:custGeom>
            <a:rect b="b" l="l" r="r" t="t"/>
            <a:pathLst>
              <a:path extrusionOk="0" h="89334" w="120564">
                <a:moveTo>
                  <a:pt x="45959" y="7895"/>
                </a:moveTo>
                <a:cubicBezTo>
                  <a:pt x="47256" y="8515"/>
                  <a:pt x="48519" y="9146"/>
                  <a:pt x="49804" y="9824"/>
                </a:cubicBezTo>
                <a:cubicBezTo>
                  <a:pt x="60472" y="15718"/>
                  <a:pt x="71295" y="21647"/>
                  <a:pt x="82880" y="27945"/>
                </a:cubicBezTo>
                <a:lnTo>
                  <a:pt x="82737" y="28219"/>
                </a:lnTo>
                <a:cubicBezTo>
                  <a:pt x="82689" y="28291"/>
                  <a:pt x="82678" y="28374"/>
                  <a:pt x="82666" y="28469"/>
                </a:cubicBezTo>
                <a:cubicBezTo>
                  <a:pt x="80189" y="27112"/>
                  <a:pt x="77820" y="25814"/>
                  <a:pt x="75546" y="24552"/>
                </a:cubicBezTo>
                <a:cubicBezTo>
                  <a:pt x="64544" y="18480"/>
                  <a:pt x="54781" y="12991"/>
                  <a:pt x="45959" y="7895"/>
                </a:cubicBezTo>
                <a:close/>
                <a:moveTo>
                  <a:pt x="103240" y="39661"/>
                </a:moveTo>
                <a:lnTo>
                  <a:pt x="118063" y="47650"/>
                </a:lnTo>
                <a:lnTo>
                  <a:pt x="117849" y="48103"/>
                </a:lnTo>
                <a:cubicBezTo>
                  <a:pt x="117920" y="47817"/>
                  <a:pt x="117801" y="47507"/>
                  <a:pt x="117527" y="47376"/>
                </a:cubicBezTo>
                <a:lnTo>
                  <a:pt x="103240" y="39661"/>
                </a:lnTo>
                <a:close/>
                <a:moveTo>
                  <a:pt x="26453" y="1288"/>
                </a:moveTo>
                <a:cubicBezTo>
                  <a:pt x="27000" y="1288"/>
                  <a:pt x="28014" y="1397"/>
                  <a:pt x="29861" y="1859"/>
                </a:cubicBezTo>
                <a:cubicBezTo>
                  <a:pt x="31016" y="2216"/>
                  <a:pt x="32302" y="2609"/>
                  <a:pt x="33731" y="3061"/>
                </a:cubicBezTo>
                <a:lnTo>
                  <a:pt x="36708" y="4812"/>
                </a:lnTo>
                <a:cubicBezTo>
                  <a:pt x="47530" y="11015"/>
                  <a:pt x="58377" y="16896"/>
                  <a:pt x="69866" y="23100"/>
                </a:cubicBezTo>
                <a:cubicBezTo>
                  <a:pt x="78141" y="27576"/>
                  <a:pt x="86702" y="32208"/>
                  <a:pt x="95536" y="37137"/>
                </a:cubicBezTo>
                <a:cubicBezTo>
                  <a:pt x="98346" y="38721"/>
                  <a:pt x="101418" y="40435"/>
                  <a:pt x="104657" y="42209"/>
                </a:cubicBezTo>
                <a:lnTo>
                  <a:pt x="116015" y="48341"/>
                </a:lnTo>
                <a:lnTo>
                  <a:pt x="100882" y="79095"/>
                </a:lnTo>
                <a:cubicBezTo>
                  <a:pt x="100727" y="79416"/>
                  <a:pt x="100858" y="79797"/>
                  <a:pt x="101180" y="79952"/>
                </a:cubicBezTo>
                <a:cubicBezTo>
                  <a:pt x="101269" y="79994"/>
                  <a:pt x="101364" y="80014"/>
                  <a:pt x="101460" y="80014"/>
                </a:cubicBezTo>
                <a:cubicBezTo>
                  <a:pt x="101555" y="80014"/>
                  <a:pt x="101650" y="79994"/>
                  <a:pt x="101739" y="79952"/>
                </a:cubicBezTo>
                <a:lnTo>
                  <a:pt x="101739" y="79952"/>
                </a:lnTo>
                <a:lnTo>
                  <a:pt x="98584" y="86298"/>
                </a:lnTo>
                <a:lnTo>
                  <a:pt x="88274" y="80869"/>
                </a:lnTo>
                <a:lnTo>
                  <a:pt x="80915" y="77059"/>
                </a:lnTo>
                <a:cubicBezTo>
                  <a:pt x="75653" y="74368"/>
                  <a:pt x="70759" y="71915"/>
                  <a:pt x="65937" y="69570"/>
                </a:cubicBezTo>
                <a:cubicBezTo>
                  <a:pt x="65842" y="69534"/>
                  <a:pt x="65759" y="69510"/>
                  <a:pt x="65652" y="69510"/>
                </a:cubicBezTo>
                <a:cubicBezTo>
                  <a:pt x="65425" y="69510"/>
                  <a:pt x="65223" y="69629"/>
                  <a:pt x="65104" y="69843"/>
                </a:cubicBezTo>
                <a:cubicBezTo>
                  <a:pt x="65068" y="69903"/>
                  <a:pt x="65044" y="69974"/>
                  <a:pt x="65021" y="70034"/>
                </a:cubicBezTo>
                <a:lnTo>
                  <a:pt x="12466" y="42566"/>
                </a:lnTo>
                <a:lnTo>
                  <a:pt x="1584" y="36851"/>
                </a:lnTo>
                <a:lnTo>
                  <a:pt x="2965" y="34149"/>
                </a:lnTo>
                <a:lnTo>
                  <a:pt x="5406" y="29791"/>
                </a:lnTo>
                <a:lnTo>
                  <a:pt x="8252" y="24862"/>
                </a:lnTo>
                <a:cubicBezTo>
                  <a:pt x="9407" y="22862"/>
                  <a:pt x="10621" y="20754"/>
                  <a:pt x="11812" y="18599"/>
                </a:cubicBezTo>
                <a:cubicBezTo>
                  <a:pt x="13859" y="14896"/>
                  <a:pt x="15931" y="11039"/>
                  <a:pt x="18122" y="6824"/>
                </a:cubicBezTo>
                <a:cubicBezTo>
                  <a:pt x="18285" y="6889"/>
                  <a:pt x="18456" y="6912"/>
                  <a:pt x="18627" y="6912"/>
                </a:cubicBezTo>
                <a:cubicBezTo>
                  <a:pt x="18829" y="6912"/>
                  <a:pt x="19030" y="6880"/>
                  <a:pt x="19217" y="6848"/>
                </a:cubicBezTo>
                <a:cubicBezTo>
                  <a:pt x="19324" y="6824"/>
                  <a:pt x="19467" y="6800"/>
                  <a:pt x="19574" y="6800"/>
                </a:cubicBezTo>
                <a:cubicBezTo>
                  <a:pt x="19610" y="7407"/>
                  <a:pt x="18920" y="9646"/>
                  <a:pt x="14693" y="17361"/>
                </a:cubicBezTo>
                <a:cubicBezTo>
                  <a:pt x="14621" y="17516"/>
                  <a:pt x="14586" y="17694"/>
                  <a:pt x="14645" y="17861"/>
                </a:cubicBezTo>
                <a:cubicBezTo>
                  <a:pt x="14693" y="18016"/>
                  <a:pt x="14812" y="18159"/>
                  <a:pt x="14967" y="18230"/>
                </a:cubicBezTo>
                <a:lnTo>
                  <a:pt x="15800" y="18659"/>
                </a:lnTo>
                <a:cubicBezTo>
                  <a:pt x="15893" y="18707"/>
                  <a:pt x="15992" y="18730"/>
                  <a:pt x="16090" y="18730"/>
                </a:cubicBezTo>
                <a:cubicBezTo>
                  <a:pt x="16308" y="18730"/>
                  <a:pt x="16519" y="18617"/>
                  <a:pt x="16634" y="18420"/>
                </a:cubicBezTo>
                <a:cubicBezTo>
                  <a:pt x="17491" y="16968"/>
                  <a:pt x="18360" y="15563"/>
                  <a:pt x="19217" y="14206"/>
                </a:cubicBezTo>
                <a:lnTo>
                  <a:pt x="24920" y="3157"/>
                </a:lnTo>
                <a:lnTo>
                  <a:pt x="26480" y="3990"/>
                </a:lnTo>
                <a:cubicBezTo>
                  <a:pt x="26568" y="4040"/>
                  <a:pt x="26672" y="4067"/>
                  <a:pt x="26777" y="4067"/>
                </a:cubicBezTo>
                <a:cubicBezTo>
                  <a:pt x="26898" y="4067"/>
                  <a:pt x="27021" y="4031"/>
                  <a:pt x="27123" y="3954"/>
                </a:cubicBezTo>
                <a:lnTo>
                  <a:pt x="27206" y="3907"/>
                </a:lnTo>
                <a:cubicBezTo>
                  <a:pt x="27385" y="3812"/>
                  <a:pt x="27504" y="3633"/>
                  <a:pt x="27540" y="3419"/>
                </a:cubicBezTo>
                <a:cubicBezTo>
                  <a:pt x="27552" y="3216"/>
                  <a:pt x="27480" y="3014"/>
                  <a:pt x="27325" y="2871"/>
                </a:cubicBezTo>
                <a:cubicBezTo>
                  <a:pt x="26337" y="1990"/>
                  <a:pt x="26051" y="1526"/>
                  <a:pt x="25956" y="1335"/>
                </a:cubicBezTo>
                <a:cubicBezTo>
                  <a:pt x="26044" y="1312"/>
                  <a:pt x="26197" y="1288"/>
                  <a:pt x="26453" y="1288"/>
                </a:cubicBezTo>
                <a:close/>
                <a:moveTo>
                  <a:pt x="26483" y="1"/>
                </a:moveTo>
                <a:cubicBezTo>
                  <a:pt x="25354" y="1"/>
                  <a:pt x="24957" y="338"/>
                  <a:pt x="24754" y="716"/>
                </a:cubicBezTo>
                <a:cubicBezTo>
                  <a:pt x="24599" y="1014"/>
                  <a:pt x="24587" y="1311"/>
                  <a:pt x="24694" y="1633"/>
                </a:cubicBezTo>
                <a:cubicBezTo>
                  <a:pt x="24623" y="1633"/>
                  <a:pt x="24527" y="1633"/>
                  <a:pt x="24456" y="1668"/>
                </a:cubicBezTo>
                <a:cubicBezTo>
                  <a:pt x="24289" y="1716"/>
                  <a:pt x="24158" y="1835"/>
                  <a:pt x="24087" y="1978"/>
                </a:cubicBezTo>
                <a:lnTo>
                  <a:pt x="18920" y="11991"/>
                </a:lnTo>
                <a:cubicBezTo>
                  <a:pt x="21122" y="7467"/>
                  <a:pt x="21003" y="6538"/>
                  <a:pt x="20598" y="5967"/>
                </a:cubicBezTo>
                <a:cubicBezTo>
                  <a:pt x="20343" y="5609"/>
                  <a:pt x="19977" y="5516"/>
                  <a:pt x="19627" y="5516"/>
                </a:cubicBezTo>
                <a:cubicBezTo>
                  <a:pt x="19405" y="5516"/>
                  <a:pt x="19190" y="5553"/>
                  <a:pt x="19015" y="5586"/>
                </a:cubicBezTo>
                <a:cubicBezTo>
                  <a:pt x="18908" y="5597"/>
                  <a:pt x="18777" y="5621"/>
                  <a:pt x="18670" y="5621"/>
                </a:cubicBezTo>
                <a:lnTo>
                  <a:pt x="18670" y="5609"/>
                </a:lnTo>
                <a:cubicBezTo>
                  <a:pt x="18670" y="5312"/>
                  <a:pt x="18467" y="5062"/>
                  <a:pt x="18193" y="4978"/>
                </a:cubicBezTo>
                <a:cubicBezTo>
                  <a:pt x="18142" y="4965"/>
                  <a:pt x="18089" y="4959"/>
                  <a:pt x="18038" y="4959"/>
                </a:cubicBezTo>
                <a:cubicBezTo>
                  <a:pt x="17805" y="4959"/>
                  <a:pt x="17586" y="5088"/>
                  <a:pt x="17479" y="5312"/>
                </a:cubicBezTo>
                <a:cubicBezTo>
                  <a:pt x="15122" y="9884"/>
                  <a:pt x="12907" y="14015"/>
                  <a:pt x="10716" y="17980"/>
                </a:cubicBezTo>
                <a:cubicBezTo>
                  <a:pt x="9526" y="20135"/>
                  <a:pt x="8335" y="22230"/>
                  <a:pt x="7180" y="24231"/>
                </a:cubicBezTo>
                <a:lnTo>
                  <a:pt x="5930" y="26350"/>
                </a:lnTo>
                <a:lnTo>
                  <a:pt x="1858" y="33541"/>
                </a:lnTo>
                <a:lnTo>
                  <a:pt x="167" y="36816"/>
                </a:lnTo>
                <a:cubicBezTo>
                  <a:pt x="1" y="37125"/>
                  <a:pt x="120" y="37506"/>
                  <a:pt x="429" y="37661"/>
                </a:cubicBezTo>
                <a:lnTo>
                  <a:pt x="11883" y="43674"/>
                </a:lnTo>
                <a:lnTo>
                  <a:pt x="99072" y="89263"/>
                </a:lnTo>
                <a:cubicBezTo>
                  <a:pt x="99168" y="89310"/>
                  <a:pt x="99275" y="89334"/>
                  <a:pt x="99370" y="89334"/>
                </a:cubicBezTo>
                <a:cubicBezTo>
                  <a:pt x="99430" y="89334"/>
                  <a:pt x="99513" y="89322"/>
                  <a:pt x="99573" y="89310"/>
                </a:cubicBezTo>
                <a:cubicBezTo>
                  <a:pt x="99727" y="89251"/>
                  <a:pt x="99870" y="89143"/>
                  <a:pt x="99942" y="88989"/>
                </a:cubicBezTo>
                <a:lnTo>
                  <a:pt x="120444" y="47365"/>
                </a:lnTo>
                <a:cubicBezTo>
                  <a:pt x="120563" y="47055"/>
                  <a:pt x="120444" y="46686"/>
                  <a:pt x="120147" y="46519"/>
                </a:cubicBezTo>
                <a:lnTo>
                  <a:pt x="100585" y="36042"/>
                </a:lnTo>
                <a:lnTo>
                  <a:pt x="85321" y="27814"/>
                </a:lnTo>
                <a:cubicBezTo>
                  <a:pt x="85222" y="27762"/>
                  <a:pt x="85117" y="27736"/>
                  <a:pt x="85013" y="27736"/>
                </a:cubicBezTo>
                <a:cubicBezTo>
                  <a:pt x="84791" y="27736"/>
                  <a:pt x="84577" y="27853"/>
                  <a:pt x="84464" y="28065"/>
                </a:cubicBezTo>
                <a:cubicBezTo>
                  <a:pt x="84416" y="28160"/>
                  <a:pt x="84392" y="28243"/>
                  <a:pt x="84392" y="28338"/>
                </a:cubicBezTo>
                <a:cubicBezTo>
                  <a:pt x="84309" y="28303"/>
                  <a:pt x="84249" y="28267"/>
                  <a:pt x="84178" y="28231"/>
                </a:cubicBezTo>
                <a:lnTo>
                  <a:pt x="84309" y="27981"/>
                </a:lnTo>
                <a:cubicBezTo>
                  <a:pt x="84475" y="27660"/>
                  <a:pt x="84356" y="27291"/>
                  <a:pt x="84059" y="27124"/>
                </a:cubicBezTo>
                <a:cubicBezTo>
                  <a:pt x="72260" y="20730"/>
                  <a:pt x="61258" y="14706"/>
                  <a:pt x="50412" y="8705"/>
                </a:cubicBezTo>
                <a:cubicBezTo>
                  <a:pt x="46268" y="6502"/>
                  <a:pt x="42089" y="4657"/>
                  <a:pt x="37624" y="3050"/>
                </a:cubicBezTo>
                <a:cubicBezTo>
                  <a:pt x="37552" y="3025"/>
                  <a:pt x="37478" y="3013"/>
                  <a:pt x="37405" y="3013"/>
                </a:cubicBezTo>
                <a:cubicBezTo>
                  <a:pt x="37165" y="3013"/>
                  <a:pt x="36939" y="3143"/>
                  <a:pt x="36839" y="3371"/>
                </a:cubicBezTo>
                <a:cubicBezTo>
                  <a:pt x="36839" y="3395"/>
                  <a:pt x="36827" y="3395"/>
                  <a:pt x="36827" y="3407"/>
                </a:cubicBezTo>
                <a:lnTo>
                  <a:pt x="34279" y="1918"/>
                </a:lnTo>
                <a:cubicBezTo>
                  <a:pt x="34231" y="1883"/>
                  <a:pt x="34207" y="1871"/>
                  <a:pt x="34160" y="1859"/>
                </a:cubicBezTo>
                <a:cubicBezTo>
                  <a:pt x="32695" y="1383"/>
                  <a:pt x="31385" y="978"/>
                  <a:pt x="30195" y="621"/>
                </a:cubicBezTo>
                <a:cubicBezTo>
                  <a:pt x="30183" y="621"/>
                  <a:pt x="30111" y="597"/>
                  <a:pt x="30111" y="597"/>
                </a:cubicBezTo>
                <a:cubicBezTo>
                  <a:pt x="28421" y="166"/>
                  <a:pt x="27272" y="1"/>
                  <a:pt x="26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flipH="1">
            <a:off x="-375757" y="2571743"/>
            <a:ext cx="630319" cy="560000"/>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3" name="Shape 123"/>
        <p:cNvGrpSpPr/>
        <p:nvPr/>
      </p:nvGrpSpPr>
      <p:grpSpPr>
        <a:xfrm>
          <a:off x="0" y="0"/>
          <a:ext cx="0" cy="0"/>
          <a:chOff x="0" y="0"/>
          <a:chExt cx="0" cy="0"/>
        </a:xfrm>
      </p:grpSpPr>
      <p:sp>
        <p:nvSpPr>
          <p:cNvPr id="124" name="Google Shape;124;p6"/>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125" name="Google Shape;125;p6"/>
          <p:cNvSpPr/>
          <p:nvPr/>
        </p:nvSpPr>
        <p:spPr>
          <a:xfrm flipH="1">
            <a:off x="-588279" y="304294"/>
            <a:ext cx="980370" cy="854180"/>
          </a:xfrm>
          <a:custGeom>
            <a:rect b="b" l="l" r="r" t="t"/>
            <a:pathLst>
              <a:path extrusionOk="0" h="27076" w="31076">
                <a:moveTo>
                  <a:pt x="26944" y="20003"/>
                </a:moveTo>
                <a:lnTo>
                  <a:pt x="26968" y="20039"/>
                </a:lnTo>
                <a:cubicBezTo>
                  <a:pt x="26944" y="20063"/>
                  <a:pt x="26896" y="20074"/>
                  <a:pt x="26861" y="20074"/>
                </a:cubicBezTo>
                <a:cubicBezTo>
                  <a:pt x="26896" y="20039"/>
                  <a:pt x="26920" y="20027"/>
                  <a:pt x="26944" y="20003"/>
                </a:cubicBezTo>
                <a:close/>
                <a:moveTo>
                  <a:pt x="25099" y="20741"/>
                </a:moveTo>
                <a:cubicBezTo>
                  <a:pt x="24503" y="21075"/>
                  <a:pt x="24003" y="21515"/>
                  <a:pt x="23646" y="22063"/>
                </a:cubicBezTo>
                <a:cubicBezTo>
                  <a:pt x="23622" y="22039"/>
                  <a:pt x="23598" y="22027"/>
                  <a:pt x="23563" y="22003"/>
                </a:cubicBezTo>
                <a:cubicBezTo>
                  <a:pt x="23515" y="21741"/>
                  <a:pt x="23515" y="21444"/>
                  <a:pt x="23646" y="21265"/>
                </a:cubicBezTo>
                <a:cubicBezTo>
                  <a:pt x="23848" y="20967"/>
                  <a:pt x="24444" y="20860"/>
                  <a:pt x="25003" y="20753"/>
                </a:cubicBezTo>
                <a:cubicBezTo>
                  <a:pt x="25039" y="20753"/>
                  <a:pt x="25063" y="20741"/>
                  <a:pt x="25099" y="20741"/>
                </a:cubicBezTo>
                <a:close/>
                <a:moveTo>
                  <a:pt x="19086" y="1239"/>
                </a:moveTo>
                <a:cubicBezTo>
                  <a:pt x="19098" y="1239"/>
                  <a:pt x="19193" y="1263"/>
                  <a:pt x="19384" y="1441"/>
                </a:cubicBezTo>
                <a:cubicBezTo>
                  <a:pt x="19848" y="1810"/>
                  <a:pt x="20276" y="2525"/>
                  <a:pt x="20681" y="3299"/>
                </a:cubicBezTo>
                <a:cubicBezTo>
                  <a:pt x="19943" y="3620"/>
                  <a:pt x="19253" y="3953"/>
                  <a:pt x="18562" y="4299"/>
                </a:cubicBezTo>
                <a:cubicBezTo>
                  <a:pt x="18217" y="4465"/>
                  <a:pt x="17895" y="4632"/>
                  <a:pt x="17550" y="4787"/>
                </a:cubicBezTo>
                <a:lnTo>
                  <a:pt x="16526" y="5073"/>
                </a:lnTo>
                <a:cubicBezTo>
                  <a:pt x="15145" y="5466"/>
                  <a:pt x="13716" y="5858"/>
                  <a:pt x="12121" y="6192"/>
                </a:cubicBezTo>
                <a:cubicBezTo>
                  <a:pt x="11787" y="6251"/>
                  <a:pt x="11585" y="6561"/>
                  <a:pt x="11609" y="6894"/>
                </a:cubicBezTo>
                <a:cubicBezTo>
                  <a:pt x="11655" y="7208"/>
                  <a:pt x="11929" y="7442"/>
                  <a:pt x="12240" y="7442"/>
                </a:cubicBezTo>
                <a:cubicBezTo>
                  <a:pt x="12248" y="7442"/>
                  <a:pt x="12256" y="7442"/>
                  <a:pt x="12264" y="7442"/>
                </a:cubicBezTo>
                <a:cubicBezTo>
                  <a:pt x="14788" y="7335"/>
                  <a:pt x="16574" y="6656"/>
                  <a:pt x="18002" y="5977"/>
                </a:cubicBezTo>
                <a:cubicBezTo>
                  <a:pt x="19431" y="5596"/>
                  <a:pt x="20562" y="5358"/>
                  <a:pt x="21634" y="5239"/>
                </a:cubicBezTo>
                <a:cubicBezTo>
                  <a:pt x="22051" y="6085"/>
                  <a:pt x="22527" y="7013"/>
                  <a:pt x="23039" y="7823"/>
                </a:cubicBezTo>
                <a:cubicBezTo>
                  <a:pt x="23160" y="8017"/>
                  <a:pt x="23363" y="8123"/>
                  <a:pt x="23574" y="8123"/>
                </a:cubicBezTo>
                <a:cubicBezTo>
                  <a:pt x="23674" y="8123"/>
                  <a:pt x="23776" y="8099"/>
                  <a:pt x="23872" y="8049"/>
                </a:cubicBezTo>
                <a:lnTo>
                  <a:pt x="23920" y="8025"/>
                </a:lnTo>
                <a:cubicBezTo>
                  <a:pt x="25634" y="10109"/>
                  <a:pt x="26992" y="13478"/>
                  <a:pt x="27825" y="15538"/>
                </a:cubicBezTo>
                <a:lnTo>
                  <a:pt x="27944" y="15848"/>
                </a:lnTo>
                <a:cubicBezTo>
                  <a:pt x="27757" y="15816"/>
                  <a:pt x="27579" y="15802"/>
                  <a:pt x="27408" y="15802"/>
                </a:cubicBezTo>
                <a:cubicBezTo>
                  <a:pt x="26875" y="15802"/>
                  <a:pt x="26419" y="15936"/>
                  <a:pt x="26003" y="16062"/>
                </a:cubicBezTo>
                <a:cubicBezTo>
                  <a:pt x="25583" y="16187"/>
                  <a:pt x="25163" y="16301"/>
                  <a:pt x="24661" y="16301"/>
                </a:cubicBezTo>
                <a:cubicBezTo>
                  <a:pt x="24636" y="16301"/>
                  <a:pt x="24611" y="16301"/>
                  <a:pt x="24587" y="16300"/>
                </a:cubicBezTo>
                <a:cubicBezTo>
                  <a:pt x="24419" y="16270"/>
                  <a:pt x="24261" y="16257"/>
                  <a:pt x="24110" y="16257"/>
                </a:cubicBezTo>
                <a:cubicBezTo>
                  <a:pt x="22943" y="16257"/>
                  <a:pt x="22263" y="17085"/>
                  <a:pt x="21789" y="17634"/>
                </a:cubicBezTo>
                <a:cubicBezTo>
                  <a:pt x="21670" y="17788"/>
                  <a:pt x="21550" y="17931"/>
                  <a:pt x="21419" y="18050"/>
                </a:cubicBezTo>
                <a:cubicBezTo>
                  <a:pt x="21217" y="18265"/>
                  <a:pt x="21181" y="18598"/>
                  <a:pt x="21348" y="18836"/>
                </a:cubicBezTo>
                <a:cubicBezTo>
                  <a:pt x="21467" y="19023"/>
                  <a:pt x="21658" y="19125"/>
                  <a:pt x="21862" y="19125"/>
                </a:cubicBezTo>
                <a:cubicBezTo>
                  <a:pt x="21944" y="19125"/>
                  <a:pt x="22028" y="19108"/>
                  <a:pt x="22110" y="19074"/>
                </a:cubicBezTo>
                <a:cubicBezTo>
                  <a:pt x="22527" y="18920"/>
                  <a:pt x="22943" y="18717"/>
                  <a:pt x="23336" y="18527"/>
                </a:cubicBezTo>
                <a:cubicBezTo>
                  <a:pt x="24298" y="18069"/>
                  <a:pt x="25185" y="17652"/>
                  <a:pt x="26200" y="17652"/>
                </a:cubicBezTo>
                <a:cubicBezTo>
                  <a:pt x="27008" y="17652"/>
                  <a:pt x="27897" y="17916"/>
                  <a:pt x="28968" y="18634"/>
                </a:cubicBezTo>
                <a:cubicBezTo>
                  <a:pt x="29087" y="18943"/>
                  <a:pt x="29230" y="19408"/>
                  <a:pt x="29349" y="19777"/>
                </a:cubicBezTo>
                <a:cubicBezTo>
                  <a:pt x="29051" y="19824"/>
                  <a:pt x="28730" y="19836"/>
                  <a:pt x="28397" y="19860"/>
                </a:cubicBezTo>
                <a:lnTo>
                  <a:pt x="27385" y="18443"/>
                </a:lnTo>
                <a:cubicBezTo>
                  <a:pt x="27268" y="18269"/>
                  <a:pt x="27064" y="18165"/>
                  <a:pt x="26858" y="18165"/>
                </a:cubicBezTo>
                <a:cubicBezTo>
                  <a:pt x="26811" y="18165"/>
                  <a:pt x="26764" y="18170"/>
                  <a:pt x="26718" y="18181"/>
                </a:cubicBezTo>
                <a:cubicBezTo>
                  <a:pt x="26468" y="18241"/>
                  <a:pt x="26265" y="18455"/>
                  <a:pt x="26242" y="18705"/>
                </a:cubicBezTo>
                <a:cubicBezTo>
                  <a:pt x="26170" y="19170"/>
                  <a:pt x="25825" y="19301"/>
                  <a:pt x="24765" y="19491"/>
                </a:cubicBezTo>
                <a:cubicBezTo>
                  <a:pt x="23979" y="19646"/>
                  <a:pt x="23074" y="19801"/>
                  <a:pt x="22574" y="20539"/>
                </a:cubicBezTo>
                <a:cubicBezTo>
                  <a:pt x="22253" y="21027"/>
                  <a:pt x="22181" y="21670"/>
                  <a:pt x="22360" y="22503"/>
                </a:cubicBezTo>
                <a:cubicBezTo>
                  <a:pt x="22408" y="22682"/>
                  <a:pt x="22527" y="22837"/>
                  <a:pt x="22682" y="22932"/>
                </a:cubicBezTo>
                <a:cubicBezTo>
                  <a:pt x="22813" y="23003"/>
                  <a:pt x="23039" y="23218"/>
                  <a:pt x="23217" y="23384"/>
                </a:cubicBezTo>
                <a:lnTo>
                  <a:pt x="23313" y="23456"/>
                </a:lnTo>
                <a:lnTo>
                  <a:pt x="23444" y="23587"/>
                </a:lnTo>
                <a:cubicBezTo>
                  <a:pt x="23491" y="23634"/>
                  <a:pt x="23551" y="23682"/>
                  <a:pt x="23598" y="23718"/>
                </a:cubicBezTo>
                <a:cubicBezTo>
                  <a:pt x="23420" y="24015"/>
                  <a:pt x="23253" y="24301"/>
                  <a:pt x="23086" y="24599"/>
                </a:cubicBezTo>
                <a:cubicBezTo>
                  <a:pt x="22896" y="24932"/>
                  <a:pt x="22717" y="25254"/>
                  <a:pt x="22527" y="25563"/>
                </a:cubicBezTo>
                <a:cubicBezTo>
                  <a:pt x="22049" y="25452"/>
                  <a:pt x="21626" y="25397"/>
                  <a:pt x="21260" y="25397"/>
                </a:cubicBezTo>
                <a:cubicBezTo>
                  <a:pt x="20805" y="25397"/>
                  <a:pt x="20440" y="25482"/>
                  <a:pt x="20169" y="25647"/>
                </a:cubicBezTo>
                <a:cubicBezTo>
                  <a:pt x="19526" y="25301"/>
                  <a:pt x="18776" y="24932"/>
                  <a:pt x="18014" y="24575"/>
                </a:cubicBezTo>
                <a:cubicBezTo>
                  <a:pt x="16967" y="24063"/>
                  <a:pt x="15466" y="23349"/>
                  <a:pt x="14883" y="22908"/>
                </a:cubicBezTo>
                <a:cubicBezTo>
                  <a:pt x="14942" y="22813"/>
                  <a:pt x="14990" y="22694"/>
                  <a:pt x="14990" y="22575"/>
                </a:cubicBezTo>
                <a:cubicBezTo>
                  <a:pt x="15002" y="22337"/>
                  <a:pt x="14871" y="22099"/>
                  <a:pt x="14669" y="21979"/>
                </a:cubicBezTo>
                <a:lnTo>
                  <a:pt x="12764" y="20956"/>
                </a:lnTo>
                <a:cubicBezTo>
                  <a:pt x="12668" y="20908"/>
                  <a:pt x="12585" y="20884"/>
                  <a:pt x="12490" y="20884"/>
                </a:cubicBezTo>
                <a:cubicBezTo>
                  <a:pt x="9585" y="20729"/>
                  <a:pt x="2655" y="18336"/>
                  <a:pt x="1810" y="16038"/>
                </a:cubicBezTo>
                <a:cubicBezTo>
                  <a:pt x="1405" y="14598"/>
                  <a:pt x="2108" y="13657"/>
                  <a:pt x="3298" y="12228"/>
                </a:cubicBezTo>
                <a:cubicBezTo>
                  <a:pt x="4048" y="11323"/>
                  <a:pt x="4822" y="10383"/>
                  <a:pt x="5156" y="9252"/>
                </a:cubicBezTo>
                <a:cubicBezTo>
                  <a:pt x="6013" y="7192"/>
                  <a:pt x="6953" y="5704"/>
                  <a:pt x="8692" y="5204"/>
                </a:cubicBezTo>
                <a:cubicBezTo>
                  <a:pt x="9930" y="4930"/>
                  <a:pt x="10990" y="4406"/>
                  <a:pt x="12002" y="3894"/>
                </a:cubicBezTo>
                <a:cubicBezTo>
                  <a:pt x="13317" y="3241"/>
                  <a:pt x="14570" y="2624"/>
                  <a:pt x="16129" y="2624"/>
                </a:cubicBezTo>
                <a:cubicBezTo>
                  <a:pt x="16361" y="2624"/>
                  <a:pt x="16600" y="2638"/>
                  <a:pt x="16847" y="2668"/>
                </a:cubicBezTo>
                <a:lnTo>
                  <a:pt x="16955" y="2668"/>
                </a:lnTo>
                <a:cubicBezTo>
                  <a:pt x="17621" y="2632"/>
                  <a:pt x="18086" y="2144"/>
                  <a:pt x="18479" y="1739"/>
                </a:cubicBezTo>
                <a:cubicBezTo>
                  <a:pt x="18633" y="1560"/>
                  <a:pt x="18955" y="1239"/>
                  <a:pt x="19086" y="1239"/>
                </a:cubicBezTo>
                <a:close/>
                <a:moveTo>
                  <a:pt x="19062" y="1"/>
                </a:moveTo>
                <a:cubicBezTo>
                  <a:pt x="18407" y="12"/>
                  <a:pt x="17967" y="477"/>
                  <a:pt x="17562" y="894"/>
                </a:cubicBezTo>
                <a:cubicBezTo>
                  <a:pt x="17371" y="1096"/>
                  <a:pt x="17098" y="1382"/>
                  <a:pt x="16943" y="1405"/>
                </a:cubicBezTo>
                <a:cubicBezTo>
                  <a:pt x="16683" y="1379"/>
                  <a:pt x="16431" y="1367"/>
                  <a:pt x="16186" y="1367"/>
                </a:cubicBezTo>
                <a:cubicBezTo>
                  <a:pt x="14321" y="1367"/>
                  <a:pt x="12863" y="2080"/>
                  <a:pt x="11442" y="2775"/>
                </a:cubicBezTo>
                <a:cubicBezTo>
                  <a:pt x="10490" y="3263"/>
                  <a:pt x="9513" y="3739"/>
                  <a:pt x="8394" y="3989"/>
                </a:cubicBezTo>
                <a:cubicBezTo>
                  <a:pt x="6001" y="4656"/>
                  <a:pt x="4870" y="6680"/>
                  <a:pt x="3977" y="8835"/>
                </a:cubicBezTo>
                <a:cubicBezTo>
                  <a:pt x="3691" y="9787"/>
                  <a:pt x="3036" y="10597"/>
                  <a:pt x="2334" y="11431"/>
                </a:cubicBezTo>
                <a:cubicBezTo>
                  <a:pt x="1238" y="12752"/>
                  <a:pt x="0" y="14240"/>
                  <a:pt x="631" y="16443"/>
                </a:cubicBezTo>
                <a:cubicBezTo>
                  <a:pt x="1786" y="19586"/>
                  <a:pt x="9263" y="21932"/>
                  <a:pt x="12311" y="22146"/>
                </a:cubicBezTo>
                <a:lnTo>
                  <a:pt x="13466" y="22765"/>
                </a:lnTo>
                <a:lnTo>
                  <a:pt x="13466" y="22825"/>
                </a:lnTo>
                <a:cubicBezTo>
                  <a:pt x="13442" y="23694"/>
                  <a:pt x="14561" y="24313"/>
                  <a:pt x="17490" y="25718"/>
                </a:cubicBezTo>
                <a:cubicBezTo>
                  <a:pt x="18383" y="26147"/>
                  <a:pt x="19324" y="26599"/>
                  <a:pt x="19979" y="26980"/>
                </a:cubicBezTo>
                <a:cubicBezTo>
                  <a:pt x="20074" y="27040"/>
                  <a:pt x="20181" y="27075"/>
                  <a:pt x="20300" y="27075"/>
                </a:cubicBezTo>
                <a:cubicBezTo>
                  <a:pt x="20360" y="27075"/>
                  <a:pt x="20407" y="27051"/>
                  <a:pt x="20467" y="27040"/>
                </a:cubicBezTo>
                <a:cubicBezTo>
                  <a:pt x="20634" y="26992"/>
                  <a:pt x="20765" y="26873"/>
                  <a:pt x="20836" y="26730"/>
                </a:cubicBezTo>
                <a:cubicBezTo>
                  <a:pt x="20836" y="26730"/>
                  <a:pt x="20934" y="26662"/>
                  <a:pt x="21246" y="26662"/>
                </a:cubicBezTo>
                <a:cubicBezTo>
                  <a:pt x="21519" y="26662"/>
                  <a:pt x="21956" y="26714"/>
                  <a:pt x="22634" y="26909"/>
                </a:cubicBezTo>
                <a:cubicBezTo>
                  <a:pt x="22690" y="26923"/>
                  <a:pt x="22748" y="26930"/>
                  <a:pt x="22804" y="26930"/>
                </a:cubicBezTo>
                <a:cubicBezTo>
                  <a:pt x="23024" y="26930"/>
                  <a:pt x="23235" y="26824"/>
                  <a:pt x="23348" y="26635"/>
                </a:cubicBezTo>
                <a:lnTo>
                  <a:pt x="23586" y="26266"/>
                </a:lnTo>
                <a:cubicBezTo>
                  <a:pt x="23801" y="25944"/>
                  <a:pt x="23991" y="25587"/>
                  <a:pt x="24206" y="25230"/>
                </a:cubicBezTo>
                <a:cubicBezTo>
                  <a:pt x="25194" y="23480"/>
                  <a:pt x="26242" y="21682"/>
                  <a:pt x="28206" y="21194"/>
                </a:cubicBezTo>
                <a:lnTo>
                  <a:pt x="28254" y="21194"/>
                </a:lnTo>
                <a:cubicBezTo>
                  <a:pt x="28526" y="21137"/>
                  <a:pt x="28796" y="21107"/>
                  <a:pt x="29065" y="21107"/>
                </a:cubicBezTo>
                <a:cubicBezTo>
                  <a:pt x="29359" y="21107"/>
                  <a:pt x="29652" y="21143"/>
                  <a:pt x="29944" y="21217"/>
                </a:cubicBezTo>
                <a:cubicBezTo>
                  <a:pt x="30000" y="21233"/>
                  <a:pt x="30055" y="21241"/>
                  <a:pt x="30110" y="21241"/>
                </a:cubicBezTo>
                <a:cubicBezTo>
                  <a:pt x="30220" y="21241"/>
                  <a:pt x="30325" y="21210"/>
                  <a:pt x="30421" y="21146"/>
                </a:cubicBezTo>
                <a:cubicBezTo>
                  <a:pt x="31075" y="20741"/>
                  <a:pt x="30778" y="19908"/>
                  <a:pt x="30111" y="18074"/>
                </a:cubicBezTo>
                <a:cubicBezTo>
                  <a:pt x="30063" y="17955"/>
                  <a:pt x="29992" y="17860"/>
                  <a:pt x="29873" y="17777"/>
                </a:cubicBezTo>
                <a:lnTo>
                  <a:pt x="29468" y="17515"/>
                </a:lnTo>
                <a:cubicBezTo>
                  <a:pt x="29659" y="17336"/>
                  <a:pt x="29718" y="17062"/>
                  <a:pt x="29635" y="16836"/>
                </a:cubicBezTo>
                <a:lnTo>
                  <a:pt x="28992" y="15133"/>
                </a:lnTo>
                <a:cubicBezTo>
                  <a:pt x="28016" y="12704"/>
                  <a:pt x="26539" y="9049"/>
                  <a:pt x="24527" y="6847"/>
                </a:cubicBezTo>
                <a:cubicBezTo>
                  <a:pt x="24409" y="6705"/>
                  <a:pt x="24240" y="6631"/>
                  <a:pt x="24067" y="6631"/>
                </a:cubicBezTo>
                <a:cubicBezTo>
                  <a:pt x="23977" y="6631"/>
                  <a:pt x="23886" y="6651"/>
                  <a:pt x="23801" y="6692"/>
                </a:cubicBezTo>
                <a:cubicBezTo>
                  <a:pt x="23348" y="5918"/>
                  <a:pt x="22932" y="5073"/>
                  <a:pt x="22562" y="4323"/>
                </a:cubicBezTo>
                <a:cubicBezTo>
                  <a:pt x="22479" y="4132"/>
                  <a:pt x="22301" y="4013"/>
                  <a:pt x="22098" y="3989"/>
                </a:cubicBezTo>
                <a:cubicBezTo>
                  <a:pt x="22122" y="3953"/>
                  <a:pt x="22134" y="3942"/>
                  <a:pt x="22134" y="3906"/>
                </a:cubicBezTo>
                <a:cubicBezTo>
                  <a:pt x="22193" y="3751"/>
                  <a:pt x="22193" y="3549"/>
                  <a:pt x="22122" y="3394"/>
                </a:cubicBezTo>
                <a:cubicBezTo>
                  <a:pt x="21562" y="2263"/>
                  <a:pt x="20955" y="1108"/>
                  <a:pt x="20217" y="536"/>
                </a:cubicBezTo>
                <a:cubicBezTo>
                  <a:pt x="19860" y="179"/>
                  <a:pt x="19455" y="1"/>
                  <a:pt x="1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flipH="1">
            <a:off x="7379069" y="-1989841"/>
            <a:ext cx="3803493" cy="2818264"/>
          </a:xfrm>
          <a:custGeom>
            <a:rect b="b" l="l" r="r" t="t"/>
            <a:pathLst>
              <a:path extrusionOk="0" h="89334" w="120564">
                <a:moveTo>
                  <a:pt x="45959" y="7895"/>
                </a:moveTo>
                <a:cubicBezTo>
                  <a:pt x="47256" y="8515"/>
                  <a:pt x="48519" y="9146"/>
                  <a:pt x="49804" y="9824"/>
                </a:cubicBezTo>
                <a:cubicBezTo>
                  <a:pt x="60472" y="15718"/>
                  <a:pt x="71295" y="21647"/>
                  <a:pt x="82880" y="27945"/>
                </a:cubicBezTo>
                <a:lnTo>
                  <a:pt x="82737" y="28219"/>
                </a:lnTo>
                <a:cubicBezTo>
                  <a:pt x="82689" y="28291"/>
                  <a:pt x="82678" y="28374"/>
                  <a:pt x="82666" y="28469"/>
                </a:cubicBezTo>
                <a:cubicBezTo>
                  <a:pt x="80189" y="27112"/>
                  <a:pt x="77820" y="25814"/>
                  <a:pt x="75546" y="24552"/>
                </a:cubicBezTo>
                <a:cubicBezTo>
                  <a:pt x="64544" y="18480"/>
                  <a:pt x="54781" y="12991"/>
                  <a:pt x="45959" y="7895"/>
                </a:cubicBezTo>
                <a:close/>
                <a:moveTo>
                  <a:pt x="103240" y="39661"/>
                </a:moveTo>
                <a:lnTo>
                  <a:pt x="118063" y="47650"/>
                </a:lnTo>
                <a:lnTo>
                  <a:pt x="117849" y="48103"/>
                </a:lnTo>
                <a:cubicBezTo>
                  <a:pt x="117920" y="47817"/>
                  <a:pt x="117801" y="47507"/>
                  <a:pt x="117527" y="47376"/>
                </a:cubicBezTo>
                <a:lnTo>
                  <a:pt x="103240" y="39661"/>
                </a:lnTo>
                <a:close/>
                <a:moveTo>
                  <a:pt x="26453" y="1288"/>
                </a:moveTo>
                <a:cubicBezTo>
                  <a:pt x="27000" y="1288"/>
                  <a:pt x="28014" y="1397"/>
                  <a:pt x="29861" y="1859"/>
                </a:cubicBezTo>
                <a:cubicBezTo>
                  <a:pt x="31016" y="2216"/>
                  <a:pt x="32302" y="2609"/>
                  <a:pt x="33731" y="3061"/>
                </a:cubicBezTo>
                <a:lnTo>
                  <a:pt x="36708" y="4812"/>
                </a:lnTo>
                <a:cubicBezTo>
                  <a:pt x="47530" y="11015"/>
                  <a:pt x="58377" y="16896"/>
                  <a:pt x="69866" y="23100"/>
                </a:cubicBezTo>
                <a:cubicBezTo>
                  <a:pt x="78141" y="27576"/>
                  <a:pt x="86702" y="32208"/>
                  <a:pt x="95536" y="37137"/>
                </a:cubicBezTo>
                <a:cubicBezTo>
                  <a:pt x="98346" y="38721"/>
                  <a:pt x="101418" y="40435"/>
                  <a:pt x="104657" y="42209"/>
                </a:cubicBezTo>
                <a:lnTo>
                  <a:pt x="116015" y="48341"/>
                </a:lnTo>
                <a:lnTo>
                  <a:pt x="100882" y="79095"/>
                </a:lnTo>
                <a:cubicBezTo>
                  <a:pt x="100727" y="79416"/>
                  <a:pt x="100858" y="79797"/>
                  <a:pt x="101180" y="79952"/>
                </a:cubicBezTo>
                <a:cubicBezTo>
                  <a:pt x="101269" y="79994"/>
                  <a:pt x="101364" y="80014"/>
                  <a:pt x="101460" y="80014"/>
                </a:cubicBezTo>
                <a:cubicBezTo>
                  <a:pt x="101555" y="80014"/>
                  <a:pt x="101650" y="79994"/>
                  <a:pt x="101739" y="79952"/>
                </a:cubicBezTo>
                <a:lnTo>
                  <a:pt x="101739" y="79952"/>
                </a:lnTo>
                <a:lnTo>
                  <a:pt x="98584" y="86298"/>
                </a:lnTo>
                <a:lnTo>
                  <a:pt x="88274" y="80869"/>
                </a:lnTo>
                <a:lnTo>
                  <a:pt x="80915" y="77059"/>
                </a:lnTo>
                <a:cubicBezTo>
                  <a:pt x="75653" y="74368"/>
                  <a:pt x="70759" y="71915"/>
                  <a:pt x="65937" y="69570"/>
                </a:cubicBezTo>
                <a:cubicBezTo>
                  <a:pt x="65842" y="69534"/>
                  <a:pt x="65759" y="69510"/>
                  <a:pt x="65652" y="69510"/>
                </a:cubicBezTo>
                <a:cubicBezTo>
                  <a:pt x="65425" y="69510"/>
                  <a:pt x="65223" y="69629"/>
                  <a:pt x="65104" y="69843"/>
                </a:cubicBezTo>
                <a:cubicBezTo>
                  <a:pt x="65068" y="69903"/>
                  <a:pt x="65044" y="69974"/>
                  <a:pt x="65021" y="70034"/>
                </a:cubicBezTo>
                <a:lnTo>
                  <a:pt x="12466" y="42566"/>
                </a:lnTo>
                <a:lnTo>
                  <a:pt x="1584" y="36851"/>
                </a:lnTo>
                <a:lnTo>
                  <a:pt x="2965" y="34149"/>
                </a:lnTo>
                <a:lnTo>
                  <a:pt x="5406" y="29791"/>
                </a:lnTo>
                <a:lnTo>
                  <a:pt x="8252" y="24862"/>
                </a:lnTo>
                <a:cubicBezTo>
                  <a:pt x="9407" y="22862"/>
                  <a:pt x="10621" y="20754"/>
                  <a:pt x="11812" y="18599"/>
                </a:cubicBezTo>
                <a:cubicBezTo>
                  <a:pt x="13859" y="14896"/>
                  <a:pt x="15931" y="11039"/>
                  <a:pt x="18122" y="6824"/>
                </a:cubicBezTo>
                <a:cubicBezTo>
                  <a:pt x="18285" y="6889"/>
                  <a:pt x="18456" y="6912"/>
                  <a:pt x="18627" y="6912"/>
                </a:cubicBezTo>
                <a:cubicBezTo>
                  <a:pt x="18829" y="6912"/>
                  <a:pt x="19030" y="6880"/>
                  <a:pt x="19217" y="6848"/>
                </a:cubicBezTo>
                <a:cubicBezTo>
                  <a:pt x="19324" y="6824"/>
                  <a:pt x="19467" y="6800"/>
                  <a:pt x="19574" y="6800"/>
                </a:cubicBezTo>
                <a:cubicBezTo>
                  <a:pt x="19610" y="7407"/>
                  <a:pt x="18920" y="9646"/>
                  <a:pt x="14693" y="17361"/>
                </a:cubicBezTo>
                <a:cubicBezTo>
                  <a:pt x="14621" y="17516"/>
                  <a:pt x="14586" y="17694"/>
                  <a:pt x="14645" y="17861"/>
                </a:cubicBezTo>
                <a:cubicBezTo>
                  <a:pt x="14693" y="18016"/>
                  <a:pt x="14812" y="18159"/>
                  <a:pt x="14967" y="18230"/>
                </a:cubicBezTo>
                <a:lnTo>
                  <a:pt x="15800" y="18659"/>
                </a:lnTo>
                <a:cubicBezTo>
                  <a:pt x="15893" y="18707"/>
                  <a:pt x="15992" y="18730"/>
                  <a:pt x="16090" y="18730"/>
                </a:cubicBezTo>
                <a:cubicBezTo>
                  <a:pt x="16308" y="18730"/>
                  <a:pt x="16519" y="18617"/>
                  <a:pt x="16634" y="18420"/>
                </a:cubicBezTo>
                <a:cubicBezTo>
                  <a:pt x="17491" y="16968"/>
                  <a:pt x="18360" y="15563"/>
                  <a:pt x="19217" y="14206"/>
                </a:cubicBezTo>
                <a:lnTo>
                  <a:pt x="24920" y="3157"/>
                </a:lnTo>
                <a:lnTo>
                  <a:pt x="26480" y="3990"/>
                </a:lnTo>
                <a:cubicBezTo>
                  <a:pt x="26568" y="4040"/>
                  <a:pt x="26672" y="4067"/>
                  <a:pt x="26777" y="4067"/>
                </a:cubicBezTo>
                <a:cubicBezTo>
                  <a:pt x="26898" y="4067"/>
                  <a:pt x="27021" y="4031"/>
                  <a:pt x="27123" y="3954"/>
                </a:cubicBezTo>
                <a:lnTo>
                  <a:pt x="27206" y="3907"/>
                </a:lnTo>
                <a:cubicBezTo>
                  <a:pt x="27385" y="3812"/>
                  <a:pt x="27504" y="3633"/>
                  <a:pt x="27540" y="3419"/>
                </a:cubicBezTo>
                <a:cubicBezTo>
                  <a:pt x="27552" y="3216"/>
                  <a:pt x="27480" y="3014"/>
                  <a:pt x="27325" y="2871"/>
                </a:cubicBezTo>
                <a:cubicBezTo>
                  <a:pt x="26337" y="1990"/>
                  <a:pt x="26051" y="1526"/>
                  <a:pt x="25956" y="1335"/>
                </a:cubicBezTo>
                <a:cubicBezTo>
                  <a:pt x="26044" y="1312"/>
                  <a:pt x="26197" y="1288"/>
                  <a:pt x="26453" y="1288"/>
                </a:cubicBezTo>
                <a:close/>
                <a:moveTo>
                  <a:pt x="26483" y="1"/>
                </a:moveTo>
                <a:cubicBezTo>
                  <a:pt x="25354" y="1"/>
                  <a:pt x="24957" y="338"/>
                  <a:pt x="24754" y="716"/>
                </a:cubicBezTo>
                <a:cubicBezTo>
                  <a:pt x="24599" y="1014"/>
                  <a:pt x="24587" y="1311"/>
                  <a:pt x="24694" y="1633"/>
                </a:cubicBezTo>
                <a:cubicBezTo>
                  <a:pt x="24623" y="1633"/>
                  <a:pt x="24527" y="1633"/>
                  <a:pt x="24456" y="1668"/>
                </a:cubicBezTo>
                <a:cubicBezTo>
                  <a:pt x="24289" y="1716"/>
                  <a:pt x="24158" y="1835"/>
                  <a:pt x="24087" y="1978"/>
                </a:cubicBezTo>
                <a:lnTo>
                  <a:pt x="18920" y="11991"/>
                </a:lnTo>
                <a:cubicBezTo>
                  <a:pt x="21122" y="7467"/>
                  <a:pt x="21003" y="6538"/>
                  <a:pt x="20598" y="5967"/>
                </a:cubicBezTo>
                <a:cubicBezTo>
                  <a:pt x="20343" y="5609"/>
                  <a:pt x="19977" y="5516"/>
                  <a:pt x="19627" y="5516"/>
                </a:cubicBezTo>
                <a:cubicBezTo>
                  <a:pt x="19405" y="5516"/>
                  <a:pt x="19190" y="5553"/>
                  <a:pt x="19015" y="5586"/>
                </a:cubicBezTo>
                <a:cubicBezTo>
                  <a:pt x="18908" y="5597"/>
                  <a:pt x="18777" y="5621"/>
                  <a:pt x="18670" y="5621"/>
                </a:cubicBezTo>
                <a:lnTo>
                  <a:pt x="18670" y="5609"/>
                </a:lnTo>
                <a:cubicBezTo>
                  <a:pt x="18670" y="5312"/>
                  <a:pt x="18467" y="5062"/>
                  <a:pt x="18193" y="4978"/>
                </a:cubicBezTo>
                <a:cubicBezTo>
                  <a:pt x="18142" y="4965"/>
                  <a:pt x="18089" y="4959"/>
                  <a:pt x="18038" y="4959"/>
                </a:cubicBezTo>
                <a:cubicBezTo>
                  <a:pt x="17805" y="4959"/>
                  <a:pt x="17586" y="5088"/>
                  <a:pt x="17479" y="5312"/>
                </a:cubicBezTo>
                <a:cubicBezTo>
                  <a:pt x="15122" y="9884"/>
                  <a:pt x="12907" y="14015"/>
                  <a:pt x="10716" y="17980"/>
                </a:cubicBezTo>
                <a:cubicBezTo>
                  <a:pt x="9526" y="20135"/>
                  <a:pt x="8335" y="22230"/>
                  <a:pt x="7180" y="24231"/>
                </a:cubicBezTo>
                <a:lnTo>
                  <a:pt x="5930" y="26350"/>
                </a:lnTo>
                <a:lnTo>
                  <a:pt x="1858" y="33541"/>
                </a:lnTo>
                <a:lnTo>
                  <a:pt x="167" y="36816"/>
                </a:lnTo>
                <a:cubicBezTo>
                  <a:pt x="1" y="37125"/>
                  <a:pt x="120" y="37506"/>
                  <a:pt x="429" y="37661"/>
                </a:cubicBezTo>
                <a:lnTo>
                  <a:pt x="11883" y="43674"/>
                </a:lnTo>
                <a:lnTo>
                  <a:pt x="99072" y="89263"/>
                </a:lnTo>
                <a:cubicBezTo>
                  <a:pt x="99168" y="89310"/>
                  <a:pt x="99275" y="89334"/>
                  <a:pt x="99370" y="89334"/>
                </a:cubicBezTo>
                <a:cubicBezTo>
                  <a:pt x="99430" y="89334"/>
                  <a:pt x="99513" y="89322"/>
                  <a:pt x="99573" y="89310"/>
                </a:cubicBezTo>
                <a:cubicBezTo>
                  <a:pt x="99727" y="89251"/>
                  <a:pt x="99870" y="89143"/>
                  <a:pt x="99942" y="88989"/>
                </a:cubicBezTo>
                <a:lnTo>
                  <a:pt x="120444" y="47365"/>
                </a:lnTo>
                <a:cubicBezTo>
                  <a:pt x="120563" y="47055"/>
                  <a:pt x="120444" y="46686"/>
                  <a:pt x="120147" y="46519"/>
                </a:cubicBezTo>
                <a:lnTo>
                  <a:pt x="100585" y="36042"/>
                </a:lnTo>
                <a:lnTo>
                  <a:pt x="85321" y="27814"/>
                </a:lnTo>
                <a:cubicBezTo>
                  <a:pt x="85222" y="27762"/>
                  <a:pt x="85117" y="27736"/>
                  <a:pt x="85013" y="27736"/>
                </a:cubicBezTo>
                <a:cubicBezTo>
                  <a:pt x="84791" y="27736"/>
                  <a:pt x="84577" y="27853"/>
                  <a:pt x="84464" y="28065"/>
                </a:cubicBezTo>
                <a:cubicBezTo>
                  <a:pt x="84416" y="28160"/>
                  <a:pt x="84392" y="28243"/>
                  <a:pt x="84392" y="28338"/>
                </a:cubicBezTo>
                <a:cubicBezTo>
                  <a:pt x="84309" y="28303"/>
                  <a:pt x="84249" y="28267"/>
                  <a:pt x="84178" y="28231"/>
                </a:cubicBezTo>
                <a:lnTo>
                  <a:pt x="84309" y="27981"/>
                </a:lnTo>
                <a:cubicBezTo>
                  <a:pt x="84475" y="27660"/>
                  <a:pt x="84356" y="27291"/>
                  <a:pt x="84059" y="27124"/>
                </a:cubicBezTo>
                <a:cubicBezTo>
                  <a:pt x="72260" y="20730"/>
                  <a:pt x="61258" y="14706"/>
                  <a:pt x="50412" y="8705"/>
                </a:cubicBezTo>
                <a:cubicBezTo>
                  <a:pt x="46268" y="6502"/>
                  <a:pt x="42089" y="4657"/>
                  <a:pt x="37624" y="3050"/>
                </a:cubicBezTo>
                <a:cubicBezTo>
                  <a:pt x="37552" y="3025"/>
                  <a:pt x="37478" y="3013"/>
                  <a:pt x="37405" y="3013"/>
                </a:cubicBezTo>
                <a:cubicBezTo>
                  <a:pt x="37165" y="3013"/>
                  <a:pt x="36939" y="3143"/>
                  <a:pt x="36839" y="3371"/>
                </a:cubicBezTo>
                <a:cubicBezTo>
                  <a:pt x="36839" y="3395"/>
                  <a:pt x="36827" y="3395"/>
                  <a:pt x="36827" y="3407"/>
                </a:cubicBezTo>
                <a:lnTo>
                  <a:pt x="34279" y="1918"/>
                </a:lnTo>
                <a:cubicBezTo>
                  <a:pt x="34231" y="1883"/>
                  <a:pt x="34207" y="1871"/>
                  <a:pt x="34160" y="1859"/>
                </a:cubicBezTo>
                <a:cubicBezTo>
                  <a:pt x="32695" y="1383"/>
                  <a:pt x="31385" y="978"/>
                  <a:pt x="30195" y="621"/>
                </a:cubicBezTo>
                <a:cubicBezTo>
                  <a:pt x="30183" y="621"/>
                  <a:pt x="30111" y="597"/>
                  <a:pt x="30111" y="597"/>
                </a:cubicBezTo>
                <a:cubicBezTo>
                  <a:pt x="28421" y="166"/>
                  <a:pt x="27272" y="1"/>
                  <a:pt x="264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
          <p:cNvSpPr/>
          <p:nvPr/>
        </p:nvSpPr>
        <p:spPr>
          <a:xfrm flipH="1">
            <a:off x="6811818" y="-184357"/>
            <a:ext cx="630319" cy="560000"/>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478852" y="-683430"/>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6"/>
          <p:cNvGrpSpPr/>
          <p:nvPr/>
        </p:nvGrpSpPr>
        <p:grpSpPr>
          <a:xfrm flipH="1">
            <a:off x="-738525" y="-341980"/>
            <a:ext cx="2476722" cy="875246"/>
            <a:chOff x="-7151200" y="-2136100"/>
            <a:chExt cx="1714825" cy="606000"/>
          </a:xfrm>
        </p:grpSpPr>
        <p:sp>
          <p:nvSpPr>
            <p:cNvPr id="130" name="Google Shape;130;p6"/>
            <p:cNvSpPr/>
            <p:nvPr/>
          </p:nvSpPr>
          <p:spPr>
            <a:xfrm>
              <a:off x="-7151200" y="-1942725"/>
              <a:ext cx="43775" cy="39375"/>
            </a:xfrm>
            <a:custGeom>
              <a:rect b="b" l="l" r="r" t="t"/>
              <a:pathLst>
                <a:path extrusionOk="0" h="1575" w="1751">
                  <a:moveTo>
                    <a:pt x="1096" y="265"/>
                  </a:moveTo>
                  <a:cubicBezTo>
                    <a:pt x="1251" y="360"/>
                    <a:pt x="1334" y="419"/>
                    <a:pt x="1429" y="479"/>
                  </a:cubicBezTo>
                  <a:cubicBezTo>
                    <a:pt x="1322" y="419"/>
                    <a:pt x="1203" y="360"/>
                    <a:pt x="1096" y="265"/>
                  </a:cubicBezTo>
                  <a:close/>
                  <a:moveTo>
                    <a:pt x="798" y="1384"/>
                  </a:moveTo>
                  <a:cubicBezTo>
                    <a:pt x="798" y="1396"/>
                    <a:pt x="822" y="1420"/>
                    <a:pt x="822" y="1420"/>
                  </a:cubicBezTo>
                  <a:cubicBezTo>
                    <a:pt x="798" y="1420"/>
                    <a:pt x="798" y="1396"/>
                    <a:pt x="798" y="1384"/>
                  </a:cubicBezTo>
                  <a:close/>
                  <a:moveTo>
                    <a:pt x="859" y="0"/>
                  </a:moveTo>
                  <a:cubicBezTo>
                    <a:pt x="781" y="0"/>
                    <a:pt x="700" y="24"/>
                    <a:pt x="619" y="50"/>
                  </a:cubicBezTo>
                  <a:cubicBezTo>
                    <a:pt x="453" y="122"/>
                    <a:pt x="203" y="62"/>
                    <a:pt x="84" y="229"/>
                  </a:cubicBezTo>
                  <a:cubicBezTo>
                    <a:pt x="0" y="384"/>
                    <a:pt x="227" y="741"/>
                    <a:pt x="358" y="860"/>
                  </a:cubicBezTo>
                  <a:cubicBezTo>
                    <a:pt x="369" y="896"/>
                    <a:pt x="381" y="955"/>
                    <a:pt x="405" y="979"/>
                  </a:cubicBezTo>
                  <a:cubicBezTo>
                    <a:pt x="401" y="978"/>
                    <a:pt x="396" y="978"/>
                    <a:pt x="393" y="978"/>
                  </a:cubicBezTo>
                  <a:cubicBezTo>
                    <a:pt x="310" y="978"/>
                    <a:pt x="443" y="1224"/>
                    <a:pt x="489" y="1372"/>
                  </a:cubicBezTo>
                  <a:cubicBezTo>
                    <a:pt x="494" y="1370"/>
                    <a:pt x="500" y="1369"/>
                    <a:pt x="506" y="1369"/>
                  </a:cubicBezTo>
                  <a:cubicBezTo>
                    <a:pt x="536" y="1369"/>
                    <a:pt x="568" y="1395"/>
                    <a:pt x="608" y="1455"/>
                  </a:cubicBezTo>
                  <a:lnTo>
                    <a:pt x="643" y="1455"/>
                  </a:lnTo>
                  <a:cubicBezTo>
                    <a:pt x="724" y="1442"/>
                    <a:pt x="815" y="1417"/>
                    <a:pt x="908" y="1417"/>
                  </a:cubicBezTo>
                  <a:cubicBezTo>
                    <a:pt x="979" y="1417"/>
                    <a:pt x="1052" y="1432"/>
                    <a:pt x="1120" y="1479"/>
                  </a:cubicBezTo>
                  <a:cubicBezTo>
                    <a:pt x="1044" y="1413"/>
                    <a:pt x="953" y="1377"/>
                    <a:pt x="865" y="1377"/>
                  </a:cubicBezTo>
                  <a:cubicBezTo>
                    <a:pt x="842" y="1377"/>
                    <a:pt x="820" y="1379"/>
                    <a:pt x="798" y="1384"/>
                  </a:cubicBezTo>
                  <a:lnTo>
                    <a:pt x="798" y="1324"/>
                  </a:lnTo>
                  <a:cubicBezTo>
                    <a:pt x="832" y="1291"/>
                    <a:pt x="860" y="1278"/>
                    <a:pt x="887" y="1278"/>
                  </a:cubicBezTo>
                  <a:cubicBezTo>
                    <a:pt x="917" y="1278"/>
                    <a:pt x="945" y="1294"/>
                    <a:pt x="977" y="1312"/>
                  </a:cubicBezTo>
                  <a:cubicBezTo>
                    <a:pt x="1014" y="1350"/>
                    <a:pt x="1051" y="1380"/>
                    <a:pt x="1100" y="1380"/>
                  </a:cubicBezTo>
                  <a:cubicBezTo>
                    <a:pt x="1113" y="1380"/>
                    <a:pt x="1128" y="1377"/>
                    <a:pt x="1143" y="1372"/>
                  </a:cubicBezTo>
                  <a:lnTo>
                    <a:pt x="1143" y="1372"/>
                  </a:lnTo>
                  <a:cubicBezTo>
                    <a:pt x="1143" y="1396"/>
                    <a:pt x="1131" y="1455"/>
                    <a:pt x="1120" y="1491"/>
                  </a:cubicBezTo>
                  <a:cubicBezTo>
                    <a:pt x="1143" y="1503"/>
                    <a:pt x="1179" y="1539"/>
                    <a:pt x="1191" y="1574"/>
                  </a:cubicBezTo>
                  <a:cubicBezTo>
                    <a:pt x="1203" y="1574"/>
                    <a:pt x="1239" y="1527"/>
                    <a:pt x="1274" y="1467"/>
                  </a:cubicBezTo>
                  <a:cubicBezTo>
                    <a:pt x="1262" y="1241"/>
                    <a:pt x="1084" y="1193"/>
                    <a:pt x="941" y="1134"/>
                  </a:cubicBezTo>
                  <a:cubicBezTo>
                    <a:pt x="963" y="1134"/>
                    <a:pt x="987" y="1131"/>
                    <a:pt x="1012" y="1131"/>
                  </a:cubicBezTo>
                  <a:cubicBezTo>
                    <a:pt x="1056" y="1131"/>
                    <a:pt x="1101" y="1140"/>
                    <a:pt x="1131" y="1193"/>
                  </a:cubicBezTo>
                  <a:cubicBezTo>
                    <a:pt x="1191" y="1265"/>
                    <a:pt x="1274" y="1265"/>
                    <a:pt x="1310" y="1384"/>
                  </a:cubicBezTo>
                  <a:lnTo>
                    <a:pt x="1310" y="1396"/>
                  </a:lnTo>
                  <a:cubicBezTo>
                    <a:pt x="1334" y="1372"/>
                    <a:pt x="1358" y="1336"/>
                    <a:pt x="1381" y="1301"/>
                  </a:cubicBezTo>
                  <a:cubicBezTo>
                    <a:pt x="1453" y="1158"/>
                    <a:pt x="1572" y="1003"/>
                    <a:pt x="1608" y="836"/>
                  </a:cubicBezTo>
                  <a:lnTo>
                    <a:pt x="1572" y="824"/>
                  </a:lnTo>
                  <a:cubicBezTo>
                    <a:pt x="1608" y="765"/>
                    <a:pt x="1632" y="717"/>
                    <a:pt x="1667" y="658"/>
                  </a:cubicBezTo>
                  <a:cubicBezTo>
                    <a:pt x="1596" y="598"/>
                    <a:pt x="1512" y="539"/>
                    <a:pt x="1429" y="479"/>
                  </a:cubicBezTo>
                  <a:lnTo>
                    <a:pt x="1429" y="479"/>
                  </a:lnTo>
                  <a:cubicBezTo>
                    <a:pt x="1501" y="527"/>
                    <a:pt x="1596" y="550"/>
                    <a:pt x="1679" y="610"/>
                  </a:cubicBezTo>
                  <a:cubicBezTo>
                    <a:pt x="1715" y="550"/>
                    <a:pt x="1739" y="491"/>
                    <a:pt x="1739" y="443"/>
                  </a:cubicBezTo>
                  <a:cubicBezTo>
                    <a:pt x="1751" y="360"/>
                    <a:pt x="1608" y="384"/>
                    <a:pt x="1560" y="348"/>
                  </a:cubicBezTo>
                  <a:cubicBezTo>
                    <a:pt x="1429" y="169"/>
                    <a:pt x="1215" y="146"/>
                    <a:pt x="1036" y="50"/>
                  </a:cubicBezTo>
                  <a:cubicBezTo>
                    <a:pt x="979" y="14"/>
                    <a:pt x="920" y="0"/>
                    <a:pt x="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6926175" y="-1902900"/>
              <a:ext cx="39900" cy="37050"/>
            </a:xfrm>
            <a:custGeom>
              <a:rect b="b" l="l" r="r" t="t"/>
              <a:pathLst>
                <a:path extrusionOk="0" h="1482" w="1596">
                  <a:moveTo>
                    <a:pt x="989" y="267"/>
                  </a:moveTo>
                  <a:lnTo>
                    <a:pt x="989" y="267"/>
                  </a:lnTo>
                  <a:cubicBezTo>
                    <a:pt x="1108" y="327"/>
                    <a:pt x="1203" y="374"/>
                    <a:pt x="1310" y="410"/>
                  </a:cubicBezTo>
                  <a:cubicBezTo>
                    <a:pt x="1191" y="386"/>
                    <a:pt x="1084" y="339"/>
                    <a:pt x="989" y="267"/>
                  </a:cubicBezTo>
                  <a:close/>
                  <a:moveTo>
                    <a:pt x="783" y="1"/>
                  </a:moveTo>
                  <a:cubicBezTo>
                    <a:pt x="705" y="1"/>
                    <a:pt x="626" y="29"/>
                    <a:pt x="548" y="53"/>
                  </a:cubicBezTo>
                  <a:cubicBezTo>
                    <a:pt x="393" y="136"/>
                    <a:pt x="191" y="53"/>
                    <a:pt x="96" y="208"/>
                  </a:cubicBezTo>
                  <a:cubicBezTo>
                    <a:pt x="0" y="339"/>
                    <a:pt x="179" y="743"/>
                    <a:pt x="298" y="862"/>
                  </a:cubicBezTo>
                  <a:cubicBezTo>
                    <a:pt x="310" y="886"/>
                    <a:pt x="334" y="946"/>
                    <a:pt x="334" y="982"/>
                  </a:cubicBezTo>
                  <a:cubicBezTo>
                    <a:pt x="326" y="978"/>
                    <a:pt x="319" y="976"/>
                    <a:pt x="313" y="976"/>
                  </a:cubicBezTo>
                  <a:cubicBezTo>
                    <a:pt x="244" y="976"/>
                    <a:pt x="348" y="1230"/>
                    <a:pt x="370" y="1363"/>
                  </a:cubicBezTo>
                  <a:cubicBezTo>
                    <a:pt x="374" y="1361"/>
                    <a:pt x="379" y="1360"/>
                    <a:pt x="384" y="1360"/>
                  </a:cubicBezTo>
                  <a:cubicBezTo>
                    <a:pt x="418" y="1360"/>
                    <a:pt x="460" y="1395"/>
                    <a:pt x="512" y="1458"/>
                  </a:cubicBezTo>
                  <a:lnTo>
                    <a:pt x="536" y="1458"/>
                  </a:lnTo>
                  <a:cubicBezTo>
                    <a:pt x="685" y="1425"/>
                    <a:pt x="829" y="1380"/>
                    <a:pt x="975" y="1380"/>
                  </a:cubicBezTo>
                  <a:cubicBezTo>
                    <a:pt x="1038" y="1380"/>
                    <a:pt x="1102" y="1388"/>
                    <a:pt x="1167" y="1410"/>
                  </a:cubicBezTo>
                  <a:cubicBezTo>
                    <a:pt x="1086" y="1361"/>
                    <a:pt x="987" y="1329"/>
                    <a:pt x="891" y="1329"/>
                  </a:cubicBezTo>
                  <a:cubicBezTo>
                    <a:pt x="847" y="1329"/>
                    <a:pt x="804" y="1336"/>
                    <a:pt x="762" y="1351"/>
                  </a:cubicBezTo>
                  <a:lnTo>
                    <a:pt x="762" y="1291"/>
                  </a:lnTo>
                  <a:cubicBezTo>
                    <a:pt x="801" y="1246"/>
                    <a:pt x="840" y="1231"/>
                    <a:pt x="878" y="1231"/>
                  </a:cubicBezTo>
                  <a:cubicBezTo>
                    <a:pt x="963" y="1231"/>
                    <a:pt x="1048" y="1305"/>
                    <a:pt x="1132" y="1305"/>
                  </a:cubicBezTo>
                  <a:cubicBezTo>
                    <a:pt x="1152" y="1305"/>
                    <a:pt x="1172" y="1301"/>
                    <a:pt x="1191" y="1291"/>
                  </a:cubicBezTo>
                  <a:lnTo>
                    <a:pt x="1191" y="1291"/>
                  </a:lnTo>
                  <a:cubicBezTo>
                    <a:pt x="1191" y="1327"/>
                    <a:pt x="1179" y="1386"/>
                    <a:pt x="1179" y="1410"/>
                  </a:cubicBezTo>
                  <a:cubicBezTo>
                    <a:pt x="1227" y="1422"/>
                    <a:pt x="1274" y="1458"/>
                    <a:pt x="1310" y="1482"/>
                  </a:cubicBezTo>
                  <a:cubicBezTo>
                    <a:pt x="1322" y="1482"/>
                    <a:pt x="1358" y="1422"/>
                    <a:pt x="1394" y="1363"/>
                  </a:cubicBezTo>
                  <a:cubicBezTo>
                    <a:pt x="1286" y="1124"/>
                    <a:pt x="1096" y="1124"/>
                    <a:pt x="905" y="1089"/>
                  </a:cubicBezTo>
                  <a:cubicBezTo>
                    <a:pt x="944" y="1089"/>
                    <a:pt x="987" y="1078"/>
                    <a:pt x="1029" y="1078"/>
                  </a:cubicBezTo>
                  <a:cubicBezTo>
                    <a:pt x="1064" y="1078"/>
                    <a:pt x="1099" y="1085"/>
                    <a:pt x="1132" y="1112"/>
                  </a:cubicBezTo>
                  <a:cubicBezTo>
                    <a:pt x="1239" y="1172"/>
                    <a:pt x="1322" y="1160"/>
                    <a:pt x="1405" y="1267"/>
                  </a:cubicBezTo>
                  <a:lnTo>
                    <a:pt x="1417" y="1279"/>
                  </a:lnTo>
                  <a:cubicBezTo>
                    <a:pt x="1429" y="1243"/>
                    <a:pt x="1441" y="1220"/>
                    <a:pt x="1465" y="1220"/>
                  </a:cubicBezTo>
                  <a:cubicBezTo>
                    <a:pt x="1524" y="1065"/>
                    <a:pt x="1560" y="874"/>
                    <a:pt x="1548" y="708"/>
                  </a:cubicBezTo>
                  <a:lnTo>
                    <a:pt x="1524" y="708"/>
                  </a:lnTo>
                  <a:cubicBezTo>
                    <a:pt x="1524" y="648"/>
                    <a:pt x="1536" y="589"/>
                    <a:pt x="1548" y="529"/>
                  </a:cubicBezTo>
                  <a:cubicBezTo>
                    <a:pt x="1477" y="493"/>
                    <a:pt x="1405" y="446"/>
                    <a:pt x="1310" y="410"/>
                  </a:cubicBezTo>
                  <a:lnTo>
                    <a:pt x="1310" y="410"/>
                  </a:lnTo>
                  <a:cubicBezTo>
                    <a:pt x="1382" y="434"/>
                    <a:pt x="1477" y="446"/>
                    <a:pt x="1560" y="470"/>
                  </a:cubicBezTo>
                  <a:cubicBezTo>
                    <a:pt x="1584" y="398"/>
                    <a:pt x="1596" y="339"/>
                    <a:pt x="1584" y="291"/>
                  </a:cubicBezTo>
                  <a:cubicBezTo>
                    <a:pt x="1573" y="247"/>
                    <a:pt x="1542" y="239"/>
                    <a:pt x="1508" y="239"/>
                  </a:cubicBezTo>
                  <a:cubicBezTo>
                    <a:pt x="1486" y="239"/>
                    <a:pt x="1463" y="242"/>
                    <a:pt x="1443" y="242"/>
                  </a:cubicBezTo>
                  <a:cubicBezTo>
                    <a:pt x="1427" y="242"/>
                    <a:pt x="1414" y="240"/>
                    <a:pt x="1405" y="231"/>
                  </a:cubicBezTo>
                  <a:cubicBezTo>
                    <a:pt x="1251" y="89"/>
                    <a:pt x="1072" y="112"/>
                    <a:pt x="905" y="29"/>
                  </a:cubicBezTo>
                  <a:cubicBezTo>
                    <a:pt x="864" y="9"/>
                    <a:pt x="82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5471225" y="-1783700"/>
              <a:ext cx="34850" cy="36325"/>
            </a:xfrm>
            <a:custGeom>
              <a:rect b="b" l="l" r="r" t="t"/>
              <a:pathLst>
                <a:path extrusionOk="0" h="1453" w="1394">
                  <a:moveTo>
                    <a:pt x="620" y="1"/>
                  </a:moveTo>
                  <a:cubicBezTo>
                    <a:pt x="532" y="1"/>
                    <a:pt x="457" y="50"/>
                    <a:pt x="381" y="107"/>
                  </a:cubicBezTo>
                  <a:cubicBezTo>
                    <a:pt x="274" y="214"/>
                    <a:pt x="72" y="202"/>
                    <a:pt x="24" y="369"/>
                  </a:cubicBezTo>
                  <a:cubicBezTo>
                    <a:pt x="0" y="524"/>
                    <a:pt x="298" y="845"/>
                    <a:pt x="429" y="928"/>
                  </a:cubicBezTo>
                  <a:cubicBezTo>
                    <a:pt x="441" y="964"/>
                    <a:pt x="476" y="1000"/>
                    <a:pt x="488" y="1036"/>
                  </a:cubicBezTo>
                  <a:cubicBezTo>
                    <a:pt x="393" y="1036"/>
                    <a:pt x="596" y="1262"/>
                    <a:pt x="667" y="1393"/>
                  </a:cubicBezTo>
                  <a:cubicBezTo>
                    <a:pt x="670" y="1390"/>
                    <a:pt x="674" y="1389"/>
                    <a:pt x="680" y="1389"/>
                  </a:cubicBezTo>
                  <a:cubicBezTo>
                    <a:pt x="701" y="1389"/>
                    <a:pt x="740" y="1406"/>
                    <a:pt x="786" y="1452"/>
                  </a:cubicBezTo>
                  <a:lnTo>
                    <a:pt x="798" y="1440"/>
                  </a:lnTo>
                  <a:cubicBezTo>
                    <a:pt x="896" y="1391"/>
                    <a:pt x="995" y="1309"/>
                    <a:pt x="1113" y="1309"/>
                  </a:cubicBezTo>
                  <a:cubicBezTo>
                    <a:pt x="1138" y="1309"/>
                    <a:pt x="1164" y="1313"/>
                    <a:pt x="1191" y="1321"/>
                  </a:cubicBezTo>
                  <a:cubicBezTo>
                    <a:pt x="1143" y="1292"/>
                    <a:pt x="1093" y="1277"/>
                    <a:pt x="1045" y="1277"/>
                  </a:cubicBezTo>
                  <a:cubicBezTo>
                    <a:pt x="997" y="1277"/>
                    <a:pt x="953" y="1292"/>
                    <a:pt x="917" y="1321"/>
                  </a:cubicBezTo>
                  <a:cubicBezTo>
                    <a:pt x="917" y="1297"/>
                    <a:pt x="917" y="1274"/>
                    <a:pt x="905" y="1262"/>
                  </a:cubicBezTo>
                  <a:cubicBezTo>
                    <a:pt x="924" y="1205"/>
                    <a:pt x="951" y="1188"/>
                    <a:pt x="982" y="1188"/>
                  </a:cubicBezTo>
                  <a:cubicBezTo>
                    <a:pt x="1030" y="1188"/>
                    <a:pt x="1086" y="1228"/>
                    <a:pt x="1135" y="1228"/>
                  </a:cubicBezTo>
                  <a:cubicBezTo>
                    <a:pt x="1155" y="1228"/>
                    <a:pt x="1174" y="1221"/>
                    <a:pt x="1191" y="1202"/>
                  </a:cubicBezTo>
                  <a:cubicBezTo>
                    <a:pt x="1191" y="1226"/>
                    <a:pt x="1203" y="1286"/>
                    <a:pt x="1203" y="1321"/>
                  </a:cubicBezTo>
                  <a:cubicBezTo>
                    <a:pt x="1227" y="1333"/>
                    <a:pt x="1262" y="1345"/>
                    <a:pt x="1286" y="1381"/>
                  </a:cubicBezTo>
                  <a:cubicBezTo>
                    <a:pt x="1286" y="1381"/>
                    <a:pt x="1310" y="1321"/>
                    <a:pt x="1322" y="1238"/>
                  </a:cubicBezTo>
                  <a:cubicBezTo>
                    <a:pt x="1227" y="1036"/>
                    <a:pt x="1084" y="1059"/>
                    <a:pt x="953" y="1047"/>
                  </a:cubicBezTo>
                  <a:cubicBezTo>
                    <a:pt x="990" y="1040"/>
                    <a:pt x="1028" y="1018"/>
                    <a:pt x="1066" y="1018"/>
                  </a:cubicBezTo>
                  <a:cubicBezTo>
                    <a:pt x="1087" y="1018"/>
                    <a:pt x="1109" y="1026"/>
                    <a:pt x="1131" y="1047"/>
                  </a:cubicBezTo>
                  <a:cubicBezTo>
                    <a:pt x="1203" y="1095"/>
                    <a:pt x="1274" y="1059"/>
                    <a:pt x="1334" y="1155"/>
                  </a:cubicBezTo>
                  <a:lnTo>
                    <a:pt x="1346" y="1167"/>
                  </a:lnTo>
                  <a:cubicBezTo>
                    <a:pt x="1346" y="1143"/>
                    <a:pt x="1369" y="1095"/>
                    <a:pt x="1346" y="1059"/>
                  </a:cubicBezTo>
                  <a:cubicBezTo>
                    <a:pt x="1369" y="916"/>
                    <a:pt x="1393" y="702"/>
                    <a:pt x="1369" y="559"/>
                  </a:cubicBezTo>
                  <a:lnTo>
                    <a:pt x="1334" y="559"/>
                  </a:lnTo>
                  <a:cubicBezTo>
                    <a:pt x="1322" y="500"/>
                    <a:pt x="1334" y="440"/>
                    <a:pt x="1334" y="381"/>
                  </a:cubicBezTo>
                  <a:cubicBezTo>
                    <a:pt x="1262" y="345"/>
                    <a:pt x="1191" y="321"/>
                    <a:pt x="1108" y="309"/>
                  </a:cubicBezTo>
                  <a:cubicBezTo>
                    <a:pt x="1012" y="285"/>
                    <a:pt x="917" y="274"/>
                    <a:pt x="798" y="214"/>
                  </a:cubicBezTo>
                  <a:lnTo>
                    <a:pt x="798" y="214"/>
                  </a:lnTo>
                  <a:cubicBezTo>
                    <a:pt x="917" y="262"/>
                    <a:pt x="1024" y="274"/>
                    <a:pt x="1108" y="309"/>
                  </a:cubicBezTo>
                  <a:cubicBezTo>
                    <a:pt x="1203" y="309"/>
                    <a:pt x="1274" y="309"/>
                    <a:pt x="1346" y="321"/>
                  </a:cubicBezTo>
                  <a:cubicBezTo>
                    <a:pt x="1346" y="250"/>
                    <a:pt x="1346" y="190"/>
                    <a:pt x="1334" y="143"/>
                  </a:cubicBezTo>
                  <a:cubicBezTo>
                    <a:pt x="1329" y="108"/>
                    <a:pt x="1313" y="99"/>
                    <a:pt x="1291" y="99"/>
                  </a:cubicBezTo>
                  <a:cubicBezTo>
                    <a:pt x="1263" y="99"/>
                    <a:pt x="1226" y="115"/>
                    <a:pt x="1196" y="115"/>
                  </a:cubicBezTo>
                  <a:cubicBezTo>
                    <a:pt x="1185" y="115"/>
                    <a:pt x="1175" y="113"/>
                    <a:pt x="1167" y="107"/>
                  </a:cubicBezTo>
                  <a:cubicBezTo>
                    <a:pt x="1024" y="12"/>
                    <a:pt x="857" y="47"/>
                    <a:pt x="691" y="12"/>
                  </a:cubicBezTo>
                  <a:cubicBezTo>
                    <a:pt x="666" y="4"/>
                    <a:pt x="643" y="1"/>
                    <a:pt x="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6879450" y="-1672400"/>
              <a:ext cx="44675" cy="39350"/>
            </a:xfrm>
            <a:custGeom>
              <a:rect b="b" l="l" r="r" t="t"/>
              <a:pathLst>
                <a:path extrusionOk="0" h="1574" w="1787">
                  <a:moveTo>
                    <a:pt x="1096" y="274"/>
                  </a:moveTo>
                  <a:cubicBezTo>
                    <a:pt x="1215" y="346"/>
                    <a:pt x="1334" y="394"/>
                    <a:pt x="1453" y="453"/>
                  </a:cubicBezTo>
                  <a:cubicBezTo>
                    <a:pt x="1334" y="405"/>
                    <a:pt x="1215" y="370"/>
                    <a:pt x="1096" y="274"/>
                  </a:cubicBezTo>
                  <a:close/>
                  <a:moveTo>
                    <a:pt x="863" y="0"/>
                  </a:moveTo>
                  <a:cubicBezTo>
                    <a:pt x="788" y="0"/>
                    <a:pt x="712" y="16"/>
                    <a:pt x="632" y="36"/>
                  </a:cubicBezTo>
                  <a:cubicBezTo>
                    <a:pt x="582" y="53"/>
                    <a:pt x="531" y="57"/>
                    <a:pt x="479" y="57"/>
                  </a:cubicBezTo>
                  <a:cubicBezTo>
                    <a:pt x="439" y="57"/>
                    <a:pt x="398" y="54"/>
                    <a:pt x="358" y="54"/>
                  </a:cubicBezTo>
                  <a:cubicBezTo>
                    <a:pt x="269" y="54"/>
                    <a:pt x="185" y="66"/>
                    <a:pt x="120" y="144"/>
                  </a:cubicBezTo>
                  <a:cubicBezTo>
                    <a:pt x="1" y="286"/>
                    <a:pt x="132" y="691"/>
                    <a:pt x="263" y="822"/>
                  </a:cubicBezTo>
                  <a:cubicBezTo>
                    <a:pt x="263" y="858"/>
                    <a:pt x="275" y="917"/>
                    <a:pt x="275" y="941"/>
                  </a:cubicBezTo>
                  <a:cubicBezTo>
                    <a:pt x="270" y="940"/>
                    <a:pt x="266" y="940"/>
                    <a:pt x="262" y="940"/>
                  </a:cubicBezTo>
                  <a:cubicBezTo>
                    <a:pt x="164" y="940"/>
                    <a:pt x="263" y="1209"/>
                    <a:pt x="275" y="1346"/>
                  </a:cubicBezTo>
                  <a:cubicBezTo>
                    <a:pt x="322" y="1346"/>
                    <a:pt x="370" y="1358"/>
                    <a:pt x="429" y="1453"/>
                  </a:cubicBezTo>
                  <a:lnTo>
                    <a:pt x="477" y="1453"/>
                  </a:lnTo>
                  <a:cubicBezTo>
                    <a:pt x="627" y="1446"/>
                    <a:pt x="773" y="1424"/>
                    <a:pt x="920" y="1424"/>
                  </a:cubicBezTo>
                  <a:cubicBezTo>
                    <a:pt x="1030" y="1424"/>
                    <a:pt x="1139" y="1436"/>
                    <a:pt x="1251" y="1477"/>
                  </a:cubicBezTo>
                  <a:cubicBezTo>
                    <a:pt x="1132" y="1413"/>
                    <a:pt x="1005" y="1370"/>
                    <a:pt x="872" y="1370"/>
                  </a:cubicBezTo>
                  <a:cubicBezTo>
                    <a:pt x="832" y="1370"/>
                    <a:pt x="792" y="1374"/>
                    <a:pt x="751" y="1382"/>
                  </a:cubicBezTo>
                  <a:lnTo>
                    <a:pt x="751" y="1322"/>
                  </a:lnTo>
                  <a:cubicBezTo>
                    <a:pt x="800" y="1285"/>
                    <a:pt x="846" y="1271"/>
                    <a:pt x="889" y="1271"/>
                  </a:cubicBezTo>
                  <a:cubicBezTo>
                    <a:pt x="1005" y="1271"/>
                    <a:pt x="1106" y="1367"/>
                    <a:pt x="1217" y="1367"/>
                  </a:cubicBezTo>
                  <a:cubicBezTo>
                    <a:pt x="1236" y="1367"/>
                    <a:pt x="1255" y="1364"/>
                    <a:pt x="1275" y="1358"/>
                  </a:cubicBezTo>
                  <a:lnTo>
                    <a:pt x="1275" y="1358"/>
                  </a:lnTo>
                  <a:cubicBezTo>
                    <a:pt x="1275" y="1394"/>
                    <a:pt x="1263" y="1453"/>
                    <a:pt x="1263" y="1477"/>
                  </a:cubicBezTo>
                  <a:cubicBezTo>
                    <a:pt x="1322" y="1501"/>
                    <a:pt x="1382" y="1525"/>
                    <a:pt x="1430" y="1572"/>
                  </a:cubicBezTo>
                  <a:cubicBezTo>
                    <a:pt x="1431" y="1573"/>
                    <a:pt x="1432" y="1574"/>
                    <a:pt x="1433" y="1574"/>
                  </a:cubicBezTo>
                  <a:cubicBezTo>
                    <a:pt x="1450" y="1574"/>
                    <a:pt x="1491" y="1519"/>
                    <a:pt x="1513" y="1465"/>
                  </a:cubicBezTo>
                  <a:cubicBezTo>
                    <a:pt x="1394" y="1227"/>
                    <a:pt x="1168" y="1191"/>
                    <a:pt x="965" y="1132"/>
                  </a:cubicBezTo>
                  <a:cubicBezTo>
                    <a:pt x="986" y="1132"/>
                    <a:pt x="1008" y="1131"/>
                    <a:pt x="1031" y="1131"/>
                  </a:cubicBezTo>
                  <a:cubicBezTo>
                    <a:pt x="1100" y="1131"/>
                    <a:pt x="1174" y="1138"/>
                    <a:pt x="1227" y="1191"/>
                  </a:cubicBezTo>
                  <a:cubicBezTo>
                    <a:pt x="1346" y="1286"/>
                    <a:pt x="1453" y="1275"/>
                    <a:pt x="1537" y="1394"/>
                  </a:cubicBezTo>
                  <a:lnTo>
                    <a:pt x="1560" y="1417"/>
                  </a:lnTo>
                  <a:cubicBezTo>
                    <a:pt x="1572" y="1394"/>
                    <a:pt x="1584" y="1346"/>
                    <a:pt x="1608" y="1286"/>
                  </a:cubicBezTo>
                  <a:cubicBezTo>
                    <a:pt x="1656" y="1156"/>
                    <a:pt x="1739" y="965"/>
                    <a:pt x="1715" y="798"/>
                  </a:cubicBezTo>
                  <a:cubicBezTo>
                    <a:pt x="1703" y="798"/>
                    <a:pt x="1680" y="786"/>
                    <a:pt x="1680" y="786"/>
                  </a:cubicBezTo>
                  <a:cubicBezTo>
                    <a:pt x="1680" y="715"/>
                    <a:pt x="1703" y="667"/>
                    <a:pt x="1715" y="608"/>
                  </a:cubicBezTo>
                  <a:cubicBezTo>
                    <a:pt x="1632" y="548"/>
                    <a:pt x="1537" y="501"/>
                    <a:pt x="1453" y="453"/>
                  </a:cubicBezTo>
                  <a:lnTo>
                    <a:pt x="1453" y="453"/>
                  </a:lnTo>
                  <a:cubicBezTo>
                    <a:pt x="1549" y="489"/>
                    <a:pt x="1644" y="513"/>
                    <a:pt x="1739" y="548"/>
                  </a:cubicBezTo>
                  <a:cubicBezTo>
                    <a:pt x="1763" y="465"/>
                    <a:pt x="1787" y="405"/>
                    <a:pt x="1763" y="370"/>
                  </a:cubicBezTo>
                  <a:cubicBezTo>
                    <a:pt x="1763" y="274"/>
                    <a:pt x="1632" y="334"/>
                    <a:pt x="1572" y="286"/>
                  </a:cubicBezTo>
                  <a:cubicBezTo>
                    <a:pt x="1406" y="144"/>
                    <a:pt x="1215" y="144"/>
                    <a:pt x="1037" y="36"/>
                  </a:cubicBezTo>
                  <a:cubicBezTo>
                    <a:pt x="979" y="10"/>
                    <a:pt x="92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6621675" y="-1623425"/>
              <a:ext cx="50625" cy="42125"/>
            </a:xfrm>
            <a:custGeom>
              <a:rect b="b" l="l" r="r" t="t"/>
              <a:pathLst>
                <a:path extrusionOk="0" h="1685" w="2025">
                  <a:moveTo>
                    <a:pt x="1382" y="280"/>
                  </a:moveTo>
                  <a:lnTo>
                    <a:pt x="1382" y="280"/>
                  </a:lnTo>
                  <a:cubicBezTo>
                    <a:pt x="1292" y="307"/>
                    <a:pt x="1196" y="320"/>
                    <a:pt x="1089" y="320"/>
                  </a:cubicBezTo>
                  <a:cubicBezTo>
                    <a:pt x="1053" y="320"/>
                    <a:pt x="1016" y="319"/>
                    <a:pt x="977" y="316"/>
                  </a:cubicBezTo>
                  <a:cubicBezTo>
                    <a:pt x="1132" y="316"/>
                    <a:pt x="1251" y="292"/>
                    <a:pt x="1382" y="280"/>
                  </a:cubicBezTo>
                  <a:close/>
                  <a:moveTo>
                    <a:pt x="1215" y="1423"/>
                  </a:moveTo>
                  <a:cubicBezTo>
                    <a:pt x="1239" y="1447"/>
                    <a:pt x="1239" y="1447"/>
                    <a:pt x="1251" y="1447"/>
                  </a:cubicBezTo>
                  <a:cubicBezTo>
                    <a:pt x="1244" y="1450"/>
                    <a:pt x="1239" y="1451"/>
                    <a:pt x="1234" y="1451"/>
                  </a:cubicBezTo>
                  <a:cubicBezTo>
                    <a:pt x="1221" y="1451"/>
                    <a:pt x="1215" y="1440"/>
                    <a:pt x="1215" y="1423"/>
                  </a:cubicBezTo>
                  <a:close/>
                  <a:moveTo>
                    <a:pt x="1559" y="0"/>
                  </a:moveTo>
                  <a:cubicBezTo>
                    <a:pt x="1511" y="0"/>
                    <a:pt x="1455" y="66"/>
                    <a:pt x="1394" y="66"/>
                  </a:cubicBezTo>
                  <a:cubicBezTo>
                    <a:pt x="1362" y="60"/>
                    <a:pt x="1331" y="58"/>
                    <a:pt x="1300" y="58"/>
                  </a:cubicBezTo>
                  <a:cubicBezTo>
                    <a:pt x="1138" y="58"/>
                    <a:pt x="993" y="125"/>
                    <a:pt x="822" y="125"/>
                  </a:cubicBezTo>
                  <a:cubicBezTo>
                    <a:pt x="667" y="149"/>
                    <a:pt x="560" y="232"/>
                    <a:pt x="453" y="328"/>
                  </a:cubicBezTo>
                  <a:cubicBezTo>
                    <a:pt x="334" y="459"/>
                    <a:pt x="108" y="470"/>
                    <a:pt x="36" y="649"/>
                  </a:cubicBezTo>
                  <a:cubicBezTo>
                    <a:pt x="1" y="828"/>
                    <a:pt x="298" y="1137"/>
                    <a:pt x="477" y="1197"/>
                  </a:cubicBezTo>
                  <a:cubicBezTo>
                    <a:pt x="501" y="1232"/>
                    <a:pt x="536" y="1280"/>
                    <a:pt x="548" y="1304"/>
                  </a:cubicBezTo>
                  <a:cubicBezTo>
                    <a:pt x="417" y="1328"/>
                    <a:pt x="632" y="1530"/>
                    <a:pt x="715" y="1661"/>
                  </a:cubicBezTo>
                  <a:cubicBezTo>
                    <a:pt x="735" y="1651"/>
                    <a:pt x="758" y="1645"/>
                    <a:pt x="786" y="1645"/>
                  </a:cubicBezTo>
                  <a:cubicBezTo>
                    <a:pt x="824" y="1645"/>
                    <a:pt x="869" y="1657"/>
                    <a:pt x="917" y="1685"/>
                  </a:cubicBezTo>
                  <a:cubicBezTo>
                    <a:pt x="929" y="1661"/>
                    <a:pt x="953" y="1649"/>
                    <a:pt x="965" y="1649"/>
                  </a:cubicBezTo>
                  <a:cubicBezTo>
                    <a:pt x="1215" y="1471"/>
                    <a:pt x="1477" y="1292"/>
                    <a:pt x="1775" y="1221"/>
                  </a:cubicBezTo>
                  <a:lnTo>
                    <a:pt x="1775" y="1221"/>
                  </a:lnTo>
                  <a:cubicBezTo>
                    <a:pt x="1560" y="1244"/>
                    <a:pt x="1382" y="1304"/>
                    <a:pt x="1215" y="1423"/>
                  </a:cubicBezTo>
                  <a:cubicBezTo>
                    <a:pt x="1203" y="1411"/>
                    <a:pt x="1203" y="1399"/>
                    <a:pt x="1191" y="1387"/>
                  </a:cubicBezTo>
                  <a:cubicBezTo>
                    <a:pt x="1286" y="1149"/>
                    <a:pt x="1572" y="1280"/>
                    <a:pt x="1727" y="1113"/>
                  </a:cubicBezTo>
                  <a:cubicBezTo>
                    <a:pt x="1739" y="1125"/>
                    <a:pt x="1751" y="1185"/>
                    <a:pt x="1763" y="1221"/>
                  </a:cubicBezTo>
                  <a:cubicBezTo>
                    <a:pt x="1846" y="1209"/>
                    <a:pt x="1917" y="1209"/>
                    <a:pt x="1989" y="1209"/>
                  </a:cubicBezTo>
                  <a:cubicBezTo>
                    <a:pt x="2025" y="1185"/>
                    <a:pt x="2025" y="1125"/>
                    <a:pt x="2025" y="1054"/>
                  </a:cubicBezTo>
                  <a:cubicBezTo>
                    <a:pt x="1931" y="1011"/>
                    <a:pt x="1844" y="995"/>
                    <a:pt x="1763" y="995"/>
                  </a:cubicBezTo>
                  <a:cubicBezTo>
                    <a:pt x="1595" y="995"/>
                    <a:pt x="1446" y="1062"/>
                    <a:pt x="1286" y="1102"/>
                  </a:cubicBezTo>
                  <a:cubicBezTo>
                    <a:pt x="1375" y="1057"/>
                    <a:pt x="1452" y="993"/>
                    <a:pt x="1558" y="993"/>
                  </a:cubicBezTo>
                  <a:cubicBezTo>
                    <a:pt x="1566" y="993"/>
                    <a:pt x="1575" y="993"/>
                    <a:pt x="1584" y="994"/>
                  </a:cubicBezTo>
                  <a:cubicBezTo>
                    <a:pt x="1708" y="994"/>
                    <a:pt x="1801" y="949"/>
                    <a:pt x="1907" y="949"/>
                  </a:cubicBezTo>
                  <a:cubicBezTo>
                    <a:pt x="1933" y="949"/>
                    <a:pt x="1960" y="952"/>
                    <a:pt x="1989" y="959"/>
                  </a:cubicBezTo>
                  <a:lnTo>
                    <a:pt x="2025" y="982"/>
                  </a:lnTo>
                  <a:cubicBezTo>
                    <a:pt x="2025" y="947"/>
                    <a:pt x="2025" y="923"/>
                    <a:pt x="1977" y="887"/>
                  </a:cubicBezTo>
                  <a:cubicBezTo>
                    <a:pt x="1965" y="744"/>
                    <a:pt x="1906" y="530"/>
                    <a:pt x="1798" y="411"/>
                  </a:cubicBezTo>
                  <a:cubicBezTo>
                    <a:pt x="1787" y="411"/>
                    <a:pt x="1751" y="435"/>
                    <a:pt x="1751" y="435"/>
                  </a:cubicBezTo>
                  <a:cubicBezTo>
                    <a:pt x="1727" y="363"/>
                    <a:pt x="1715" y="304"/>
                    <a:pt x="1691" y="244"/>
                  </a:cubicBezTo>
                  <a:cubicBezTo>
                    <a:pt x="1596" y="244"/>
                    <a:pt x="1489" y="268"/>
                    <a:pt x="1382" y="280"/>
                  </a:cubicBezTo>
                  <a:cubicBezTo>
                    <a:pt x="1489" y="244"/>
                    <a:pt x="1572" y="220"/>
                    <a:pt x="1679" y="197"/>
                  </a:cubicBezTo>
                  <a:cubicBezTo>
                    <a:pt x="1667" y="113"/>
                    <a:pt x="1632" y="54"/>
                    <a:pt x="1608" y="30"/>
                  </a:cubicBezTo>
                  <a:cubicBezTo>
                    <a:pt x="1592" y="8"/>
                    <a:pt x="1576" y="0"/>
                    <a:pt x="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6713950" y="-1809675"/>
              <a:ext cx="34550" cy="23300"/>
            </a:xfrm>
            <a:custGeom>
              <a:rect b="b" l="l" r="r" t="t"/>
              <a:pathLst>
                <a:path extrusionOk="0" h="932" w="1382">
                  <a:moveTo>
                    <a:pt x="1186" y="605"/>
                  </a:moveTo>
                  <a:lnTo>
                    <a:pt x="1186" y="605"/>
                  </a:lnTo>
                  <a:cubicBezTo>
                    <a:pt x="1193" y="612"/>
                    <a:pt x="1199" y="618"/>
                    <a:pt x="1205" y="624"/>
                  </a:cubicBezTo>
                  <a:lnTo>
                    <a:pt x="1205" y="624"/>
                  </a:lnTo>
                  <a:cubicBezTo>
                    <a:pt x="1204" y="621"/>
                    <a:pt x="1203" y="616"/>
                    <a:pt x="1203" y="610"/>
                  </a:cubicBezTo>
                  <a:cubicBezTo>
                    <a:pt x="1197" y="608"/>
                    <a:pt x="1191" y="607"/>
                    <a:pt x="1186" y="605"/>
                  </a:cubicBezTo>
                  <a:close/>
                  <a:moveTo>
                    <a:pt x="1205" y="624"/>
                  </a:moveTo>
                  <a:cubicBezTo>
                    <a:pt x="1208" y="634"/>
                    <a:pt x="1215" y="634"/>
                    <a:pt x="1215" y="634"/>
                  </a:cubicBezTo>
                  <a:cubicBezTo>
                    <a:pt x="1212" y="631"/>
                    <a:pt x="1208" y="627"/>
                    <a:pt x="1205" y="624"/>
                  </a:cubicBezTo>
                  <a:close/>
                  <a:moveTo>
                    <a:pt x="1203" y="693"/>
                  </a:moveTo>
                  <a:cubicBezTo>
                    <a:pt x="1213" y="703"/>
                    <a:pt x="1244" y="734"/>
                    <a:pt x="1269" y="753"/>
                  </a:cubicBezTo>
                  <a:lnTo>
                    <a:pt x="1269" y="753"/>
                  </a:lnTo>
                  <a:cubicBezTo>
                    <a:pt x="1207" y="755"/>
                    <a:pt x="1167" y="770"/>
                    <a:pt x="1167" y="824"/>
                  </a:cubicBezTo>
                  <a:cubicBezTo>
                    <a:pt x="1156" y="824"/>
                    <a:pt x="1144" y="812"/>
                    <a:pt x="1132" y="801"/>
                  </a:cubicBezTo>
                  <a:cubicBezTo>
                    <a:pt x="1078" y="735"/>
                    <a:pt x="1108" y="729"/>
                    <a:pt x="1145" y="729"/>
                  </a:cubicBezTo>
                  <a:cubicBezTo>
                    <a:pt x="1153" y="729"/>
                    <a:pt x="1162" y="729"/>
                    <a:pt x="1170" y="729"/>
                  </a:cubicBezTo>
                  <a:cubicBezTo>
                    <a:pt x="1199" y="729"/>
                    <a:pt x="1222" y="726"/>
                    <a:pt x="1203" y="693"/>
                  </a:cubicBezTo>
                  <a:close/>
                  <a:moveTo>
                    <a:pt x="102" y="1"/>
                  </a:moveTo>
                  <a:cubicBezTo>
                    <a:pt x="60" y="1"/>
                    <a:pt x="61" y="41"/>
                    <a:pt x="72" y="62"/>
                  </a:cubicBezTo>
                  <a:cubicBezTo>
                    <a:pt x="108" y="122"/>
                    <a:pt x="1" y="86"/>
                    <a:pt x="72" y="170"/>
                  </a:cubicBezTo>
                  <a:cubicBezTo>
                    <a:pt x="155" y="265"/>
                    <a:pt x="501" y="503"/>
                    <a:pt x="644" y="574"/>
                  </a:cubicBezTo>
                  <a:cubicBezTo>
                    <a:pt x="667" y="586"/>
                    <a:pt x="715" y="634"/>
                    <a:pt x="739" y="646"/>
                  </a:cubicBezTo>
                  <a:cubicBezTo>
                    <a:pt x="737" y="645"/>
                    <a:pt x="735" y="645"/>
                    <a:pt x="734" y="645"/>
                  </a:cubicBezTo>
                  <a:cubicBezTo>
                    <a:pt x="697" y="645"/>
                    <a:pt x="945" y="803"/>
                    <a:pt x="1048" y="884"/>
                  </a:cubicBezTo>
                  <a:cubicBezTo>
                    <a:pt x="1072" y="884"/>
                    <a:pt x="1096" y="884"/>
                    <a:pt x="1167" y="932"/>
                  </a:cubicBezTo>
                  <a:lnTo>
                    <a:pt x="1167" y="920"/>
                  </a:lnTo>
                  <a:cubicBezTo>
                    <a:pt x="1212" y="864"/>
                    <a:pt x="1204" y="776"/>
                    <a:pt x="1273" y="756"/>
                  </a:cubicBezTo>
                  <a:lnTo>
                    <a:pt x="1273" y="756"/>
                  </a:lnTo>
                  <a:cubicBezTo>
                    <a:pt x="1278" y="760"/>
                    <a:pt x="1282" y="763"/>
                    <a:pt x="1287" y="765"/>
                  </a:cubicBezTo>
                  <a:lnTo>
                    <a:pt x="1370" y="765"/>
                  </a:lnTo>
                  <a:cubicBezTo>
                    <a:pt x="1382" y="765"/>
                    <a:pt x="1334" y="717"/>
                    <a:pt x="1275" y="670"/>
                  </a:cubicBezTo>
                  <a:cubicBezTo>
                    <a:pt x="1196" y="635"/>
                    <a:pt x="1148" y="625"/>
                    <a:pt x="1113" y="625"/>
                  </a:cubicBezTo>
                  <a:cubicBezTo>
                    <a:pt x="1062" y="625"/>
                    <a:pt x="1038" y="646"/>
                    <a:pt x="989" y="646"/>
                  </a:cubicBezTo>
                  <a:cubicBezTo>
                    <a:pt x="1009" y="636"/>
                    <a:pt x="995" y="608"/>
                    <a:pt x="1028" y="608"/>
                  </a:cubicBezTo>
                  <a:cubicBezTo>
                    <a:pt x="1033" y="608"/>
                    <a:pt x="1040" y="608"/>
                    <a:pt x="1048" y="610"/>
                  </a:cubicBezTo>
                  <a:cubicBezTo>
                    <a:pt x="1104" y="610"/>
                    <a:pt x="1117" y="599"/>
                    <a:pt x="1145" y="599"/>
                  </a:cubicBezTo>
                  <a:cubicBezTo>
                    <a:pt x="1155" y="599"/>
                    <a:pt x="1168" y="601"/>
                    <a:pt x="1186" y="605"/>
                  </a:cubicBezTo>
                  <a:lnTo>
                    <a:pt x="1186" y="605"/>
                  </a:lnTo>
                  <a:cubicBezTo>
                    <a:pt x="1170" y="591"/>
                    <a:pt x="1153" y="577"/>
                    <a:pt x="1132" y="562"/>
                  </a:cubicBezTo>
                  <a:cubicBezTo>
                    <a:pt x="1013" y="467"/>
                    <a:pt x="846" y="336"/>
                    <a:pt x="715" y="265"/>
                  </a:cubicBezTo>
                  <a:cubicBezTo>
                    <a:pt x="667" y="229"/>
                    <a:pt x="608" y="181"/>
                    <a:pt x="560" y="158"/>
                  </a:cubicBezTo>
                  <a:lnTo>
                    <a:pt x="453" y="158"/>
                  </a:lnTo>
                  <a:cubicBezTo>
                    <a:pt x="443" y="163"/>
                    <a:pt x="429" y="165"/>
                    <a:pt x="411" y="165"/>
                  </a:cubicBezTo>
                  <a:cubicBezTo>
                    <a:pt x="386" y="165"/>
                    <a:pt x="352" y="160"/>
                    <a:pt x="310" y="146"/>
                  </a:cubicBezTo>
                  <a:lnTo>
                    <a:pt x="310" y="146"/>
                  </a:lnTo>
                  <a:cubicBezTo>
                    <a:pt x="370" y="158"/>
                    <a:pt x="417" y="158"/>
                    <a:pt x="453" y="158"/>
                  </a:cubicBezTo>
                  <a:cubicBezTo>
                    <a:pt x="489" y="158"/>
                    <a:pt x="501" y="146"/>
                    <a:pt x="525" y="122"/>
                  </a:cubicBezTo>
                  <a:cubicBezTo>
                    <a:pt x="453" y="86"/>
                    <a:pt x="417" y="39"/>
                    <a:pt x="370" y="27"/>
                  </a:cubicBezTo>
                  <a:cubicBezTo>
                    <a:pt x="351" y="15"/>
                    <a:pt x="342" y="10"/>
                    <a:pt x="337" y="10"/>
                  </a:cubicBezTo>
                  <a:cubicBezTo>
                    <a:pt x="324" y="10"/>
                    <a:pt x="344" y="40"/>
                    <a:pt x="329" y="40"/>
                  </a:cubicBezTo>
                  <a:cubicBezTo>
                    <a:pt x="327" y="40"/>
                    <a:pt x="325" y="40"/>
                    <a:pt x="322" y="39"/>
                  </a:cubicBezTo>
                  <a:cubicBezTo>
                    <a:pt x="274" y="20"/>
                    <a:pt x="246" y="16"/>
                    <a:pt x="223" y="16"/>
                  </a:cubicBezTo>
                  <a:cubicBezTo>
                    <a:pt x="208" y="16"/>
                    <a:pt x="196" y="17"/>
                    <a:pt x="183" y="17"/>
                  </a:cubicBezTo>
                  <a:cubicBezTo>
                    <a:pt x="166" y="17"/>
                    <a:pt x="147" y="15"/>
                    <a:pt x="120" y="3"/>
                  </a:cubicBezTo>
                  <a:cubicBezTo>
                    <a:pt x="113" y="2"/>
                    <a:pt x="108" y="1"/>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6390700" y="-1664775"/>
              <a:ext cx="46175" cy="41525"/>
            </a:xfrm>
            <a:custGeom>
              <a:rect b="b" l="l" r="r" t="t"/>
              <a:pathLst>
                <a:path extrusionOk="0" h="1661" w="1847">
                  <a:moveTo>
                    <a:pt x="1025" y="279"/>
                  </a:moveTo>
                  <a:cubicBezTo>
                    <a:pt x="941" y="339"/>
                    <a:pt x="846" y="374"/>
                    <a:pt x="715" y="374"/>
                  </a:cubicBezTo>
                  <a:cubicBezTo>
                    <a:pt x="822" y="350"/>
                    <a:pt x="918" y="315"/>
                    <a:pt x="1025" y="279"/>
                  </a:cubicBezTo>
                  <a:close/>
                  <a:moveTo>
                    <a:pt x="1078" y="1"/>
                  </a:moveTo>
                  <a:cubicBezTo>
                    <a:pt x="1030" y="1"/>
                    <a:pt x="1013" y="79"/>
                    <a:pt x="965" y="89"/>
                  </a:cubicBezTo>
                  <a:cubicBezTo>
                    <a:pt x="787" y="89"/>
                    <a:pt x="679" y="208"/>
                    <a:pt x="525" y="219"/>
                  </a:cubicBezTo>
                  <a:cubicBezTo>
                    <a:pt x="406" y="231"/>
                    <a:pt x="346" y="327"/>
                    <a:pt x="287" y="410"/>
                  </a:cubicBezTo>
                  <a:cubicBezTo>
                    <a:pt x="215" y="553"/>
                    <a:pt x="13" y="553"/>
                    <a:pt x="1" y="708"/>
                  </a:cubicBezTo>
                  <a:cubicBezTo>
                    <a:pt x="1" y="874"/>
                    <a:pt x="287" y="1172"/>
                    <a:pt x="465" y="1232"/>
                  </a:cubicBezTo>
                  <a:cubicBezTo>
                    <a:pt x="477" y="1243"/>
                    <a:pt x="525" y="1291"/>
                    <a:pt x="537" y="1327"/>
                  </a:cubicBezTo>
                  <a:cubicBezTo>
                    <a:pt x="418" y="1339"/>
                    <a:pt x="644" y="1541"/>
                    <a:pt x="727" y="1660"/>
                  </a:cubicBezTo>
                  <a:cubicBezTo>
                    <a:pt x="753" y="1647"/>
                    <a:pt x="783" y="1638"/>
                    <a:pt x="818" y="1638"/>
                  </a:cubicBezTo>
                  <a:cubicBezTo>
                    <a:pt x="847" y="1638"/>
                    <a:pt x="880" y="1644"/>
                    <a:pt x="918" y="1660"/>
                  </a:cubicBezTo>
                  <a:cubicBezTo>
                    <a:pt x="941" y="1660"/>
                    <a:pt x="953" y="1648"/>
                    <a:pt x="965" y="1636"/>
                  </a:cubicBezTo>
                  <a:cubicBezTo>
                    <a:pt x="1191" y="1446"/>
                    <a:pt x="1370" y="1220"/>
                    <a:pt x="1632" y="1089"/>
                  </a:cubicBezTo>
                  <a:lnTo>
                    <a:pt x="1632" y="1089"/>
                  </a:lnTo>
                  <a:cubicBezTo>
                    <a:pt x="1453" y="1160"/>
                    <a:pt x="1311" y="1243"/>
                    <a:pt x="1180" y="1386"/>
                  </a:cubicBezTo>
                  <a:lnTo>
                    <a:pt x="1132" y="1339"/>
                  </a:lnTo>
                  <a:cubicBezTo>
                    <a:pt x="1180" y="1112"/>
                    <a:pt x="1477" y="1184"/>
                    <a:pt x="1561" y="993"/>
                  </a:cubicBezTo>
                  <a:cubicBezTo>
                    <a:pt x="1572" y="1005"/>
                    <a:pt x="1620" y="1053"/>
                    <a:pt x="1632" y="1089"/>
                  </a:cubicBezTo>
                  <a:cubicBezTo>
                    <a:pt x="1692" y="1053"/>
                    <a:pt x="1751" y="1029"/>
                    <a:pt x="1834" y="1005"/>
                  </a:cubicBezTo>
                  <a:cubicBezTo>
                    <a:pt x="1846" y="993"/>
                    <a:pt x="1834" y="934"/>
                    <a:pt x="1799" y="862"/>
                  </a:cubicBezTo>
                  <a:cubicBezTo>
                    <a:pt x="1770" y="859"/>
                    <a:pt x="1742" y="857"/>
                    <a:pt x="1716" y="857"/>
                  </a:cubicBezTo>
                  <a:cubicBezTo>
                    <a:pt x="1481" y="857"/>
                    <a:pt x="1338" y="990"/>
                    <a:pt x="1156" y="1065"/>
                  </a:cubicBezTo>
                  <a:cubicBezTo>
                    <a:pt x="1239" y="1005"/>
                    <a:pt x="1299" y="934"/>
                    <a:pt x="1394" y="922"/>
                  </a:cubicBezTo>
                  <a:cubicBezTo>
                    <a:pt x="1537" y="874"/>
                    <a:pt x="1608" y="791"/>
                    <a:pt x="1751" y="791"/>
                  </a:cubicBezTo>
                  <a:lnTo>
                    <a:pt x="1787" y="791"/>
                  </a:lnTo>
                  <a:cubicBezTo>
                    <a:pt x="1751" y="755"/>
                    <a:pt x="1739" y="731"/>
                    <a:pt x="1739" y="696"/>
                  </a:cubicBezTo>
                  <a:cubicBezTo>
                    <a:pt x="1668" y="565"/>
                    <a:pt x="1549" y="398"/>
                    <a:pt x="1418" y="315"/>
                  </a:cubicBezTo>
                  <a:lnTo>
                    <a:pt x="1382" y="339"/>
                  </a:lnTo>
                  <a:cubicBezTo>
                    <a:pt x="1334" y="291"/>
                    <a:pt x="1299" y="231"/>
                    <a:pt x="1263" y="196"/>
                  </a:cubicBezTo>
                  <a:cubicBezTo>
                    <a:pt x="1191" y="219"/>
                    <a:pt x="1096" y="255"/>
                    <a:pt x="1025" y="279"/>
                  </a:cubicBezTo>
                  <a:cubicBezTo>
                    <a:pt x="1096" y="231"/>
                    <a:pt x="1156" y="196"/>
                    <a:pt x="1239" y="148"/>
                  </a:cubicBezTo>
                  <a:cubicBezTo>
                    <a:pt x="1203" y="89"/>
                    <a:pt x="1156" y="41"/>
                    <a:pt x="1120" y="17"/>
                  </a:cubicBezTo>
                  <a:cubicBezTo>
                    <a:pt x="1104" y="5"/>
                    <a:pt x="1090"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5913850" y="-1870925"/>
              <a:ext cx="41700" cy="31075"/>
            </a:xfrm>
            <a:custGeom>
              <a:rect b="b" l="l" r="r" t="t"/>
              <a:pathLst>
                <a:path extrusionOk="0" h="1243" w="1668">
                  <a:moveTo>
                    <a:pt x="1227" y="941"/>
                  </a:moveTo>
                  <a:lnTo>
                    <a:pt x="1227" y="941"/>
                  </a:lnTo>
                  <a:cubicBezTo>
                    <a:pt x="1132" y="965"/>
                    <a:pt x="1072" y="1000"/>
                    <a:pt x="1013" y="1036"/>
                  </a:cubicBezTo>
                  <a:cubicBezTo>
                    <a:pt x="1060" y="976"/>
                    <a:pt x="1120" y="953"/>
                    <a:pt x="1227" y="941"/>
                  </a:cubicBezTo>
                  <a:close/>
                  <a:moveTo>
                    <a:pt x="560" y="0"/>
                  </a:moveTo>
                  <a:cubicBezTo>
                    <a:pt x="543" y="9"/>
                    <a:pt x="521" y="17"/>
                    <a:pt x="475" y="17"/>
                  </a:cubicBezTo>
                  <a:cubicBezTo>
                    <a:pt x="456" y="17"/>
                    <a:pt x="433" y="16"/>
                    <a:pt x="405" y="12"/>
                  </a:cubicBezTo>
                  <a:cubicBezTo>
                    <a:pt x="405" y="24"/>
                    <a:pt x="394" y="48"/>
                    <a:pt x="394" y="48"/>
                  </a:cubicBezTo>
                  <a:cubicBezTo>
                    <a:pt x="298" y="191"/>
                    <a:pt x="263" y="369"/>
                    <a:pt x="120" y="500"/>
                  </a:cubicBezTo>
                  <a:cubicBezTo>
                    <a:pt x="239" y="429"/>
                    <a:pt x="322" y="357"/>
                    <a:pt x="346" y="238"/>
                  </a:cubicBezTo>
                  <a:cubicBezTo>
                    <a:pt x="382" y="250"/>
                    <a:pt x="394" y="262"/>
                    <a:pt x="405" y="262"/>
                  </a:cubicBezTo>
                  <a:cubicBezTo>
                    <a:pt x="477" y="441"/>
                    <a:pt x="227" y="417"/>
                    <a:pt x="239" y="560"/>
                  </a:cubicBezTo>
                  <a:cubicBezTo>
                    <a:pt x="215" y="548"/>
                    <a:pt x="167" y="524"/>
                    <a:pt x="144" y="500"/>
                  </a:cubicBezTo>
                  <a:cubicBezTo>
                    <a:pt x="108" y="536"/>
                    <a:pt x="60" y="548"/>
                    <a:pt x="24" y="584"/>
                  </a:cubicBezTo>
                  <a:cubicBezTo>
                    <a:pt x="1" y="595"/>
                    <a:pt x="48" y="643"/>
                    <a:pt x="108" y="679"/>
                  </a:cubicBezTo>
                  <a:cubicBezTo>
                    <a:pt x="346" y="667"/>
                    <a:pt x="394" y="548"/>
                    <a:pt x="513" y="465"/>
                  </a:cubicBezTo>
                  <a:lnTo>
                    <a:pt x="513" y="465"/>
                  </a:lnTo>
                  <a:cubicBezTo>
                    <a:pt x="501" y="500"/>
                    <a:pt x="477" y="584"/>
                    <a:pt x="405" y="595"/>
                  </a:cubicBezTo>
                  <a:cubicBezTo>
                    <a:pt x="322" y="643"/>
                    <a:pt x="322" y="715"/>
                    <a:pt x="203" y="726"/>
                  </a:cubicBezTo>
                  <a:lnTo>
                    <a:pt x="179" y="726"/>
                  </a:lnTo>
                  <a:cubicBezTo>
                    <a:pt x="215" y="738"/>
                    <a:pt x="239" y="774"/>
                    <a:pt x="239" y="798"/>
                  </a:cubicBezTo>
                  <a:cubicBezTo>
                    <a:pt x="358" y="893"/>
                    <a:pt x="536" y="1012"/>
                    <a:pt x="691" y="1060"/>
                  </a:cubicBezTo>
                  <a:lnTo>
                    <a:pt x="703" y="1036"/>
                  </a:lnTo>
                  <a:cubicBezTo>
                    <a:pt x="763" y="1072"/>
                    <a:pt x="810" y="1096"/>
                    <a:pt x="870" y="1131"/>
                  </a:cubicBezTo>
                  <a:cubicBezTo>
                    <a:pt x="929" y="1096"/>
                    <a:pt x="977" y="1072"/>
                    <a:pt x="1013" y="1036"/>
                  </a:cubicBezTo>
                  <a:lnTo>
                    <a:pt x="1013" y="1036"/>
                  </a:lnTo>
                  <a:cubicBezTo>
                    <a:pt x="977" y="1072"/>
                    <a:pt x="941" y="1119"/>
                    <a:pt x="917" y="1155"/>
                  </a:cubicBezTo>
                  <a:cubicBezTo>
                    <a:pt x="977" y="1191"/>
                    <a:pt x="1036" y="1215"/>
                    <a:pt x="1072" y="1238"/>
                  </a:cubicBezTo>
                  <a:cubicBezTo>
                    <a:pt x="1084" y="1241"/>
                    <a:pt x="1093" y="1243"/>
                    <a:pt x="1101" y="1243"/>
                  </a:cubicBezTo>
                  <a:cubicBezTo>
                    <a:pt x="1154" y="1243"/>
                    <a:pt x="1114" y="1176"/>
                    <a:pt x="1156" y="1155"/>
                  </a:cubicBezTo>
                  <a:cubicBezTo>
                    <a:pt x="1298" y="1143"/>
                    <a:pt x="1310" y="1060"/>
                    <a:pt x="1429" y="1024"/>
                  </a:cubicBezTo>
                  <a:cubicBezTo>
                    <a:pt x="1513" y="1000"/>
                    <a:pt x="1525" y="941"/>
                    <a:pt x="1525" y="857"/>
                  </a:cubicBezTo>
                  <a:cubicBezTo>
                    <a:pt x="1525" y="762"/>
                    <a:pt x="1668" y="726"/>
                    <a:pt x="1596" y="607"/>
                  </a:cubicBezTo>
                  <a:cubicBezTo>
                    <a:pt x="1525" y="488"/>
                    <a:pt x="1156" y="298"/>
                    <a:pt x="989" y="286"/>
                  </a:cubicBezTo>
                  <a:cubicBezTo>
                    <a:pt x="953" y="262"/>
                    <a:pt x="917" y="238"/>
                    <a:pt x="882" y="226"/>
                  </a:cubicBezTo>
                  <a:cubicBezTo>
                    <a:pt x="953" y="203"/>
                    <a:pt x="691" y="72"/>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5695950" y="-2026900"/>
              <a:ext cx="52700" cy="43150"/>
            </a:xfrm>
            <a:custGeom>
              <a:rect b="b" l="l" r="r" t="t"/>
              <a:pathLst>
                <a:path extrusionOk="0" h="1726" w="2108">
                  <a:moveTo>
                    <a:pt x="949" y="1397"/>
                  </a:moveTo>
                  <a:cubicBezTo>
                    <a:pt x="984" y="1397"/>
                    <a:pt x="1021" y="1400"/>
                    <a:pt x="1060" y="1405"/>
                  </a:cubicBezTo>
                  <a:cubicBezTo>
                    <a:pt x="905" y="1405"/>
                    <a:pt x="762" y="1429"/>
                    <a:pt x="619" y="1441"/>
                  </a:cubicBezTo>
                  <a:cubicBezTo>
                    <a:pt x="729" y="1423"/>
                    <a:pt x="831" y="1397"/>
                    <a:pt x="949" y="1397"/>
                  </a:cubicBezTo>
                  <a:close/>
                  <a:moveTo>
                    <a:pt x="1322" y="0"/>
                  </a:moveTo>
                  <a:cubicBezTo>
                    <a:pt x="1295" y="27"/>
                    <a:pt x="1264" y="43"/>
                    <a:pt x="1224" y="43"/>
                  </a:cubicBezTo>
                  <a:cubicBezTo>
                    <a:pt x="1192" y="43"/>
                    <a:pt x="1154" y="33"/>
                    <a:pt x="1107" y="12"/>
                  </a:cubicBezTo>
                  <a:cubicBezTo>
                    <a:pt x="1095" y="12"/>
                    <a:pt x="1083" y="36"/>
                    <a:pt x="1072" y="48"/>
                  </a:cubicBezTo>
                  <a:cubicBezTo>
                    <a:pt x="810" y="227"/>
                    <a:pt x="572" y="429"/>
                    <a:pt x="262" y="488"/>
                  </a:cubicBezTo>
                  <a:cubicBezTo>
                    <a:pt x="476" y="477"/>
                    <a:pt x="655" y="417"/>
                    <a:pt x="810" y="286"/>
                  </a:cubicBezTo>
                  <a:cubicBezTo>
                    <a:pt x="798" y="274"/>
                    <a:pt x="798" y="274"/>
                    <a:pt x="786" y="274"/>
                  </a:cubicBezTo>
                  <a:cubicBezTo>
                    <a:pt x="790" y="267"/>
                    <a:pt x="792" y="264"/>
                    <a:pt x="794" y="264"/>
                  </a:cubicBezTo>
                  <a:cubicBezTo>
                    <a:pt x="799" y="264"/>
                    <a:pt x="801" y="278"/>
                    <a:pt x="810" y="286"/>
                  </a:cubicBezTo>
                  <a:cubicBezTo>
                    <a:pt x="810" y="298"/>
                    <a:pt x="833" y="310"/>
                    <a:pt x="845" y="334"/>
                  </a:cubicBezTo>
                  <a:cubicBezTo>
                    <a:pt x="726" y="572"/>
                    <a:pt x="441" y="429"/>
                    <a:pt x="298" y="596"/>
                  </a:cubicBezTo>
                  <a:cubicBezTo>
                    <a:pt x="274" y="584"/>
                    <a:pt x="262" y="524"/>
                    <a:pt x="250" y="488"/>
                  </a:cubicBezTo>
                  <a:cubicBezTo>
                    <a:pt x="179" y="512"/>
                    <a:pt x="95" y="512"/>
                    <a:pt x="24" y="512"/>
                  </a:cubicBezTo>
                  <a:cubicBezTo>
                    <a:pt x="12" y="524"/>
                    <a:pt x="0" y="584"/>
                    <a:pt x="0" y="655"/>
                  </a:cubicBezTo>
                  <a:cubicBezTo>
                    <a:pt x="86" y="698"/>
                    <a:pt x="170" y="714"/>
                    <a:pt x="252" y="714"/>
                  </a:cubicBezTo>
                  <a:cubicBezTo>
                    <a:pt x="419" y="714"/>
                    <a:pt x="578" y="647"/>
                    <a:pt x="738" y="608"/>
                  </a:cubicBezTo>
                  <a:lnTo>
                    <a:pt x="738" y="608"/>
                  </a:lnTo>
                  <a:cubicBezTo>
                    <a:pt x="661" y="652"/>
                    <a:pt x="574" y="716"/>
                    <a:pt x="467" y="716"/>
                  </a:cubicBezTo>
                  <a:cubicBezTo>
                    <a:pt x="458" y="716"/>
                    <a:pt x="449" y="716"/>
                    <a:pt x="441" y="715"/>
                  </a:cubicBezTo>
                  <a:cubicBezTo>
                    <a:pt x="321" y="715"/>
                    <a:pt x="239" y="745"/>
                    <a:pt x="145" y="745"/>
                  </a:cubicBezTo>
                  <a:cubicBezTo>
                    <a:pt x="107" y="745"/>
                    <a:pt x="68" y="740"/>
                    <a:pt x="24" y="727"/>
                  </a:cubicBezTo>
                  <a:lnTo>
                    <a:pt x="0" y="715"/>
                  </a:lnTo>
                  <a:lnTo>
                    <a:pt x="0" y="715"/>
                  </a:lnTo>
                  <a:cubicBezTo>
                    <a:pt x="0" y="762"/>
                    <a:pt x="0" y="786"/>
                    <a:pt x="12" y="822"/>
                  </a:cubicBezTo>
                  <a:cubicBezTo>
                    <a:pt x="24" y="989"/>
                    <a:pt x="71" y="1191"/>
                    <a:pt x="179" y="1310"/>
                  </a:cubicBezTo>
                  <a:cubicBezTo>
                    <a:pt x="191" y="1310"/>
                    <a:pt x="214" y="1298"/>
                    <a:pt x="214" y="1298"/>
                  </a:cubicBezTo>
                  <a:cubicBezTo>
                    <a:pt x="250" y="1358"/>
                    <a:pt x="262" y="1417"/>
                    <a:pt x="286" y="1477"/>
                  </a:cubicBezTo>
                  <a:cubicBezTo>
                    <a:pt x="405" y="1477"/>
                    <a:pt x="500" y="1465"/>
                    <a:pt x="619" y="1441"/>
                  </a:cubicBezTo>
                  <a:lnTo>
                    <a:pt x="619" y="1441"/>
                  </a:lnTo>
                  <a:cubicBezTo>
                    <a:pt x="512" y="1477"/>
                    <a:pt x="405" y="1500"/>
                    <a:pt x="298" y="1536"/>
                  </a:cubicBezTo>
                  <a:cubicBezTo>
                    <a:pt x="310" y="1608"/>
                    <a:pt x="321" y="1667"/>
                    <a:pt x="369" y="1703"/>
                  </a:cubicBezTo>
                  <a:cubicBezTo>
                    <a:pt x="383" y="1719"/>
                    <a:pt x="398" y="1726"/>
                    <a:pt x="414" y="1726"/>
                  </a:cubicBezTo>
                  <a:cubicBezTo>
                    <a:pt x="467" y="1726"/>
                    <a:pt x="531" y="1655"/>
                    <a:pt x="595" y="1655"/>
                  </a:cubicBezTo>
                  <a:cubicBezTo>
                    <a:pt x="630" y="1663"/>
                    <a:pt x="665" y="1666"/>
                    <a:pt x="700" y="1666"/>
                  </a:cubicBezTo>
                  <a:cubicBezTo>
                    <a:pt x="876" y="1666"/>
                    <a:pt x="1047" y="1580"/>
                    <a:pt x="1226" y="1560"/>
                  </a:cubicBezTo>
                  <a:cubicBezTo>
                    <a:pt x="1393" y="1548"/>
                    <a:pt x="1512" y="1441"/>
                    <a:pt x="1619" y="1346"/>
                  </a:cubicBezTo>
                  <a:cubicBezTo>
                    <a:pt x="1750" y="1179"/>
                    <a:pt x="2000" y="1143"/>
                    <a:pt x="2060" y="941"/>
                  </a:cubicBezTo>
                  <a:cubicBezTo>
                    <a:pt x="2107" y="750"/>
                    <a:pt x="1786" y="477"/>
                    <a:pt x="1584" y="429"/>
                  </a:cubicBezTo>
                  <a:cubicBezTo>
                    <a:pt x="1572" y="417"/>
                    <a:pt x="1524" y="369"/>
                    <a:pt x="1512" y="346"/>
                  </a:cubicBezTo>
                  <a:cubicBezTo>
                    <a:pt x="1643" y="310"/>
                    <a:pt x="1405" y="119"/>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
            <p:cNvSpPr/>
            <p:nvPr/>
          </p:nvSpPr>
          <p:spPr>
            <a:xfrm>
              <a:off x="-6253175" y="-1564450"/>
              <a:ext cx="23825" cy="34350"/>
            </a:xfrm>
            <a:custGeom>
              <a:rect b="b" l="l" r="r" t="t"/>
              <a:pathLst>
                <a:path extrusionOk="0" h="1374" w="953">
                  <a:moveTo>
                    <a:pt x="584" y="302"/>
                  </a:moveTo>
                  <a:lnTo>
                    <a:pt x="584" y="302"/>
                  </a:lnTo>
                  <a:cubicBezTo>
                    <a:pt x="632" y="374"/>
                    <a:pt x="655" y="433"/>
                    <a:pt x="691" y="493"/>
                  </a:cubicBezTo>
                  <a:cubicBezTo>
                    <a:pt x="643" y="445"/>
                    <a:pt x="620" y="409"/>
                    <a:pt x="584" y="302"/>
                  </a:cubicBezTo>
                  <a:close/>
                  <a:moveTo>
                    <a:pt x="154" y="1165"/>
                  </a:moveTo>
                  <a:cubicBezTo>
                    <a:pt x="168" y="1165"/>
                    <a:pt x="144" y="1245"/>
                    <a:pt x="154" y="1245"/>
                  </a:cubicBezTo>
                  <a:cubicBezTo>
                    <a:pt x="156" y="1245"/>
                    <a:pt x="160" y="1241"/>
                    <a:pt x="167" y="1231"/>
                  </a:cubicBezTo>
                  <a:lnTo>
                    <a:pt x="167" y="1231"/>
                  </a:lnTo>
                  <a:cubicBezTo>
                    <a:pt x="159" y="1247"/>
                    <a:pt x="140" y="1275"/>
                    <a:pt x="125" y="1298"/>
                  </a:cubicBezTo>
                  <a:lnTo>
                    <a:pt x="125" y="1298"/>
                  </a:lnTo>
                  <a:cubicBezTo>
                    <a:pt x="130" y="1278"/>
                    <a:pt x="123" y="1260"/>
                    <a:pt x="115" y="1260"/>
                  </a:cubicBezTo>
                  <a:lnTo>
                    <a:pt x="115" y="1260"/>
                  </a:lnTo>
                  <a:cubicBezTo>
                    <a:pt x="113" y="1260"/>
                    <a:pt x="110" y="1262"/>
                    <a:pt x="108" y="1267"/>
                  </a:cubicBezTo>
                  <a:cubicBezTo>
                    <a:pt x="108" y="1255"/>
                    <a:pt x="120" y="1231"/>
                    <a:pt x="120" y="1207"/>
                  </a:cubicBezTo>
                  <a:cubicBezTo>
                    <a:pt x="139" y="1177"/>
                    <a:pt x="149" y="1165"/>
                    <a:pt x="154" y="1165"/>
                  </a:cubicBezTo>
                  <a:close/>
                  <a:moveTo>
                    <a:pt x="191" y="1"/>
                  </a:moveTo>
                  <a:cubicBezTo>
                    <a:pt x="152" y="1"/>
                    <a:pt x="115" y="15"/>
                    <a:pt x="84" y="64"/>
                  </a:cubicBezTo>
                  <a:cubicBezTo>
                    <a:pt x="1" y="195"/>
                    <a:pt x="60" y="636"/>
                    <a:pt x="96" y="767"/>
                  </a:cubicBezTo>
                  <a:lnTo>
                    <a:pt x="96" y="874"/>
                  </a:lnTo>
                  <a:cubicBezTo>
                    <a:pt x="94" y="870"/>
                    <a:pt x="92" y="868"/>
                    <a:pt x="91" y="868"/>
                  </a:cubicBezTo>
                  <a:cubicBezTo>
                    <a:pt x="74" y="868"/>
                    <a:pt x="84" y="1100"/>
                    <a:pt x="84" y="1231"/>
                  </a:cubicBezTo>
                  <a:lnTo>
                    <a:pt x="84" y="1326"/>
                  </a:lnTo>
                  <a:cubicBezTo>
                    <a:pt x="84" y="1326"/>
                    <a:pt x="100" y="1300"/>
                    <a:pt x="107" y="1300"/>
                  </a:cubicBezTo>
                  <a:cubicBezTo>
                    <a:pt x="110" y="1300"/>
                    <a:pt x="112" y="1306"/>
                    <a:pt x="108" y="1326"/>
                  </a:cubicBezTo>
                  <a:cubicBezTo>
                    <a:pt x="108" y="1326"/>
                    <a:pt x="100" y="1350"/>
                    <a:pt x="90" y="1365"/>
                  </a:cubicBezTo>
                  <a:lnTo>
                    <a:pt x="90" y="1365"/>
                  </a:lnTo>
                  <a:cubicBezTo>
                    <a:pt x="103" y="1349"/>
                    <a:pt x="132" y="1311"/>
                    <a:pt x="167" y="1267"/>
                  </a:cubicBezTo>
                  <a:cubicBezTo>
                    <a:pt x="298" y="1112"/>
                    <a:pt x="239" y="1088"/>
                    <a:pt x="227" y="1029"/>
                  </a:cubicBezTo>
                  <a:cubicBezTo>
                    <a:pt x="230" y="1029"/>
                    <a:pt x="235" y="1028"/>
                    <a:pt x="241" y="1028"/>
                  </a:cubicBezTo>
                  <a:cubicBezTo>
                    <a:pt x="255" y="1028"/>
                    <a:pt x="271" y="1034"/>
                    <a:pt x="262" y="1076"/>
                  </a:cubicBezTo>
                  <a:cubicBezTo>
                    <a:pt x="239" y="1136"/>
                    <a:pt x="286" y="1124"/>
                    <a:pt x="215" y="1207"/>
                  </a:cubicBezTo>
                  <a:cubicBezTo>
                    <a:pt x="239" y="1183"/>
                    <a:pt x="274" y="1159"/>
                    <a:pt x="286" y="1159"/>
                  </a:cubicBezTo>
                  <a:cubicBezTo>
                    <a:pt x="393" y="1040"/>
                    <a:pt x="560" y="909"/>
                    <a:pt x="643" y="790"/>
                  </a:cubicBezTo>
                  <a:lnTo>
                    <a:pt x="632" y="778"/>
                  </a:lnTo>
                  <a:cubicBezTo>
                    <a:pt x="667" y="731"/>
                    <a:pt x="703" y="683"/>
                    <a:pt x="751" y="648"/>
                  </a:cubicBezTo>
                  <a:cubicBezTo>
                    <a:pt x="739" y="588"/>
                    <a:pt x="715" y="540"/>
                    <a:pt x="691" y="493"/>
                  </a:cubicBezTo>
                  <a:lnTo>
                    <a:pt x="691" y="493"/>
                  </a:lnTo>
                  <a:cubicBezTo>
                    <a:pt x="739" y="528"/>
                    <a:pt x="763" y="552"/>
                    <a:pt x="798" y="600"/>
                  </a:cubicBezTo>
                  <a:cubicBezTo>
                    <a:pt x="858" y="552"/>
                    <a:pt x="893" y="505"/>
                    <a:pt x="917" y="469"/>
                  </a:cubicBezTo>
                  <a:cubicBezTo>
                    <a:pt x="953" y="386"/>
                    <a:pt x="858" y="421"/>
                    <a:pt x="834" y="374"/>
                  </a:cubicBezTo>
                  <a:cubicBezTo>
                    <a:pt x="822" y="231"/>
                    <a:pt x="703" y="195"/>
                    <a:pt x="643" y="76"/>
                  </a:cubicBezTo>
                  <a:cubicBezTo>
                    <a:pt x="605" y="22"/>
                    <a:pt x="557" y="8"/>
                    <a:pt x="501" y="8"/>
                  </a:cubicBezTo>
                  <a:cubicBezTo>
                    <a:pt x="471" y="8"/>
                    <a:pt x="439" y="12"/>
                    <a:pt x="405" y="16"/>
                  </a:cubicBezTo>
                  <a:cubicBezTo>
                    <a:pt x="388" y="22"/>
                    <a:pt x="372" y="24"/>
                    <a:pt x="355" y="24"/>
                  </a:cubicBezTo>
                  <a:cubicBezTo>
                    <a:pt x="298" y="24"/>
                    <a:pt x="242" y="1"/>
                    <a:pt x="191" y="1"/>
                  </a:cubicBezTo>
                  <a:close/>
                  <a:moveTo>
                    <a:pt x="90" y="1365"/>
                  </a:moveTo>
                  <a:lnTo>
                    <a:pt x="90" y="1365"/>
                  </a:lnTo>
                  <a:cubicBezTo>
                    <a:pt x="86" y="1371"/>
                    <a:pt x="84" y="1374"/>
                    <a:pt x="84" y="1374"/>
                  </a:cubicBezTo>
                  <a:cubicBezTo>
                    <a:pt x="86" y="1372"/>
                    <a:pt x="88" y="1369"/>
                    <a:pt x="90" y="1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
            <p:cNvSpPr/>
            <p:nvPr/>
          </p:nvSpPr>
          <p:spPr>
            <a:xfrm>
              <a:off x="-5494450" y="-2056675"/>
              <a:ext cx="39625" cy="26850"/>
            </a:xfrm>
            <a:custGeom>
              <a:rect b="b" l="l" r="r" t="t"/>
              <a:pathLst>
                <a:path extrusionOk="0" h="1074" w="1585">
                  <a:moveTo>
                    <a:pt x="1167" y="822"/>
                  </a:moveTo>
                  <a:cubicBezTo>
                    <a:pt x="1084" y="834"/>
                    <a:pt x="1048" y="846"/>
                    <a:pt x="989" y="882"/>
                  </a:cubicBezTo>
                  <a:cubicBezTo>
                    <a:pt x="1013" y="846"/>
                    <a:pt x="1072" y="822"/>
                    <a:pt x="1167" y="822"/>
                  </a:cubicBezTo>
                  <a:close/>
                  <a:moveTo>
                    <a:pt x="334" y="1"/>
                  </a:moveTo>
                  <a:lnTo>
                    <a:pt x="310" y="13"/>
                  </a:lnTo>
                  <a:cubicBezTo>
                    <a:pt x="251" y="132"/>
                    <a:pt x="239" y="275"/>
                    <a:pt x="120" y="358"/>
                  </a:cubicBezTo>
                  <a:cubicBezTo>
                    <a:pt x="215" y="310"/>
                    <a:pt x="286" y="251"/>
                    <a:pt x="298" y="167"/>
                  </a:cubicBezTo>
                  <a:cubicBezTo>
                    <a:pt x="334" y="179"/>
                    <a:pt x="346" y="191"/>
                    <a:pt x="358" y="191"/>
                  </a:cubicBezTo>
                  <a:cubicBezTo>
                    <a:pt x="429" y="346"/>
                    <a:pt x="191" y="298"/>
                    <a:pt x="227" y="417"/>
                  </a:cubicBezTo>
                  <a:cubicBezTo>
                    <a:pt x="191" y="406"/>
                    <a:pt x="155" y="370"/>
                    <a:pt x="120" y="358"/>
                  </a:cubicBezTo>
                  <a:cubicBezTo>
                    <a:pt x="96" y="370"/>
                    <a:pt x="60" y="394"/>
                    <a:pt x="12" y="406"/>
                  </a:cubicBezTo>
                  <a:cubicBezTo>
                    <a:pt x="1" y="417"/>
                    <a:pt x="48" y="453"/>
                    <a:pt x="108" y="489"/>
                  </a:cubicBezTo>
                  <a:cubicBezTo>
                    <a:pt x="132" y="491"/>
                    <a:pt x="154" y="493"/>
                    <a:pt x="174" y="493"/>
                  </a:cubicBezTo>
                  <a:cubicBezTo>
                    <a:pt x="342" y="493"/>
                    <a:pt x="380" y="411"/>
                    <a:pt x="465" y="358"/>
                  </a:cubicBezTo>
                  <a:lnTo>
                    <a:pt x="465" y="358"/>
                  </a:lnTo>
                  <a:cubicBezTo>
                    <a:pt x="453" y="406"/>
                    <a:pt x="453" y="465"/>
                    <a:pt x="370" y="465"/>
                  </a:cubicBezTo>
                  <a:cubicBezTo>
                    <a:pt x="298" y="489"/>
                    <a:pt x="298" y="548"/>
                    <a:pt x="191" y="548"/>
                  </a:cubicBezTo>
                  <a:lnTo>
                    <a:pt x="179" y="548"/>
                  </a:lnTo>
                  <a:cubicBezTo>
                    <a:pt x="215" y="572"/>
                    <a:pt x="239" y="596"/>
                    <a:pt x="227" y="608"/>
                  </a:cubicBezTo>
                  <a:cubicBezTo>
                    <a:pt x="346" y="703"/>
                    <a:pt x="524" y="810"/>
                    <a:pt x="667" y="870"/>
                  </a:cubicBezTo>
                  <a:cubicBezTo>
                    <a:pt x="691" y="870"/>
                    <a:pt x="691" y="846"/>
                    <a:pt x="691" y="846"/>
                  </a:cubicBezTo>
                  <a:cubicBezTo>
                    <a:pt x="751" y="882"/>
                    <a:pt x="786" y="906"/>
                    <a:pt x="846" y="941"/>
                  </a:cubicBezTo>
                  <a:cubicBezTo>
                    <a:pt x="894" y="929"/>
                    <a:pt x="941" y="894"/>
                    <a:pt x="989" y="882"/>
                  </a:cubicBezTo>
                  <a:lnTo>
                    <a:pt x="989" y="882"/>
                  </a:lnTo>
                  <a:cubicBezTo>
                    <a:pt x="953" y="906"/>
                    <a:pt x="941" y="941"/>
                    <a:pt x="905" y="965"/>
                  </a:cubicBezTo>
                  <a:cubicBezTo>
                    <a:pt x="965" y="1013"/>
                    <a:pt x="1024" y="1048"/>
                    <a:pt x="1072" y="1060"/>
                  </a:cubicBezTo>
                  <a:cubicBezTo>
                    <a:pt x="1086" y="1070"/>
                    <a:pt x="1095" y="1074"/>
                    <a:pt x="1101" y="1074"/>
                  </a:cubicBezTo>
                  <a:cubicBezTo>
                    <a:pt x="1124" y="1074"/>
                    <a:pt x="1094" y="1013"/>
                    <a:pt x="1132" y="1013"/>
                  </a:cubicBezTo>
                  <a:cubicBezTo>
                    <a:pt x="1263" y="1013"/>
                    <a:pt x="1286" y="941"/>
                    <a:pt x="1382" y="929"/>
                  </a:cubicBezTo>
                  <a:cubicBezTo>
                    <a:pt x="1465" y="906"/>
                    <a:pt x="1465" y="870"/>
                    <a:pt x="1465" y="810"/>
                  </a:cubicBezTo>
                  <a:cubicBezTo>
                    <a:pt x="1441" y="715"/>
                    <a:pt x="1584" y="715"/>
                    <a:pt x="1501" y="608"/>
                  </a:cubicBezTo>
                  <a:cubicBezTo>
                    <a:pt x="1429" y="513"/>
                    <a:pt x="1048" y="310"/>
                    <a:pt x="894" y="286"/>
                  </a:cubicBezTo>
                  <a:cubicBezTo>
                    <a:pt x="870" y="275"/>
                    <a:pt x="822" y="239"/>
                    <a:pt x="786" y="227"/>
                  </a:cubicBezTo>
                  <a:cubicBezTo>
                    <a:pt x="870" y="215"/>
                    <a:pt x="596" y="72"/>
                    <a:pt x="465" y="1"/>
                  </a:cubicBezTo>
                  <a:cubicBezTo>
                    <a:pt x="465" y="8"/>
                    <a:pt x="447" y="20"/>
                    <a:pt x="415" y="20"/>
                  </a:cubicBezTo>
                  <a:cubicBezTo>
                    <a:pt x="394" y="20"/>
                    <a:pt x="367" y="15"/>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6362425" y="-2136100"/>
              <a:ext cx="34850" cy="36300"/>
            </a:xfrm>
            <a:custGeom>
              <a:rect b="b" l="l" r="r" t="t"/>
              <a:pathLst>
                <a:path extrusionOk="0" h="1452" w="1394">
                  <a:moveTo>
                    <a:pt x="632" y="0"/>
                  </a:moveTo>
                  <a:cubicBezTo>
                    <a:pt x="541" y="0"/>
                    <a:pt x="458" y="51"/>
                    <a:pt x="382" y="118"/>
                  </a:cubicBezTo>
                  <a:cubicBezTo>
                    <a:pt x="287" y="213"/>
                    <a:pt x="72" y="201"/>
                    <a:pt x="25" y="368"/>
                  </a:cubicBezTo>
                  <a:cubicBezTo>
                    <a:pt x="1" y="535"/>
                    <a:pt x="299" y="844"/>
                    <a:pt x="430" y="927"/>
                  </a:cubicBezTo>
                  <a:cubicBezTo>
                    <a:pt x="441" y="963"/>
                    <a:pt x="477" y="1011"/>
                    <a:pt x="489" y="1035"/>
                  </a:cubicBezTo>
                  <a:cubicBezTo>
                    <a:pt x="406" y="1035"/>
                    <a:pt x="596" y="1261"/>
                    <a:pt x="668" y="1392"/>
                  </a:cubicBezTo>
                  <a:cubicBezTo>
                    <a:pt x="670" y="1389"/>
                    <a:pt x="675" y="1388"/>
                    <a:pt x="681" y="1388"/>
                  </a:cubicBezTo>
                  <a:cubicBezTo>
                    <a:pt x="702" y="1388"/>
                    <a:pt x="741" y="1405"/>
                    <a:pt x="787" y="1451"/>
                  </a:cubicBezTo>
                  <a:lnTo>
                    <a:pt x="799" y="1439"/>
                  </a:lnTo>
                  <a:cubicBezTo>
                    <a:pt x="897" y="1390"/>
                    <a:pt x="995" y="1308"/>
                    <a:pt x="1114" y="1308"/>
                  </a:cubicBezTo>
                  <a:cubicBezTo>
                    <a:pt x="1139" y="1308"/>
                    <a:pt x="1165" y="1312"/>
                    <a:pt x="1192" y="1320"/>
                  </a:cubicBezTo>
                  <a:cubicBezTo>
                    <a:pt x="1144" y="1291"/>
                    <a:pt x="1096" y="1276"/>
                    <a:pt x="1050" y="1276"/>
                  </a:cubicBezTo>
                  <a:cubicBezTo>
                    <a:pt x="1004" y="1276"/>
                    <a:pt x="959" y="1291"/>
                    <a:pt x="918" y="1320"/>
                  </a:cubicBezTo>
                  <a:cubicBezTo>
                    <a:pt x="918" y="1308"/>
                    <a:pt x="918" y="1273"/>
                    <a:pt x="906" y="1261"/>
                  </a:cubicBezTo>
                  <a:cubicBezTo>
                    <a:pt x="924" y="1206"/>
                    <a:pt x="951" y="1189"/>
                    <a:pt x="982" y="1189"/>
                  </a:cubicBezTo>
                  <a:cubicBezTo>
                    <a:pt x="1031" y="1189"/>
                    <a:pt x="1090" y="1231"/>
                    <a:pt x="1137" y="1231"/>
                  </a:cubicBezTo>
                  <a:cubicBezTo>
                    <a:pt x="1158" y="1231"/>
                    <a:pt x="1177" y="1224"/>
                    <a:pt x="1192" y="1201"/>
                  </a:cubicBezTo>
                  <a:cubicBezTo>
                    <a:pt x="1192" y="1225"/>
                    <a:pt x="1203" y="1285"/>
                    <a:pt x="1203" y="1320"/>
                  </a:cubicBezTo>
                  <a:cubicBezTo>
                    <a:pt x="1239" y="1332"/>
                    <a:pt x="1263" y="1344"/>
                    <a:pt x="1299" y="1380"/>
                  </a:cubicBezTo>
                  <a:cubicBezTo>
                    <a:pt x="1299" y="1380"/>
                    <a:pt x="1311" y="1320"/>
                    <a:pt x="1323" y="1249"/>
                  </a:cubicBezTo>
                  <a:cubicBezTo>
                    <a:pt x="1239" y="1035"/>
                    <a:pt x="1084" y="1070"/>
                    <a:pt x="953" y="1046"/>
                  </a:cubicBezTo>
                  <a:cubicBezTo>
                    <a:pt x="991" y="1039"/>
                    <a:pt x="1029" y="1017"/>
                    <a:pt x="1066" y="1017"/>
                  </a:cubicBezTo>
                  <a:cubicBezTo>
                    <a:pt x="1088" y="1017"/>
                    <a:pt x="1110" y="1025"/>
                    <a:pt x="1132" y="1046"/>
                  </a:cubicBezTo>
                  <a:cubicBezTo>
                    <a:pt x="1203" y="1094"/>
                    <a:pt x="1275" y="1070"/>
                    <a:pt x="1334" y="1154"/>
                  </a:cubicBezTo>
                  <a:lnTo>
                    <a:pt x="1358" y="1166"/>
                  </a:lnTo>
                  <a:cubicBezTo>
                    <a:pt x="1358" y="1142"/>
                    <a:pt x="1370" y="1106"/>
                    <a:pt x="1358" y="1070"/>
                  </a:cubicBezTo>
                  <a:cubicBezTo>
                    <a:pt x="1370" y="916"/>
                    <a:pt x="1394" y="713"/>
                    <a:pt x="1370" y="558"/>
                  </a:cubicBezTo>
                  <a:lnTo>
                    <a:pt x="1334" y="558"/>
                  </a:lnTo>
                  <a:cubicBezTo>
                    <a:pt x="1323" y="499"/>
                    <a:pt x="1334" y="439"/>
                    <a:pt x="1334" y="380"/>
                  </a:cubicBezTo>
                  <a:cubicBezTo>
                    <a:pt x="1263" y="356"/>
                    <a:pt x="1192" y="320"/>
                    <a:pt x="1120" y="308"/>
                  </a:cubicBezTo>
                  <a:cubicBezTo>
                    <a:pt x="1013" y="296"/>
                    <a:pt x="918" y="273"/>
                    <a:pt x="799" y="213"/>
                  </a:cubicBezTo>
                  <a:lnTo>
                    <a:pt x="799" y="213"/>
                  </a:lnTo>
                  <a:cubicBezTo>
                    <a:pt x="918" y="261"/>
                    <a:pt x="1025" y="273"/>
                    <a:pt x="1120" y="308"/>
                  </a:cubicBezTo>
                  <a:cubicBezTo>
                    <a:pt x="1203" y="308"/>
                    <a:pt x="1275" y="308"/>
                    <a:pt x="1358" y="320"/>
                  </a:cubicBezTo>
                  <a:cubicBezTo>
                    <a:pt x="1358" y="249"/>
                    <a:pt x="1358" y="189"/>
                    <a:pt x="1334" y="142"/>
                  </a:cubicBezTo>
                  <a:cubicBezTo>
                    <a:pt x="1330" y="112"/>
                    <a:pt x="1314" y="104"/>
                    <a:pt x="1294" y="104"/>
                  </a:cubicBezTo>
                  <a:cubicBezTo>
                    <a:pt x="1264" y="104"/>
                    <a:pt x="1224" y="122"/>
                    <a:pt x="1197" y="122"/>
                  </a:cubicBezTo>
                  <a:cubicBezTo>
                    <a:pt x="1190" y="122"/>
                    <a:pt x="1184" y="121"/>
                    <a:pt x="1180" y="118"/>
                  </a:cubicBezTo>
                  <a:cubicBezTo>
                    <a:pt x="1025" y="11"/>
                    <a:pt x="858" y="58"/>
                    <a:pt x="703" y="11"/>
                  </a:cubicBezTo>
                  <a:cubicBezTo>
                    <a:pt x="679" y="3"/>
                    <a:pt x="656" y="0"/>
                    <a:pt x="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6088875" y="-2071900"/>
              <a:ext cx="38125" cy="13775"/>
            </a:xfrm>
            <a:custGeom>
              <a:rect b="b" l="l" r="r" t="t"/>
              <a:pathLst>
                <a:path extrusionOk="0" h="551" w="1525">
                  <a:moveTo>
                    <a:pt x="453" y="74"/>
                  </a:moveTo>
                  <a:lnTo>
                    <a:pt x="453" y="74"/>
                  </a:lnTo>
                  <a:cubicBezTo>
                    <a:pt x="429" y="110"/>
                    <a:pt x="394" y="122"/>
                    <a:pt x="310" y="122"/>
                  </a:cubicBezTo>
                  <a:cubicBezTo>
                    <a:pt x="382" y="110"/>
                    <a:pt x="417" y="86"/>
                    <a:pt x="453" y="74"/>
                  </a:cubicBezTo>
                  <a:close/>
                  <a:moveTo>
                    <a:pt x="295" y="0"/>
                  </a:moveTo>
                  <a:cubicBezTo>
                    <a:pt x="257" y="0"/>
                    <a:pt x="305" y="26"/>
                    <a:pt x="275" y="26"/>
                  </a:cubicBezTo>
                  <a:cubicBezTo>
                    <a:pt x="156" y="26"/>
                    <a:pt x="179" y="74"/>
                    <a:pt x="84" y="86"/>
                  </a:cubicBezTo>
                  <a:cubicBezTo>
                    <a:pt x="25" y="110"/>
                    <a:pt x="48" y="133"/>
                    <a:pt x="72" y="169"/>
                  </a:cubicBezTo>
                  <a:cubicBezTo>
                    <a:pt x="132" y="205"/>
                    <a:pt x="1" y="229"/>
                    <a:pt x="120" y="264"/>
                  </a:cubicBezTo>
                  <a:cubicBezTo>
                    <a:pt x="239" y="324"/>
                    <a:pt x="656" y="407"/>
                    <a:pt x="798" y="419"/>
                  </a:cubicBezTo>
                  <a:cubicBezTo>
                    <a:pt x="834" y="431"/>
                    <a:pt x="894" y="443"/>
                    <a:pt x="918" y="443"/>
                  </a:cubicBezTo>
                  <a:cubicBezTo>
                    <a:pt x="846" y="467"/>
                    <a:pt x="1144" y="526"/>
                    <a:pt x="1287" y="550"/>
                  </a:cubicBezTo>
                  <a:cubicBezTo>
                    <a:pt x="1287" y="542"/>
                    <a:pt x="1304" y="533"/>
                    <a:pt x="1344" y="533"/>
                  </a:cubicBezTo>
                  <a:cubicBezTo>
                    <a:pt x="1361" y="533"/>
                    <a:pt x="1381" y="535"/>
                    <a:pt x="1406" y="538"/>
                  </a:cubicBezTo>
                  <a:lnTo>
                    <a:pt x="1406" y="526"/>
                  </a:lnTo>
                  <a:cubicBezTo>
                    <a:pt x="1430" y="467"/>
                    <a:pt x="1382" y="383"/>
                    <a:pt x="1453" y="324"/>
                  </a:cubicBezTo>
                  <a:lnTo>
                    <a:pt x="1453" y="324"/>
                  </a:lnTo>
                  <a:cubicBezTo>
                    <a:pt x="1382" y="360"/>
                    <a:pt x="1346" y="383"/>
                    <a:pt x="1370" y="431"/>
                  </a:cubicBezTo>
                  <a:cubicBezTo>
                    <a:pt x="1346" y="431"/>
                    <a:pt x="1322" y="419"/>
                    <a:pt x="1310" y="419"/>
                  </a:cubicBezTo>
                  <a:cubicBezTo>
                    <a:pt x="1168" y="348"/>
                    <a:pt x="1406" y="360"/>
                    <a:pt x="1334" y="300"/>
                  </a:cubicBezTo>
                  <a:lnTo>
                    <a:pt x="1334" y="300"/>
                  </a:lnTo>
                  <a:cubicBezTo>
                    <a:pt x="1370" y="312"/>
                    <a:pt x="1430" y="324"/>
                    <a:pt x="1453" y="324"/>
                  </a:cubicBezTo>
                  <a:cubicBezTo>
                    <a:pt x="1465" y="312"/>
                    <a:pt x="1501" y="312"/>
                    <a:pt x="1525" y="300"/>
                  </a:cubicBezTo>
                  <a:cubicBezTo>
                    <a:pt x="1525" y="300"/>
                    <a:pt x="1489" y="264"/>
                    <a:pt x="1406" y="253"/>
                  </a:cubicBezTo>
                  <a:cubicBezTo>
                    <a:pt x="1203" y="253"/>
                    <a:pt x="1203" y="312"/>
                    <a:pt x="1144" y="348"/>
                  </a:cubicBezTo>
                  <a:cubicBezTo>
                    <a:pt x="1144" y="312"/>
                    <a:pt x="1132" y="288"/>
                    <a:pt x="1191" y="288"/>
                  </a:cubicBezTo>
                  <a:cubicBezTo>
                    <a:pt x="1251" y="264"/>
                    <a:pt x="1239" y="229"/>
                    <a:pt x="1322" y="229"/>
                  </a:cubicBezTo>
                  <a:lnTo>
                    <a:pt x="1334" y="229"/>
                  </a:lnTo>
                  <a:cubicBezTo>
                    <a:pt x="1310" y="205"/>
                    <a:pt x="1263" y="205"/>
                    <a:pt x="1239" y="181"/>
                  </a:cubicBezTo>
                  <a:cubicBezTo>
                    <a:pt x="1084" y="145"/>
                    <a:pt x="870" y="86"/>
                    <a:pt x="727" y="74"/>
                  </a:cubicBezTo>
                  <a:lnTo>
                    <a:pt x="727" y="86"/>
                  </a:lnTo>
                  <a:lnTo>
                    <a:pt x="548" y="50"/>
                  </a:lnTo>
                  <a:cubicBezTo>
                    <a:pt x="525" y="50"/>
                    <a:pt x="489" y="62"/>
                    <a:pt x="453" y="74"/>
                  </a:cubicBezTo>
                  <a:cubicBezTo>
                    <a:pt x="489" y="62"/>
                    <a:pt x="489" y="50"/>
                    <a:pt x="501" y="26"/>
                  </a:cubicBezTo>
                  <a:cubicBezTo>
                    <a:pt x="429" y="14"/>
                    <a:pt x="370" y="2"/>
                    <a:pt x="322" y="2"/>
                  </a:cubicBezTo>
                  <a:cubicBezTo>
                    <a:pt x="310" y="1"/>
                    <a:pt x="302"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3" name="Shape 143"/>
        <p:cNvGrpSpPr/>
        <p:nvPr/>
      </p:nvGrpSpPr>
      <p:grpSpPr>
        <a:xfrm>
          <a:off x="0" y="0"/>
          <a:ext cx="0" cy="0"/>
          <a:chOff x="0" y="0"/>
          <a:chExt cx="0" cy="0"/>
        </a:xfrm>
      </p:grpSpPr>
      <p:sp>
        <p:nvSpPr>
          <p:cNvPr id="144" name="Google Shape;144;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45" name="Google Shape;145;p7"/>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6" name="Google Shape;146;p7"/>
          <p:cNvSpPr txBox="1"/>
          <p:nvPr>
            <p:ph idx="1" type="subTitle"/>
          </p:nvPr>
        </p:nvSpPr>
        <p:spPr>
          <a:xfrm>
            <a:off x="5264250" y="1679450"/>
            <a:ext cx="2114400" cy="399900"/>
          </a:xfrm>
          <a:prstGeom prst="rect">
            <a:avLst/>
          </a:prstGeom>
        </p:spPr>
        <p:txBody>
          <a:bodyPr anchorCtr="0" anchor="t" bIns="91425" lIns="0" spcFirstLastPara="1" rIns="0" wrap="square" tIns="91425">
            <a:noAutofit/>
          </a:bodyPr>
          <a:lstStyle>
            <a:lvl1pPr lvl="0" rtl="0" algn="r">
              <a:lnSpc>
                <a:spcPct val="100000"/>
              </a:lnSpc>
              <a:spcBef>
                <a:spcPts val="0"/>
              </a:spcBef>
              <a:spcAft>
                <a:spcPts val="0"/>
              </a:spcAft>
              <a:buClr>
                <a:schemeClr val="accent1"/>
              </a:buClr>
              <a:buSzPts val="1800"/>
              <a:buFont typeface="Titillium Web"/>
              <a:buNone/>
              <a:defRPr b="1">
                <a:solidFill>
                  <a:schemeClr val="accent1"/>
                </a:solidFill>
                <a:latin typeface="Titillium Web"/>
                <a:ea typeface="Titillium Web"/>
                <a:cs typeface="Titillium Web"/>
                <a:sym typeface="Titillium Web"/>
              </a:defRPr>
            </a:lvl1pPr>
            <a:lvl2pPr lvl="1" rtl="0" algn="r">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2pPr>
            <a:lvl3pPr lvl="2" rtl="0" algn="r">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3pPr>
            <a:lvl4pPr lvl="3" rtl="0" algn="r">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4pPr>
            <a:lvl5pPr lvl="4" rtl="0" algn="r">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5pPr>
            <a:lvl6pPr lvl="5" rtl="0" algn="r">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6pPr>
            <a:lvl7pPr lvl="6" rtl="0" algn="r">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7pPr>
            <a:lvl8pPr lvl="7" rtl="0" algn="r">
              <a:lnSpc>
                <a:spcPct val="100000"/>
              </a:lnSpc>
              <a:spcBef>
                <a:spcPts val="1600"/>
              </a:spcBef>
              <a:spcAft>
                <a:spcPts val="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8pPr>
            <a:lvl9pPr lvl="8" rtl="0" algn="r">
              <a:lnSpc>
                <a:spcPct val="100000"/>
              </a:lnSpc>
              <a:spcBef>
                <a:spcPts val="1600"/>
              </a:spcBef>
              <a:spcAft>
                <a:spcPts val="1600"/>
              </a:spcAft>
              <a:buClr>
                <a:schemeClr val="accent1"/>
              </a:buClr>
              <a:buSzPts val="1800"/>
              <a:buFont typeface="Titillium Web"/>
              <a:buNone/>
              <a:defRPr b="1" sz="1800">
                <a:solidFill>
                  <a:schemeClr val="accent1"/>
                </a:solidFill>
                <a:latin typeface="Titillium Web"/>
                <a:ea typeface="Titillium Web"/>
                <a:cs typeface="Titillium Web"/>
                <a:sym typeface="Titillium Web"/>
              </a:defRPr>
            </a:lvl9pPr>
          </a:lstStyle>
          <a:p/>
        </p:txBody>
      </p:sp>
      <p:sp>
        <p:nvSpPr>
          <p:cNvPr id="147" name="Google Shape;147;p7"/>
          <p:cNvSpPr txBox="1"/>
          <p:nvPr>
            <p:ph idx="2" type="subTitle"/>
          </p:nvPr>
        </p:nvSpPr>
        <p:spPr>
          <a:xfrm>
            <a:off x="5264250" y="2100050"/>
            <a:ext cx="2114400" cy="669600"/>
          </a:xfrm>
          <a:prstGeom prst="rect">
            <a:avLst/>
          </a:prstGeom>
        </p:spPr>
        <p:txBody>
          <a:bodyPr anchorCtr="0" anchor="ctr" bIns="91425" lIns="0" spcFirstLastPara="1" rIns="0"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48" name="Google Shape;148;p7"/>
          <p:cNvSpPr/>
          <p:nvPr/>
        </p:nvSpPr>
        <p:spPr>
          <a:xfrm>
            <a:off x="8252557" y="3909963"/>
            <a:ext cx="3758790" cy="2778388"/>
          </a:xfrm>
          <a:custGeom>
            <a:rect b="b" l="l" r="r" t="t"/>
            <a:pathLst>
              <a:path extrusionOk="0" h="88070" w="119147">
                <a:moveTo>
                  <a:pt x="25767" y="0"/>
                </a:moveTo>
                <a:cubicBezTo>
                  <a:pt x="24236" y="0"/>
                  <a:pt x="23941" y="716"/>
                  <a:pt x="26183" y="2690"/>
                </a:cubicBezTo>
                <a:cubicBezTo>
                  <a:pt x="26135" y="2702"/>
                  <a:pt x="26099" y="2725"/>
                  <a:pt x="26063" y="2761"/>
                </a:cubicBezTo>
                <a:lnTo>
                  <a:pt x="23932" y="1630"/>
                </a:lnTo>
                <a:lnTo>
                  <a:pt x="17932" y="13262"/>
                </a:lnTo>
                <a:cubicBezTo>
                  <a:pt x="17110" y="14560"/>
                  <a:pt x="16253" y="15965"/>
                  <a:pt x="15360" y="17453"/>
                </a:cubicBezTo>
                <a:cubicBezTo>
                  <a:pt x="15145" y="17346"/>
                  <a:pt x="14729" y="17120"/>
                  <a:pt x="14526" y="17013"/>
                </a:cubicBezTo>
                <a:cubicBezTo>
                  <a:pt x="20163" y="6723"/>
                  <a:pt x="19924" y="5511"/>
                  <a:pt x="18903" y="5511"/>
                </a:cubicBezTo>
                <a:cubicBezTo>
                  <a:pt x="18588" y="5511"/>
                  <a:pt x="18198" y="5626"/>
                  <a:pt x="17883" y="5626"/>
                </a:cubicBezTo>
                <a:cubicBezTo>
                  <a:pt x="17550" y="5626"/>
                  <a:pt x="17300" y="5497"/>
                  <a:pt x="17312" y="4964"/>
                </a:cubicBezTo>
                <a:lnTo>
                  <a:pt x="17312" y="4964"/>
                </a:lnTo>
                <a:cubicBezTo>
                  <a:pt x="15110" y="9214"/>
                  <a:pt x="12859" y="13465"/>
                  <a:pt x="10538" y="17644"/>
                </a:cubicBezTo>
                <a:cubicBezTo>
                  <a:pt x="9383" y="19739"/>
                  <a:pt x="8192" y="21823"/>
                  <a:pt x="6978" y="23907"/>
                </a:cubicBezTo>
                <a:cubicBezTo>
                  <a:pt x="6347" y="24990"/>
                  <a:pt x="5716" y="26085"/>
                  <a:pt x="5073" y="27169"/>
                </a:cubicBezTo>
                <a:cubicBezTo>
                  <a:pt x="3942" y="29181"/>
                  <a:pt x="2834" y="31181"/>
                  <a:pt x="1703" y="33193"/>
                </a:cubicBezTo>
                <a:lnTo>
                  <a:pt x="1" y="36468"/>
                </a:lnTo>
                <a:lnTo>
                  <a:pt x="11443" y="42480"/>
                </a:lnTo>
                <a:cubicBezTo>
                  <a:pt x="41208" y="58054"/>
                  <a:pt x="69986" y="73079"/>
                  <a:pt x="98644" y="88069"/>
                </a:cubicBezTo>
                <a:cubicBezTo>
                  <a:pt x="105478" y="74199"/>
                  <a:pt x="112289" y="60340"/>
                  <a:pt x="119147" y="46457"/>
                </a:cubicBezTo>
                <a:cubicBezTo>
                  <a:pt x="112622" y="42957"/>
                  <a:pt x="106097" y="39468"/>
                  <a:pt x="99549" y="35980"/>
                </a:cubicBezTo>
                <a:cubicBezTo>
                  <a:pt x="94477" y="33241"/>
                  <a:pt x="89405" y="30503"/>
                  <a:pt x="84297" y="27740"/>
                </a:cubicBezTo>
                <a:lnTo>
                  <a:pt x="84297" y="27740"/>
                </a:lnTo>
                <a:cubicBezTo>
                  <a:pt x="89440" y="30562"/>
                  <a:pt x="94536" y="33336"/>
                  <a:pt x="99585" y="36110"/>
                </a:cubicBezTo>
                <a:cubicBezTo>
                  <a:pt x="102109" y="37492"/>
                  <a:pt x="104633" y="38861"/>
                  <a:pt x="107145" y="40230"/>
                </a:cubicBezTo>
                <a:cubicBezTo>
                  <a:pt x="111050" y="42349"/>
                  <a:pt x="114967" y="44445"/>
                  <a:pt x="118873" y="46564"/>
                </a:cubicBezTo>
                <a:cubicBezTo>
                  <a:pt x="115456" y="53386"/>
                  <a:pt x="112062" y="60209"/>
                  <a:pt x="108657" y="67007"/>
                </a:cubicBezTo>
                <a:cubicBezTo>
                  <a:pt x="105264" y="73853"/>
                  <a:pt x="101871" y="80711"/>
                  <a:pt x="98465" y="87593"/>
                </a:cubicBezTo>
                <a:cubicBezTo>
                  <a:pt x="92250" y="84331"/>
                  <a:pt x="85976" y="81045"/>
                  <a:pt x="79665" y="77735"/>
                </a:cubicBezTo>
                <a:cubicBezTo>
                  <a:pt x="74796" y="75211"/>
                  <a:pt x="69890" y="72663"/>
                  <a:pt x="64925" y="70079"/>
                </a:cubicBezTo>
                <a:cubicBezTo>
                  <a:pt x="64945" y="70077"/>
                  <a:pt x="64966" y="70077"/>
                  <a:pt x="64988" y="70077"/>
                </a:cubicBezTo>
                <a:cubicBezTo>
                  <a:pt x="65085" y="70077"/>
                  <a:pt x="65204" y="70088"/>
                  <a:pt x="65300" y="70088"/>
                </a:cubicBezTo>
                <a:cubicBezTo>
                  <a:pt x="65537" y="70088"/>
                  <a:pt x="65632" y="70019"/>
                  <a:pt x="64902" y="69543"/>
                </a:cubicBezTo>
                <a:lnTo>
                  <a:pt x="64902" y="69543"/>
                </a:lnTo>
                <a:cubicBezTo>
                  <a:pt x="69986" y="71996"/>
                  <a:pt x="74962" y="74496"/>
                  <a:pt x="79880" y="77008"/>
                </a:cubicBezTo>
                <a:cubicBezTo>
                  <a:pt x="82332" y="78294"/>
                  <a:pt x="84773" y="79556"/>
                  <a:pt x="87214" y="80818"/>
                </a:cubicBezTo>
                <a:cubicBezTo>
                  <a:pt x="90845" y="82735"/>
                  <a:pt x="94477" y="84640"/>
                  <a:pt x="98108" y="86557"/>
                </a:cubicBezTo>
                <a:cubicBezTo>
                  <a:pt x="99239" y="84271"/>
                  <a:pt x="100382" y="81997"/>
                  <a:pt x="101513" y="79699"/>
                </a:cubicBezTo>
                <a:cubicBezTo>
                  <a:pt x="102335" y="78068"/>
                  <a:pt x="103156" y="76425"/>
                  <a:pt x="103990" y="74794"/>
                </a:cubicBezTo>
                <a:cubicBezTo>
                  <a:pt x="105359" y="72103"/>
                  <a:pt x="106716" y="69424"/>
                  <a:pt x="108086" y="66721"/>
                </a:cubicBezTo>
                <a:cubicBezTo>
                  <a:pt x="109455" y="64042"/>
                  <a:pt x="110824" y="61352"/>
                  <a:pt x="112193" y="58673"/>
                </a:cubicBezTo>
                <a:cubicBezTo>
                  <a:pt x="112991" y="57101"/>
                  <a:pt x="113789" y="55506"/>
                  <a:pt x="114598" y="53922"/>
                </a:cubicBezTo>
                <a:cubicBezTo>
                  <a:pt x="115789" y="51541"/>
                  <a:pt x="116980" y="49160"/>
                  <a:pt x="118182" y="46767"/>
                </a:cubicBezTo>
                <a:cubicBezTo>
                  <a:pt x="114325" y="44683"/>
                  <a:pt x="110455" y="42599"/>
                  <a:pt x="106585" y="40504"/>
                </a:cubicBezTo>
                <a:cubicBezTo>
                  <a:pt x="103966" y="39087"/>
                  <a:pt x="101335" y="37670"/>
                  <a:pt x="98692" y="36265"/>
                </a:cubicBezTo>
                <a:cubicBezTo>
                  <a:pt x="93393" y="33443"/>
                  <a:pt x="88036" y="30646"/>
                  <a:pt x="82582" y="27883"/>
                </a:cubicBezTo>
                <a:cubicBezTo>
                  <a:pt x="82690" y="27669"/>
                  <a:pt x="82916" y="27276"/>
                  <a:pt x="83011" y="27062"/>
                </a:cubicBezTo>
                <a:cubicBezTo>
                  <a:pt x="71879" y="21037"/>
                  <a:pt x="60687" y="14906"/>
                  <a:pt x="49376" y="8643"/>
                </a:cubicBezTo>
                <a:cubicBezTo>
                  <a:pt x="44637" y="6119"/>
                  <a:pt x="40351" y="4333"/>
                  <a:pt x="36684" y="3011"/>
                </a:cubicBezTo>
                <a:lnTo>
                  <a:pt x="36684" y="3011"/>
                </a:lnTo>
                <a:cubicBezTo>
                  <a:pt x="48864" y="10155"/>
                  <a:pt x="61580" y="17334"/>
                  <a:pt x="74534" y="24478"/>
                </a:cubicBezTo>
                <a:cubicBezTo>
                  <a:pt x="81011" y="28050"/>
                  <a:pt x="87559" y="31622"/>
                  <a:pt x="94120" y="35194"/>
                </a:cubicBezTo>
                <a:cubicBezTo>
                  <a:pt x="97406" y="36980"/>
                  <a:pt x="100680" y="38742"/>
                  <a:pt x="103966" y="40528"/>
                </a:cubicBezTo>
                <a:cubicBezTo>
                  <a:pt x="108157" y="42778"/>
                  <a:pt x="112336" y="45040"/>
                  <a:pt x="116515" y="47290"/>
                </a:cubicBezTo>
                <a:cubicBezTo>
                  <a:pt x="113693" y="52934"/>
                  <a:pt x="110872" y="58554"/>
                  <a:pt x="108074" y="64162"/>
                </a:cubicBezTo>
                <a:cubicBezTo>
                  <a:pt x="105621" y="69043"/>
                  <a:pt x="103168" y="73913"/>
                  <a:pt x="100739" y="78735"/>
                </a:cubicBezTo>
                <a:cubicBezTo>
                  <a:pt x="103037" y="74068"/>
                  <a:pt x="105419" y="69198"/>
                  <a:pt x="107836" y="64257"/>
                </a:cubicBezTo>
                <a:cubicBezTo>
                  <a:pt x="110586" y="58685"/>
                  <a:pt x="113360" y="53029"/>
                  <a:pt x="116110" y="47421"/>
                </a:cubicBezTo>
                <a:cubicBezTo>
                  <a:pt x="113729" y="46147"/>
                  <a:pt x="111372" y="44873"/>
                  <a:pt x="109002" y="43611"/>
                </a:cubicBezTo>
                <a:cubicBezTo>
                  <a:pt x="107395" y="42730"/>
                  <a:pt x="105800" y="41873"/>
                  <a:pt x="104228" y="41004"/>
                </a:cubicBezTo>
                <a:cubicBezTo>
                  <a:pt x="101109" y="39313"/>
                  <a:pt x="98061" y="37611"/>
                  <a:pt x="95120" y="35932"/>
                </a:cubicBezTo>
                <a:cubicBezTo>
                  <a:pt x="74177" y="24264"/>
                  <a:pt x="55008" y="14358"/>
                  <a:pt x="36279" y="3607"/>
                </a:cubicBezTo>
                <a:lnTo>
                  <a:pt x="33243" y="1821"/>
                </a:lnTo>
                <a:cubicBezTo>
                  <a:pt x="31778" y="1344"/>
                  <a:pt x="30433" y="928"/>
                  <a:pt x="29242" y="570"/>
                </a:cubicBezTo>
                <a:cubicBezTo>
                  <a:pt x="27851" y="222"/>
                  <a:pt x="26618" y="0"/>
                  <a:pt x="257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7"/>
          <p:cNvSpPr/>
          <p:nvPr/>
        </p:nvSpPr>
        <p:spPr>
          <a:xfrm>
            <a:off x="-1" y="126643"/>
            <a:ext cx="630319" cy="560000"/>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p:nvPr/>
        </p:nvSpPr>
        <p:spPr>
          <a:xfrm>
            <a:off x="8586398" y="2693445"/>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7"/>
          <p:cNvGrpSpPr/>
          <p:nvPr/>
        </p:nvGrpSpPr>
        <p:grpSpPr>
          <a:xfrm>
            <a:off x="3391077" y="4242070"/>
            <a:ext cx="2476722" cy="875246"/>
            <a:chOff x="-7151200" y="-2136100"/>
            <a:chExt cx="1714825" cy="606000"/>
          </a:xfrm>
        </p:grpSpPr>
        <p:sp>
          <p:nvSpPr>
            <p:cNvPr id="152" name="Google Shape;152;p7"/>
            <p:cNvSpPr/>
            <p:nvPr/>
          </p:nvSpPr>
          <p:spPr>
            <a:xfrm>
              <a:off x="-7151200" y="-1942725"/>
              <a:ext cx="43775" cy="39375"/>
            </a:xfrm>
            <a:custGeom>
              <a:rect b="b" l="l" r="r" t="t"/>
              <a:pathLst>
                <a:path extrusionOk="0" h="1575" w="1751">
                  <a:moveTo>
                    <a:pt x="1096" y="265"/>
                  </a:moveTo>
                  <a:cubicBezTo>
                    <a:pt x="1251" y="360"/>
                    <a:pt x="1334" y="419"/>
                    <a:pt x="1429" y="479"/>
                  </a:cubicBezTo>
                  <a:cubicBezTo>
                    <a:pt x="1322" y="419"/>
                    <a:pt x="1203" y="360"/>
                    <a:pt x="1096" y="265"/>
                  </a:cubicBezTo>
                  <a:close/>
                  <a:moveTo>
                    <a:pt x="798" y="1384"/>
                  </a:moveTo>
                  <a:cubicBezTo>
                    <a:pt x="798" y="1396"/>
                    <a:pt x="822" y="1420"/>
                    <a:pt x="822" y="1420"/>
                  </a:cubicBezTo>
                  <a:cubicBezTo>
                    <a:pt x="798" y="1420"/>
                    <a:pt x="798" y="1396"/>
                    <a:pt x="798" y="1384"/>
                  </a:cubicBezTo>
                  <a:close/>
                  <a:moveTo>
                    <a:pt x="859" y="0"/>
                  </a:moveTo>
                  <a:cubicBezTo>
                    <a:pt x="781" y="0"/>
                    <a:pt x="700" y="24"/>
                    <a:pt x="619" y="50"/>
                  </a:cubicBezTo>
                  <a:cubicBezTo>
                    <a:pt x="453" y="122"/>
                    <a:pt x="203" y="62"/>
                    <a:pt x="84" y="229"/>
                  </a:cubicBezTo>
                  <a:cubicBezTo>
                    <a:pt x="0" y="384"/>
                    <a:pt x="227" y="741"/>
                    <a:pt x="358" y="860"/>
                  </a:cubicBezTo>
                  <a:cubicBezTo>
                    <a:pt x="369" y="896"/>
                    <a:pt x="381" y="955"/>
                    <a:pt x="405" y="979"/>
                  </a:cubicBezTo>
                  <a:cubicBezTo>
                    <a:pt x="401" y="978"/>
                    <a:pt x="396" y="978"/>
                    <a:pt x="393" y="978"/>
                  </a:cubicBezTo>
                  <a:cubicBezTo>
                    <a:pt x="310" y="978"/>
                    <a:pt x="443" y="1224"/>
                    <a:pt x="489" y="1372"/>
                  </a:cubicBezTo>
                  <a:cubicBezTo>
                    <a:pt x="494" y="1370"/>
                    <a:pt x="500" y="1369"/>
                    <a:pt x="506" y="1369"/>
                  </a:cubicBezTo>
                  <a:cubicBezTo>
                    <a:pt x="536" y="1369"/>
                    <a:pt x="568" y="1395"/>
                    <a:pt x="608" y="1455"/>
                  </a:cubicBezTo>
                  <a:lnTo>
                    <a:pt x="643" y="1455"/>
                  </a:lnTo>
                  <a:cubicBezTo>
                    <a:pt x="724" y="1442"/>
                    <a:pt x="815" y="1417"/>
                    <a:pt x="908" y="1417"/>
                  </a:cubicBezTo>
                  <a:cubicBezTo>
                    <a:pt x="979" y="1417"/>
                    <a:pt x="1052" y="1432"/>
                    <a:pt x="1120" y="1479"/>
                  </a:cubicBezTo>
                  <a:cubicBezTo>
                    <a:pt x="1044" y="1413"/>
                    <a:pt x="953" y="1377"/>
                    <a:pt x="865" y="1377"/>
                  </a:cubicBezTo>
                  <a:cubicBezTo>
                    <a:pt x="842" y="1377"/>
                    <a:pt x="820" y="1379"/>
                    <a:pt x="798" y="1384"/>
                  </a:cubicBezTo>
                  <a:lnTo>
                    <a:pt x="798" y="1324"/>
                  </a:lnTo>
                  <a:cubicBezTo>
                    <a:pt x="832" y="1291"/>
                    <a:pt x="860" y="1278"/>
                    <a:pt x="887" y="1278"/>
                  </a:cubicBezTo>
                  <a:cubicBezTo>
                    <a:pt x="917" y="1278"/>
                    <a:pt x="945" y="1294"/>
                    <a:pt x="977" y="1312"/>
                  </a:cubicBezTo>
                  <a:cubicBezTo>
                    <a:pt x="1014" y="1350"/>
                    <a:pt x="1051" y="1380"/>
                    <a:pt x="1100" y="1380"/>
                  </a:cubicBezTo>
                  <a:cubicBezTo>
                    <a:pt x="1113" y="1380"/>
                    <a:pt x="1128" y="1377"/>
                    <a:pt x="1143" y="1372"/>
                  </a:cubicBezTo>
                  <a:lnTo>
                    <a:pt x="1143" y="1372"/>
                  </a:lnTo>
                  <a:cubicBezTo>
                    <a:pt x="1143" y="1396"/>
                    <a:pt x="1131" y="1455"/>
                    <a:pt x="1120" y="1491"/>
                  </a:cubicBezTo>
                  <a:cubicBezTo>
                    <a:pt x="1143" y="1503"/>
                    <a:pt x="1179" y="1539"/>
                    <a:pt x="1191" y="1574"/>
                  </a:cubicBezTo>
                  <a:cubicBezTo>
                    <a:pt x="1203" y="1574"/>
                    <a:pt x="1239" y="1527"/>
                    <a:pt x="1274" y="1467"/>
                  </a:cubicBezTo>
                  <a:cubicBezTo>
                    <a:pt x="1262" y="1241"/>
                    <a:pt x="1084" y="1193"/>
                    <a:pt x="941" y="1134"/>
                  </a:cubicBezTo>
                  <a:cubicBezTo>
                    <a:pt x="963" y="1134"/>
                    <a:pt x="987" y="1131"/>
                    <a:pt x="1012" y="1131"/>
                  </a:cubicBezTo>
                  <a:cubicBezTo>
                    <a:pt x="1056" y="1131"/>
                    <a:pt x="1101" y="1140"/>
                    <a:pt x="1131" y="1193"/>
                  </a:cubicBezTo>
                  <a:cubicBezTo>
                    <a:pt x="1191" y="1265"/>
                    <a:pt x="1274" y="1265"/>
                    <a:pt x="1310" y="1384"/>
                  </a:cubicBezTo>
                  <a:lnTo>
                    <a:pt x="1310" y="1396"/>
                  </a:lnTo>
                  <a:cubicBezTo>
                    <a:pt x="1334" y="1372"/>
                    <a:pt x="1358" y="1336"/>
                    <a:pt x="1381" y="1301"/>
                  </a:cubicBezTo>
                  <a:cubicBezTo>
                    <a:pt x="1453" y="1158"/>
                    <a:pt x="1572" y="1003"/>
                    <a:pt x="1608" y="836"/>
                  </a:cubicBezTo>
                  <a:lnTo>
                    <a:pt x="1572" y="824"/>
                  </a:lnTo>
                  <a:cubicBezTo>
                    <a:pt x="1608" y="765"/>
                    <a:pt x="1632" y="717"/>
                    <a:pt x="1667" y="658"/>
                  </a:cubicBezTo>
                  <a:cubicBezTo>
                    <a:pt x="1596" y="598"/>
                    <a:pt x="1512" y="539"/>
                    <a:pt x="1429" y="479"/>
                  </a:cubicBezTo>
                  <a:lnTo>
                    <a:pt x="1429" y="479"/>
                  </a:lnTo>
                  <a:cubicBezTo>
                    <a:pt x="1501" y="527"/>
                    <a:pt x="1596" y="550"/>
                    <a:pt x="1679" y="610"/>
                  </a:cubicBezTo>
                  <a:cubicBezTo>
                    <a:pt x="1715" y="550"/>
                    <a:pt x="1739" y="491"/>
                    <a:pt x="1739" y="443"/>
                  </a:cubicBezTo>
                  <a:cubicBezTo>
                    <a:pt x="1751" y="360"/>
                    <a:pt x="1608" y="384"/>
                    <a:pt x="1560" y="348"/>
                  </a:cubicBezTo>
                  <a:cubicBezTo>
                    <a:pt x="1429" y="169"/>
                    <a:pt x="1215" y="146"/>
                    <a:pt x="1036" y="50"/>
                  </a:cubicBezTo>
                  <a:cubicBezTo>
                    <a:pt x="979" y="14"/>
                    <a:pt x="920" y="0"/>
                    <a:pt x="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a:off x="-6926175" y="-1902900"/>
              <a:ext cx="39900" cy="37050"/>
            </a:xfrm>
            <a:custGeom>
              <a:rect b="b" l="l" r="r" t="t"/>
              <a:pathLst>
                <a:path extrusionOk="0" h="1482" w="1596">
                  <a:moveTo>
                    <a:pt x="989" y="267"/>
                  </a:moveTo>
                  <a:lnTo>
                    <a:pt x="989" y="267"/>
                  </a:lnTo>
                  <a:cubicBezTo>
                    <a:pt x="1108" y="327"/>
                    <a:pt x="1203" y="374"/>
                    <a:pt x="1310" y="410"/>
                  </a:cubicBezTo>
                  <a:cubicBezTo>
                    <a:pt x="1191" y="386"/>
                    <a:pt x="1084" y="339"/>
                    <a:pt x="989" y="267"/>
                  </a:cubicBezTo>
                  <a:close/>
                  <a:moveTo>
                    <a:pt x="783" y="1"/>
                  </a:moveTo>
                  <a:cubicBezTo>
                    <a:pt x="705" y="1"/>
                    <a:pt x="626" y="29"/>
                    <a:pt x="548" y="53"/>
                  </a:cubicBezTo>
                  <a:cubicBezTo>
                    <a:pt x="393" y="136"/>
                    <a:pt x="191" y="53"/>
                    <a:pt x="96" y="208"/>
                  </a:cubicBezTo>
                  <a:cubicBezTo>
                    <a:pt x="0" y="339"/>
                    <a:pt x="179" y="743"/>
                    <a:pt x="298" y="862"/>
                  </a:cubicBezTo>
                  <a:cubicBezTo>
                    <a:pt x="310" y="886"/>
                    <a:pt x="334" y="946"/>
                    <a:pt x="334" y="982"/>
                  </a:cubicBezTo>
                  <a:cubicBezTo>
                    <a:pt x="326" y="978"/>
                    <a:pt x="319" y="976"/>
                    <a:pt x="313" y="976"/>
                  </a:cubicBezTo>
                  <a:cubicBezTo>
                    <a:pt x="244" y="976"/>
                    <a:pt x="348" y="1230"/>
                    <a:pt x="370" y="1363"/>
                  </a:cubicBezTo>
                  <a:cubicBezTo>
                    <a:pt x="374" y="1361"/>
                    <a:pt x="379" y="1360"/>
                    <a:pt x="384" y="1360"/>
                  </a:cubicBezTo>
                  <a:cubicBezTo>
                    <a:pt x="418" y="1360"/>
                    <a:pt x="460" y="1395"/>
                    <a:pt x="512" y="1458"/>
                  </a:cubicBezTo>
                  <a:lnTo>
                    <a:pt x="536" y="1458"/>
                  </a:lnTo>
                  <a:cubicBezTo>
                    <a:pt x="685" y="1425"/>
                    <a:pt x="829" y="1380"/>
                    <a:pt x="975" y="1380"/>
                  </a:cubicBezTo>
                  <a:cubicBezTo>
                    <a:pt x="1038" y="1380"/>
                    <a:pt x="1102" y="1388"/>
                    <a:pt x="1167" y="1410"/>
                  </a:cubicBezTo>
                  <a:cubicBezTo>
                    <a:pt x="1086" y="1361"/>
                    <a:pt x="987" y="1329"/>
                    <a:pt x="891" y="1329"/>
                  </a:cubicBezTo>
                  <a:cubicBezTo>
                    <a:pt x="847" y="1329"/>
                    <a:pt x="804" y="1336"/>
                    <a:pt x="762" y="1351"/>
                  </a:cubicBezTo>
                  <a:lnTo>
                    <a:pt x="762" y="1291"/>
                  </a:lnTo>
                  <a:cubicBezTo>
                    <a:pt x="801" y="1246"/>
                    <a:pt x="840" y="1231"/>
                    <a:pt x="878" y="1231"/>
                  </a:cubicBezTo>
                  <a:cubicBezTo>
                    <a:pt x="963" y="1231"/>
                    <a:pt x="1048" y="1305"/>
                    <a:pt x="1132" y="1305"/>
                  </a:cubicBezTo>
                  <a:cubicBezTo>
                    <a:pt x="1152" y="1305"/>
                    <a:pt x="1172" y="1301"/>
                    <a:pt x="1191" y="1291"/>
                  </a:cubicBezTo>
                  <a:lnTo>
                    <a:pt x="1191" y="1291"/>
                  </a:lnTo>
                  <a:cubicBezTo>
                    <a:pt x="1191" y="1327"/>
                    <a:pt x="1179" y="1386"/>
                    <a:pt x="1179" y="1410"/>
                  </a:cubicBezTo>
                  <a:cubicBezTo>
                    <a:pt x="1227" y="1422"/>
                    <a:pt x="1274" y="1458"/>
                    <a:pt x="1310" y="1482"/>
                  </a:cubicBezTo>
                  <a:cubicBezTo>
                    <a:pt x="1322" y="1482"/>
                    <a:pt x="1358" y="1422"/>
                    <a:pt x="1394" y="1363"/>
                  </a:cubicBezTo>
                  <a:cubicBezTo>
                    <a:pt x="1286" y="1124"/>
                    <a:pt x="1096" y="1124"/>
                    <a:pt x="905" y="1089"/>
                  </a:cubicBezTo>
                  <a:cubicBezTo>
                    <a:pt x="944" y="1089"/>
                    <a:pt x="987" y="1078"/>
                    <a:pt x="1029" y="1078"/>
                  </a:cubicBezTo>
                  <a:cubicBezTo>
                    <a:pt x="1064" y="1078"/>
                    <a:pt x="1099" y="1085"/>
                    <a:pt x="1132" y="1112"/>
                  </a:cubicBezTo>
                  <a:cubicBezTo>
                    <a:pt x="1239" y="1172"/>
                    <a:pt x="1322" y="1160"/>
                    <a:pt x="1405" y="1267"/>
                  </a:cubicBezTo>
                  <a:lnTo>
                    <a:pt x="1417" y="1279"/>
                  </a:lnTo>
                  <a:cubicBezTo>
                    <a:pt x="1429" y="1243"/>
                    <a:pt x="1441" y="1220"/>
                    <a:pt x="1465" y="1220"/>
                  </a:cubicBezTo>
                  <a:cubicBezTo>
                    <a:pt x="1524" y="1065"/>
                    <a:pt x="1560" y="874"/>
                    <a:pt x="1548" y="708"/>
                  </a:cubicBezTo>
                  <a:lnTo>
                    <a:pt x="1524" y="708"/>
                  </a:lnTo>
                  <a:cubicBezTo>
                    <a:pt x="1524" y="648"/>
                    <a:pt x="1536" y="589"/>
                    <a:pt x="1548" y="529"/>
                  </a:cubicBezTo>
                  <a:cubicBezTo>
                    <a:pt x="1477" y="493"/>
                    <a:pt x="1405" y="446"/>
                    <a:pt x="1310" y="410"/>
                  </a:cubicBezTo>
                  <a:lnTo>
                    <a:pt x="1310" y="410"/>
                  </a:lnTo>
                  <a:cubicBezTo>
                    <a:pt x="1382" y="434"/>
                    <a:pt x="1477" y="446"/>
                    <a:pt x="1560" y="470"/>
                  </a:cubicBezTo>
                  <a:cubicBezTo>
                    <a:pt x="1584" y="398"/>
                    <a:pt x="1596" y="339"/>
                    <a:pt x="1584" y="291"/>
                  </a:cubicBezTo>
                  <a:cubicBezTo>
                    <a:pt x="1573" y="247"/>
                    <a:pt x="1542" y="239"/>
                    <a:pt x="1508" y="239"/>
                  </a:cubicBezTo>
                  <a:cubicBezTo>
                    <a:pt x="1486" y="239"/>
                    <a:pt x="1463" y="242"/>
                    <a:pt x="1443" y="242"/>
                  </a:cubicBezTo>
                  <a:cubicBezTo>
                    <a:pt x="1427" y="242"/>
                    <a:pt x="1414" y="240"/>
                    <a:pt x="1405" y="231"/>
                  </a:cubicBezTo>
                  <a:cubicBezTo>
                    <a:pt x="1251" y="89"/>
                    <a:pt x="1072" y="112"/>
                    <a:pt x="905" y="29"/>
                  </a:cubicBezTo>
                  <a:cubicBezTo>
                    <a:pt x="864" y="9"/>
                    <a:pt x="82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7"/>
            <p:cNvSpPr/>
            <p:nvPr/>
          </p:nvSpPr>
          <p:spPr>
            <a:xfrm>
              <a:off x="-5471225" y="-1783700"/>
              <a:ext cx="34850" cy="36325"/>
            </a:xfrm>
            <a:custGeom>
              <a:rect b="b" l="l" r="r" t="t"/>
              <a:pathLst>
                <a:path extrusionOk="0" h="1453" w="1394">
                  <a:moveTo>
                    <a:pt x="620" y="1"/>
                  </a:moveTo>
                  <a:cubicBezTo>
                    <a:pt x="532" y="1"/>
                    <a:pt x="457" y="50"/>
                    <a:pt x="381" y="107"/>
                  </a:cubicBezTo>
                  <a:cubicBezTo>
                    <a:pt x="274" y="214"/>
                    <a:pt x="72" y="202"/>
                    <a:pt x="24" y="369"/>
                  </a:cubicBezTo>
                  <a:cubicBezTo>
                    <a:pt x="0" y="524"/>
                    <a:pt x="298" y="845"/>
                    <a:pt x="429" y="928"/>
                  </a:cubicBezTo>
                  <a:cubicBezTo>
                    <a:pt x="441" y="964"/>
                    <a:pt x="476" y="1000"/>
                    <a:pt x="488" y="1036"/>
                  </a:cubicBezTo>
                  <a:cubicBezTo>
                    <a:pt x="393" y="1036"/>
                    <a:pt x="596" y="1262"/>
                    <a:pt x="667" y="1393"/>
                  </a:cubicBezTo>
                  <a:cubicBezTo>
                    <a:pt x="670" y="1390"/>
                    <a:pt x="674" y="1389"/>
                    <a:pt x="680" y="1389"/>
                  </a:cubicBezTo>
                  <a:cubicBezTo>
                    <a:pt x="701" y="1389"/>
                    <a:pt x="740" y="1406"/>
                    <a:pt x="786" y="1452"/>
                  </a:cubicBezTo>
                  <a:lnTo>
                    <a:pt x="798" y="1440"/>
                  </a:lnTo>
                  <a:cubicBezTo>
                    <a:pt x="896" y="1391"/>
                    <a:pt x="995" y="1309"/>
                    <a:pt x="1113" y="1309"/>
                  </a:cubicBezTo>
                  <a:cubicBezTo>
                    <a:pt x="1138" y="1309"/>
                    <a:pt x="1164" y="1313"/>
                    <a:pt x="1191" y="1321"/>
                  </a:cubicBezTo>
                  <a:cubicBezTo>
                    <a:pt x="1143" y="1292"/>
                    <a:pt x="1093" y="1277"/>
                    <a:pt x="1045" y="1277"/>
                  </a:cubicBezTo>
                  <a:cubicBezTo>
                    <a:pt x="997" y="1277"/>
                    <a:pt x="953" y="1292"/>
                    <a:pt x="917" y="1321"/>
                  </a:cubicBezTo>
                  <a:cubicBezTo>
                    <a:pt x="917" y="1297"/>
                    <a:pt x="917" y="1274"/>
                    <a:pt x="905" y="1262"/>
                  </a:cubicBezTo>
                  <a:cubicBezTo>
                    <a:pt x="924" y="1205"/>
                    <a:pt x="951" y="1188"/>
                    <a:pt x="982" y="1188"/>
                  </a:cubicBezTo>
                  <a:cubicBezTo>
                    <a:pt x="1030" y="1188"/>
                    <a:pt x="1086" y="1228"/>
                    <a:pt x="1135" y="1228"/>
                  </a:cubicBezTo>
                  <a:cubicBezTo>
                    <a:pt x="1155" y="1228"/>
                    <a:pt x="1174" y="1221"/>
                    <a:pt x="1191" y="1202"/>
                  </a:cubicBezTo>
                  <a:cubicBezTo>
                    <a:pt x="1191" y="1226"/>
                    <a:pt x="1203" y="1286"/>
                    <a:pt x="1203" y="1321"/>
                  </a:cubicBezTo>
                  <a:cubicBezTo>
                    <a:pt x="1227" y="1333"/>
                    <a:pt x="1262" y="1345"/>
                    <a:pt x="1286" y="1381"/>
                  </a:cubicBezTo>
                  <a:cubicBezTo>
                    <a:pt x="1286" y="1381"/>
                    <a:pt x="1310" y="1321"/>
                    <a:pt x="1322" y="1238"/>
                  </a:cubicBezTo>
                  <a:cubicBezTo>
                    <a:pt x="1227" y="1036"/>
                    <a:pt x="1084" y="1059"/>
                    <a:pt x="953" y="1047"/>
                  </a:cubicBezTo>
                  <a:cubicBezTo>
                    <a:pt x="990" y="1040"/>
                    <a:pt x="1028" y="1018"/>
                    <a:pt x="1066" y="1018"/>
                  </a:cubicBezTo>
                  <a:cubicBezTo>
                    <a:pt x="1087" y="1018"/>
                    <a:pt x="1109" y="1026"/>
                    <a:pt x="1131" y="1047"/>
                  </a:cubicBezTo>
                  <a:cubicBezTo>
                    <a:pt x="1203" y="1095"/>
                    <a:pt x="1274" y="1059"/>
                    <a:pt x="1334" y="1155"/>
                  </a:cubicBezTo>
                  <a:lnTo>
                    <a:pt x="1346" y="1167"/>
                  </a:lnTo>
                  <a:cubicBezTo>
                    <a:pt x="1346" y="1143"/>
                    <a:pt x="1369" y="1095"/>
                    <a:pt x="1346" y="1059"/>
                  </a:cubicBezTo>
                  <a:cubicBezTo>
                    <a:pt x="1369" y="916"/>
                    <a:pt x="1393" y="702"/>
                    <a:pt x="1369" y="559"/>
                  </a:cubicBezTo>
                  <a:lnTo>
                    <a:pt x="1334" y="559"/>
                  </a:lnTo>
                  <a:cubicBezTo>
                    <a:pt x="1322" y="500"/>
                    <a:pt x="1334" y="440"/>
                    <a:pt x="1334" y="381"/>
                  </a:cubicBezTo>
                  <a:cubicBezTo>
                    <a:pt x="1262" y="345"/>
                    <a:pt x="1191" y="321"/>
                    <a:pt x="1108" y="309"/>
                  </a:cubicBezTo>
                  <a:cubicBezTo>
                    <a:pt x="1012" y="285"/>
                    <a:pt x="917" y="274"/>
                    <a:pt x="798" y="214"/>
                  </a:cubicBezTo>
                  <a:lnTo>
                    <a:pt x="798" y="214"/>
                  </a:lnTo>
                  <a:cubicBezTo>
                    <a:pt x="917" y="262"/>
                    <a:pt x="1024" y="274"/>
                    <a:pt x="1108" y="309"/>
                  </a:cubicBezTo>
                  <a:cubicBezTo>
                    <a:pt x="1203" y="309"/>
                    <a:pt x="1274" y="309"/>
                    <a:pt x="1346" y="321"/>
                  </a:cubicBezTo>
                  <a:cubicBezTo>
                    <a:pt x="1346" y="250"/>
                    <a:pt x="1346" y="190"/>
                    <a:pt x="1334" y="143"/>
                  </a:cubicBezTo>
                  <a:cubicBezTo>
                    <a:pt x="1329" y="108"/>
                    <a:pt x="1313" y="99"/>
                    <a:pt x="1291" y="99"/>
                  </a:cubicBezTo>
                  <a:cubicBezTo>
                    <a:pt x="1263" y="99"/>
                    <a:pt x="1226" y="115"/>
                    <a:pt x="1196" y="115"/>
                  </a:cubicBezTo>
                  <a:cubicBezTo>
                    <a:pt x="1185" y="115"/>
                    <a:pt x="1175" y="113"/>
                    <a:pt x="1167" y="107"/>
                  </a:cubicBezTo>
                  <a:cubicBezTo>
                    <a:pt x="1024" y="12"/>
                    <a:pt x="857" y="47"/>
                    <a:pt x="691" y="12"/>
                  </a:cubicBezTo>
                  <a:cubicBezTo>
                    <a:pt x="666" y="4"/>
                    <a:pt x="643" y="1"/>
                    <a:pt x="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a:off x="-6879450" y="-1672400"/>
              <a:ext cx="44675" cy="39350"/>
            </a:xfrm>
            <a:custGeom>
              <a:rect b="b" l="l" r="r" t="t"/>
              <a:pathLst>
                <a:path extrusionOk="0" h="1574" w="1787">
                  <a:moveTo>
                    <a:pt x="1096" y="274"/>
                  </a:moveTo>
                  <a:cubicBezTo>
                    <a:pt x="1215" y="346"/>
                    <a:pt x="1334" y="394"/>
                    <a:pt x="1453" y="453"/>
                  </a:cubicBezTo>
                  <a:cubicBezTo>
                    <a:pt x="1334" y="405"/>
                    <a:pt x="1215" y="370"/>
                    <a:pt x="1096" y="274"/>
                  </a:cubicBezTo>
                  <a:close/>
                  <a:moveTo>
                    <a:pt x="863" y="0"/>
                  </a:moveTo>
                  <a:cubicBezTo>
                    <a:pt x="788" y="0"/>
                    <a:pt x="712" y="16"/>
                    <a:pt x="632" y="36"/>
                  </a:cubicBezTo>
                  <a:cubicBezTo>
                    <a:pt x="582" y="53"/>
                    <a:pt x="531" y="57"/>
                    <a:pt x="479" y="57"/>
                  </a:cubicBezTo>
                  <a:cubicBezTo>
                    <a:pt x="439" y="57"/>
                    <a:pt x="398" y="54"/>
                    <a:pt x="358" y="54"/>
                  </a:cubicBezTo>
                  <a:cubicBezTo>
                    <a:pt x="269" y="54"/>
                    <a:pt x="185" y="66"/>
                    <a:pt x="120" y="144"/>
                  </a:cubicBezTo>
                  <a:cubicBezTo>
                    <a:pt x="1" y="286"/>
                    <a:pt x="132" y="691"/>
                    <a:pt x="263" y="822"/>
                  </a:cubicBezTo>
                  <a:cubicBezTo>
                    <a:pt x="263" y="858"/>
                    <a:pt x="275" y="917"/>
                    <a:pt x="275" y="941"/>
                  </a:cubicBezTo>
                  <a:cubicBezTo>
                    <a:pt x="270" y="940"/>
                    <a:pt x="266" y="940"/>
                    <a:pt x="262" y="940"/>
                  </a:cubicBezTo>
                  <a:cubicBezTo>
                    <a:pt x="164" y="940"/>
                    <a:pt x="263" y="1209"/>
                    <a:pt x="275" y="1346"/>
                  </a:cubicBezTo>
                  <a:cubicBezTo>
                    <a:pt x="322" y="1346"/>
                    <a:pt x="370" y="1358"/>
                    <a:pt x="429" y="1453"/>
                  </a:cubicBezTo>
                  <a:lnTo>
                    <a:pt x="477" y="1453"/>
                  </a:lnTo>
                  <a:cubicBezTo>
                    <a:pt x="627" y="1446"/>
                    <a:pt x="773" y="1424"/>
                    <a:pt x="920" y="1424"/>
                  </a:cubicBezTo>
                  <a:cubicBezTo>
                    <a:pt x="1030" y="1424"/>
                    <a:pt x="1139" y="1436"/>
                    <a:pt x="1251" y="1477"/>
                  </a:cubicBezTo>
                  <a:cubicBezTo>
                    <a:pt x="1132" y="1413"/>
                    <a:pt x="1005" y="1370"/>
                    <a:pt x="872" y="1370"/>
                  </a:cubicBezTo>
                  <a:cubicBezTo>
                    <a:pt x="832" y="1370"/>
                    <a:pt x="792" y="1374"/>
                    <a:pt x="751" y="1382"/>
                  </a:cubicBezTo>
                  <a:lnTo>
                    <a:pt x="751" y="1322"/>
                  </a:lnTo>
                  <a:cubicBezTo>
                    <a:pt x="800" y="1285"/>
                    <a:pt x="846" y="1271"/>
                    <a:pt x="889" y="1271"/>
                  </a:cubicBezTo>
                  <a:cubicBezTo>
                    <a:pt x="1005" y="1271"/>
                    <a:pt x="1106" y="1367"/>
                    <a:pt x="1217" y="1367"/>
                  </a:cubicBezTo>
                  <a:cubicBezTo>
                    <a:pt x="1236" y="1367"/>
                    <a:pt x="1255" y="1364"/>
                    <a:pt x="1275" y="1358"/>
                  </a:cubicBezTo>
                  <a:lnTo>
                    <a:pt x="1275" y="1358"/>
                  </a:lnTo>
                  <a:cubicBezTo>
                    <a:pt x="1275" y="1394"/>
                    <a:pt x="1263" y="1453"/>
                    <a:pt x="1263" y="1477"/>
                  </a:cubicBezTo>
                  <a:cubicBezTo>
                    <a:pt x="1322" y="1501"/>
                    <a:pt x="1382" y="1525"/>
                    <a:pt x="1430" y="1572"/>
                  </a:cubicBezTo>
                  <a:cubicBezTo>
                    <a:pt x="1431" y="1573"/>
                    <a:pt x="1432" y="1574"/>
                    <a:pt x="1433" y="1574"/>
                  </a:cubicBezTo>
                  <a:cubicBezTo>
                    <a:pt x="1450" y="1574"/>
                    <a:pt x="1491" y="1519"/>
                    <a:pt x="1513" y="1465"/>
                  </a:cubicBezTo>
                  <a:cubicBezTo>
                    <a:pt x="1394" y="1227"/>
                    <a:pt x="1168" y="1191"/>
                    <a:pt x="965" y="1132"/>
                  </a:cubicBezTo>
                  <a:cubicBezTo>
                    <a:pt x="986" y="1132"/>
                    <a:pt x="1008" y="1131"/>
                    <a:pt x="1031" y="1131"/>
                  </a:cubicBezTo>
                  <a:cubicBezTo>
                    <a:pt x="1100" y="1131"/>
                    <a:pt x="1174" y="1138"/>
                    <a:pt x="1227" y="1191"/>
                  </a:cubicBezTo>
                  <a:cubicBezTo>
                    <a:pt x="1346" y="1286"/>
                    <a:pt x="1453" y="1275"/>
                    <a:pt x="1537" y="1394"/>
                  </a:cubicBezTo>
                  <a:lnTo>
                    <a:pt x="1560" y="1417"/>
                  </a:lnTo>
                  <a:cubicBezTo>
                    <a:pt x="1572" y="1394"/>
                    <a:pt x="1584" y="1346"/>
                    <a:pt x="1608" y="1286"/>
                  </a:cubicBezTo>
                  <a:cubicBezTo>
                    <a:pt x="1656" y="1156"/>
                    <a:pt x="1739" y="965"/>
                    <a:pt x="1715" y="798"/>
                  </a:cubicBezTo>
                  <a:cubicBezTo>
                    <a:pt x="1703" y="798"/>
                    <a:pt x="1680" y="786"/>
                    <a:pt x="1680" y="786"/>
                  </a:cubicBezTo>
                  <a:cubicBezTo>
                    <a:pt x="1680" y="715"/>
                    <a:pt x="1703" y="667"/>
                    <a:pt x="1715" y="608"/>
                  </a:cubicBezTo>
                  <a:cubicBezTo>
                    <a:pt x="1632" y="548"/>
                    <a:pt x="1537" y="501"/>
                    <a:pt x="1453" y="453"/>
                  </a:cubicBezTo>
                  <a:lnTo>
                    <a:pt x="1453" y="453"/>
                  </a:lnTo>
                  <a:cubicBezTo>
                    <a:pt x="1549" y="489"/>
                    <a:pt x="1644" y="513"/>
                    <a:pt x="1739" y="548"/>
                  </a:cubicBezTo>
                  <a:cubicBezTo>
                    <a:pt x="1763" y="465"/>
                    <a:pt x="1787" y="405"/>
                    <a:pt x="1763" y="370"/>
                  </a:cubicBezTo>
                  <a:cubicBezTo>
                    <a:pt x="1763" y="274"/>
                    <a:pt x="1632" y="334"/>
                    <a:pt x="1572" y="286"/>
                  </a:cubicBezTo>
                  <a:cubicBezTo>
                    <a:pt x="1406" y="144"/>
                    <a:pt x="1215" y="144"/>
                    <a:pt x="1037" y="36"/>
                  </a:cubicBezTo>
                  <a:cubicBezTo>
                    <a:pt x="979" y="10"/>
                    <a:pt x="92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6621675" y="-1623425"/>
              <a:ext cx="50625" cy="42125"/>
            </a:xfrm>
            <a:custGeom>
              <a:rect b="b" l="l" r="r" t="t"/>
              <a:pathLst>
                <a:path extrusionOk="0" h="1685" w="2025">
                  <a:moveTo>
                    <a:pt x="1382" y="280"/>
                  </a:moveTo>
                  <a:lnTo>
                    <a:pt x="1382" y="280"/>
                  </a:lnTo>
                  <a:cubicBezTo>
                    <a:pt x="1292" y="307"/>
                    <a:pt x="1196" y="320"/>
                    <a:pt x="1089" y="320"/>
                  </a:cubicBezTo>
                  <a:cubicBezTo>
                    <a:pt x="1053" y="320"/>
                    <a:pt x="1016" y="319"/>
                    <a:pt x="977" y="316"/>
                  </a:cubicBezTo>
                  <a:cubicBezTo>
                    <a:pt x="1132" y="316"/>
                    <a:pt x="1251" y="292"/>
                    <a:pt x="1382" y="280"/>
                  </a:cubicBezTo>
                  <a:close/>
                  <a:moveTo>
                    <a:pt x="1215" y="1423"/>
                  </a:moveTo>
                  <a:cubicBezTo>
                    <a:pt x="1239" y="1447"/>
                    <a:pt x="1239" y="1447"/>
                    <a:pt x="1251" y="1447"/>
                  </a:cubicBezTo>
                  <a:cubicBezTo>
                    <a:pt x="1244" y="1450"/>
                    <a:pt x="1239" y="1451"/>
                    <a:pt x="1234" y="1451"/>
                  </a:cubicBezTo>
                  <a:cubicBezTo>
                    <a:pt x="1221" y="1451"/>
                    <a:pt x="1215" y="1440"/>
                    <a:pt x="1215" y="1423"/>
                  </a:cubicBezTo>
                  <a:close/>
                  <a:moveTo>
                    <a:pt x="1559" y="0"/>
                  </a:moveTo>
                  <a:cubicBezTo>
                    <a:pt x="1511" y="0"/>
                    <a:pt x="1455" y="66"/>
                    <a:pt x="1394" y="66"/>
                  </a:cubicBezTo>
                  <a:cubicBezTo>
                    <a:pt x="1362" y="60"/>
                    <a:pt x="1331" y="58"/>
                    <a:pt x="1300" y="58"/>
                  </a:cubicBezTo>
                  <a:cubicBezTo>
                    <a:pt x="1138" y="58"/>
                    <a:pt x="993" y="125"/>
                    <a:pt x="822" y="125"/>
                  </a:cubicBezTo>
                  <a:cubicBezTo>
                    <a:pt x="667" y="149"/>
                    <a:pt x="560" y="232"/>
                    <a:pt x="453" y="328"/>
                  </a:cubicBezTo>
                  <a:cubicBezTo>
                    <a:pt x="334" y="459"/>
                    <a:pt x="108" y="470"/>
                    <a:pt x="36" y="649"/>
                  </a:cubicBezTo>
                  <a:cubicBezTo>
                    <a:pt x="1" y="828"/>
                    <a:pt x="298" y="1137"/>
                    <a:pt x="477" y="1197"/>
                  </a:cubicBezTo>
                  <a:cubicBezTo>
                    <a:pt x="501" y="1232"/>
                    <a:pt x="536" y="1280"/>
                    <a:pt x="548" y="1304"/>
                  </a:cubicBezTo>
                  <a:cubicBezTo>
                    <a:pt x="417" y="1328"/>
                    <a:pt x="632" y="1530"/>
                    <a:pt x="715" y="1661"/>
                  </a:cubicBezTo>
                  <a:cubicBezTo>
                    <a:pt x="735" y="1651"/>
                    <a:pt x="758" y="1645"/>
                    <a:pt x="786" y="1645"/>
                  </a:cubicBezTo>
                  <a:cubicBezTo>
                    <a:pt x="824" y="1645"/>
                    <a:pt x="869" y="1657"/>
                    <a:pt x="917" y="1685"/>
                  </a:cubicBezTo>
                  <a:cubicBezTo>
                    <a:pt x="929" y="1661"/>
                    <a:pt x="953" y="1649"/>
                    <a:pt x="965" y="1649"/>
                  </a:cubicBezTo>
                  <a:cubicBezTo>
                    <a:pt x="1215" y="1471"/>
                    <a:pt x="1477" y="1292"/>
                    <a:pt x="1775" y="1221"/>
                  </a:cubicBezTo>
                  <a:lnTo>
                    <a:pt x="1775" y="1221"/>
                  </a:lnTo>
                  <a:cubicBezTo>
                    <a:pt x="1560" y="1244"/>
                    <a:pt x="1382" y="1304"/>
                    <a:pt x="1215" y="1423"/>
                  </a:cubicBezTo>
                  <a:cubicBezTo>
                    <a:pt x="1203" y="1411"/>
                    <a:pt x="1203" y="1399"/>
                    <a:pt x="1191" y="1387"/>
                  </a:cubicBezTo>
                  <a:cubicBezTo>
                    <a:pt x="1286" y="1149"/>
                    <a:pt x="1572" y="1280"/>
                    <a:pt x="1727" y="1113"/>
                  </a:cubicBezTo>
                  <a:cubicBezTo>
                    <a:pt x="1739" y="1125"/>
                    <a:pt x="1751" y="1185"/>
                    <a:pt x="1763" y="1221"/>
                  </a:cubicBezTo>
                  <a:cubicBezTo>
                    <a:pt x="1846" y="1209"/>
                    <a:pt x="1917" y="1209"/>
                    <a:pt x="1989" y="1209"/>
                  </a:cubicBezTo>
                  <a:cubicBezTo>
                    <a:pt x="2025" y="1185"/>
                    <a:pt x="2025" y="1125"/>
                    <a:pt x="2025" y="1054"/>
                  </a:cubicBezTo>
                  <a:cubicBezTo>
                    <a:pt x="1931" y="1011"/>
                    <a:pt x="1844" y="995"/>
                    <a:pt x="1763" y="995"/>
                  </a:cubicBezTo>
                  <a:cubicBezTo>
                    <a:pt x="1595" y="995"/>
                    <a:pt x="1446" y="1062"/>
                    <a:pt x="1286" y="1102"/>
                  </a:cubicBezTo>
                  <a:cubicBezTo>
                    <a:pt x="1375" y="1057"/>
                    <a:pt x="1452" y="993"/>
                    <a:pt x="1558" y="993"/>
                  </a:cubicBezTo>
                  <a:cubicBezTo>
                    <a:pt x="1566" y="993"/>
                    <a:pt x="1575" y="993"/>
                    <a:pt x="1584" y="994"/>
                  </a:cubicBezTo>
                  <a:cubicBezTo>
                    <a:pt x="1708" y="994"/>
                    <a:pt x="1801" y="949"/>
                    <a:pt x="1907" y="949"/>
                  </a:cubicBezTo>
                  <a:cubicBezTo>
                    <a:pt x="1933" y="949"/>
                    <a:pt x="1960" y="952"/>
                    <a:pt x="1989" y="959"/>
                  </a:cubicBezTo>
                  <a:lnTo>
                    <a:pt x="2025" y="982"/>
                  </a:lnTo>
                  <a:cubicBezTo>
                    <a:pt x="2025" y="947"/>
                    <a:pt x="2025" y="923"/>
                    <a:pt x="1977" y="887"/>
                  </a:cubicBezTo>
                  <a:cubicBezTo>
                    <a:pt x="1965" y="744"/>
                    <a:pt x="1906" y="530"/>
                    <a:pt x="1798" y="411"/>
                  </a:cubicBezTo>
                  <a:cubicBezTo>
                    <a:pt x="1787" y="411"/>
                    <a:pt x="1751" y="435"/>
                    <a:pt x="1751" y="435"/>
                  </a:cubicBezTo>
                  <a:cubicBezTo>
                    <a:pt x="1727" y="363"/>
                    <a:pt x="1715" y="304"/>
                    <a:pt x="1691" y="244"/>
                  </a:cubicBezTo>
                  <a:cubicBezTo>
                    <a:pt x="1596" y="244"/>
                    <a:pt x="1489" y="268"/>
                    <a:pt x="1382" y="280"/>
                  </a:cubicBezTo>
                  <a:cubicBezTo>
                    <a:pt x="1489" y="244"/>
                    <a:pt x="1572" y="220"/>
                    <a:pt x="1679" y="197"/>
                  </a:cubicBezTo>
                  <a:cubicBezTo>
                    <a:pt x="1667" y="113"/>
                    <a:pt x="1632" y="54"/>
                    <a:pt x="1608" y="30"/>
                  </a:cubicBezTo>
                  <a:cubicBezTo>
                    <a:pt x="1592" y="8"/>
                    <a:pt x="1576" y="0"/>
                    <a:pt x="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7"/>
            <p:cNvSpPr/>
            <p:nvPr/>
          </p:nvSpPr>
          <p:spPr>
            <a:xfrm>
              <a:off x="-6713950" y="-1809675"/>
              <a:ext cx="34550" cy="23300"/>
            </a:xfrm>
            <a:custGeom>
              <a:rect b="b" l="l" r="r" t="t"/>
              <a:pathLst>
                <a:path extrusionOk="0" h="932" w="1382">
                  <a:moveTo>
                    <a:pt x="1186" y="605"/>
                  </a:moveTo>
                  <a:lnTo>
                    <a:pt x="1186" y="605"/>
                  </a:lnTo>
                  <a:cubicBezTo>
                    <a:pt x="1193" y="612"/>
                    <a:pt x="1199" y="618"/>
                    <a:pt x="1205" y="624"/>
                  </a:cubicBezTo>
                  <a:lnTo>
                    <a:pt x="1205" y="624"/>
                  </a:lnTo>
                  <a:cubicBezTo>
                    <a:pt x="1204" y="621"/>
                    <a:pt x="1203" y="616"/>
                    <a:pt x="1203" y="610"/>
                  </a:cubicBezTo>
                  <a:cubicBezTo>
                    <a:pt x="1197" y="608"/>
                    <a:pt x="1191" y="607"/>
                    <a:pt x="1186" y="605"/>
                  </a:cubicBezTo>
                  <a:close/>
                  <a:moveTo>
                    <a:pt x="1205" y="624"/>
                  </a:moveTo>
                  <a:cubicBezTo>
                    <a:pt x="1208" y="634"/>
                    <a:pt x="1215" y="634"/>
                    <a:pt x="1215" y="634"/>
                  </a:cubicBezTo>
                  <a:cubicBezTo>
                    <a:pt x="1212" y="631"/>
                    <a:pt x="1208" y="627"/>
                    <a:pt x="1205" y="624"/>
                  </a:cubicBezTo>
                  <a:close/>
                  <a:moveTo>
                    <a:pt x="1203" y="693"/>
                  </a:moveTo>
                  <a:cubicBezTo>
                    <a:pt x="1213" y="703"/>
                    <a:pt x="1244" y="734"/>
                    <a:pt x="1269" y="753"/>
                  </a:cubicBezTo>
                  <a:lnTo>
                    <a:pt x="1269" y="753"/>
                  </a:lnTo>
                  <a:cubicBezTo>
                    <a:pt x="1207" y="755"/>
                    <a:pt x="1167" y="770"/>
                    <a:pt x="1167" y="824"/>
                  </a:cubicBezTo>
                  <a:cubicBezTo>
                    <a:pt x="1156" y="824"/>
                    <a:pt x="1144" y="812"/>
                    <a:pt x="1132" y="801"/>
                  </a:cubicBezTo>
                  <a:cubicBezTo>
                    <a:pt x="1078" y="735"/>
                    <a:pt x="1108" y="729"/>
                    <a:pt x="1145" y="729"/>
                  </a:cubicBezTo>
                  <a:cubicBezTo>
                    <a:pt x="1153" y="729"/>
                    <a:pt x="1162" y="729"/>
                    <a:pt x="1170" y="729"/>
                  </a:cubicBezTo>
                  <a:cubicBezTo>
                    <a:pt x="1199" y="729"/>
                    <a:pt x="1222" y="726"/>
                    <a:pt x="1203" y="693"/>
                  </a:cubicBezTo>
                  <a:close/>
                  <a:moveTo>
                    <a:pt x="102" y="1"/>
                  </a:moveTo>
                  <a:cubicBezTo>
                    <a:pt x="60" y="1"/>
                    <a:pt x="61" y="41"/>
                    <a:pt x="72" y="62"/>
                  </a:cubicBezTo>
                  <a:cubicBezTo>
                    <a:pt x="108" y="122"/>
                    <a:pt x="1" y="86"/>
                    <a:pt x="72" y="170"/>
                  </a:cubicBezTo>
                  <a:cubicBezTo>
                    <a:pt x="155" y="265"/>
                    <a:pt x="501" y="503"/>
                    <a:pt x="644" y="574"/>
                  </a:cubicBezTo>
                  <a:cubicBezTo>
                    <a:pt x="667" y="586"/>
                    <a:pt x="715" y="634"/>
                    <a:pt x="739" y="646"/>
                  </a:cubicBezTo>
                  <a:cubicBezTo>
                    <a:pt x="737" y="645"/>
                    <a:pt x="735" y="645"/>
                    <a:pt x="734" y="645"/>
                  </a:cubicBezTo>
                  <a:cubicBezTo>
                    <a:pt x="697" y="645"/>
                    <a:pt x="945" y="803"/>
                    <a:pt x="1048" y="884"/>
                  </a:cubicBezTo>
                  <a:cubicBezTo>
                    <a:pt x="1072" y="884"/>
                    <a:pt x="1096" y="884"/>
                    <a:pt x="1167" y="932"/>
                  </a:cubicBezTo>
                  <a:lnTo>
                    <a:pt x="1167" y="920"/>
                  </a:lnTo>
                  <a:cubicBezTo>
                    <a:pt x="1212" y="864"/>
                    <a:pt x="1204" y="776"/>
                    <a:pt x="1273" y="756"/>
                  </a:cubicBezTo>
                  <a:lnTo>
                    <a:pt x="1273" y="756"/>
                  </a:lnTo>
                  <a:cubicBezTo>
                    <a:pt x="1278" y="760"/>
                    <a:pt x="1282" y="763"/>
                    <a:pt x="1287" y="765"/>
                  </a:cubicBezTo>
                  <a:lnTo>
                    <a:pt x="1370" y="765"/>
                  </a:lnTo>
                  <a:cubicBezTo>
                    <a:pt x="1382" y="765"/>
                    <a:pt x="1334" y="717"/>
                    <a:pt x="1275" y="670"/>
                  </a:cubicBezTo>
                  <a:cubicBezTo>
                    <a:pt x="1196" y="635"/>
                    <a:pt x="1148" y="625"/>
                    <a:pt x="1113" y="625"/>
                  </a:cubicBezTo>
                  <a:cubicBezTo>
                    <a:pt x="1062" y="625"/>
                    <a:pt x="1038" y="646"/>
                    <a:pt x="989" y="646"/>
                  </a:cubicBezTo>
                  <a:cubicBezTo>
                    <a:pt x="1009" y="636"/>
                    <a:pt x="995" y="608"/>
                    <a:pt x="1028" y="608"/>
                  </a:cubicBezTo>
                  <a:cubicBezTo>
                    <a:pt x="1033" y="608"/>
                    <a:pt x="1040" y="608"/>
                    <a:pt x="1048" y="610"/>
                  </a:cubicBezTo>
                  <a:cubicBezTo>
                    <a:pt x="1104" y="610"/>
                    <a:pt x="1117" y="599"/>
                    <a:pt x="1145" y="599"/>
                  </a:cubicBezTo>
                  <a:cubicBezTo>
                    <a:pt x="1155" y="599"/>
                    <a:pt x="1168" y="601"/>
                    <a:pt x="1186" y="605"/>
                  </a:cubicBezTo>
                  <a:lnTo>
                    <a:pt x="1186" y="605"/>
                  </a:lnTo>
                  <a:cubicBezTo>
                    <a:pt x="1170" y="591"/>
                    <a:pt x="1153" y="577"/>
                    <a:pt x="1132" y="562"/>
                  </a:cubicBezTo>
                  <a:cubicBezTo>
                    <a:pt x="1013" y="467"/>
                    <a:pt x="846" y="336"/>
                    <a:pt x="715" y="265"/>
                  </a:cubicBezTo>
                  <a:cubicBezTo>
                    <a:pt x="667" y="229"/>
                    <a:pt x="608" y="181"/>
                    <a:pt x="560" y="158"/>
                  </a:cubicBezTo>
                  <a:lnTo>
                    <a:pt x="453" y="158"/>
                  </a:lnTo>
                  <a:cubicBezTo>
                    <a:pt x="443" y="163"/>
                    <a:pt x="429" y="165"/>
                    <a:pt x="411" y="165"/>
                  </a:cubicBezTo>
                  <a:cubicBezTo>
                    <a:pt x="386" y="165"/>
                    <a:pt x="352" y="160"/>
                    <a:pt x="310" y="146"/>
                  </a:cubicBezTo>
                  <a:lnTo>
                    <a:pt x="310" y="146"/>
                  </a:lnTo>
                  <a:cubicBezTo>
                    <a:pt x="370" y="158"/>
                    <a:pt x="417" y="158"/>
                    <a:pt x="453" y="158"/>
                  </a:cubicBezTo>
                  <a:cubicBezTo>
                    <a:pt x="489" y="158"/>
                    <a:pt x="501" y="146"/>
                    <a:pt x="525" y="122"/>
                  </a:cubicBezTo>
                  <a:cubicBezTo>
                    <a:pt x="453" y="86"/>
                    <a:pt x="417" y="39"/>
                    <a:pt x="370" y="27"/>
                  </a:cubicBezTo>
                  <a:cubicBezTo>
                    <a:pt x="351" y="15"/>
                    <a:pt x="342" y="10"/>
                    <a:pt x="337" y="10"/>
                  </a:cubicBezTo>
                  <a:cubicBezTo>
                    <a:pt x="324" y="10"/>
                    <a:pt x="344" y="40"/>
                    <a:pt x="329" y="40"/>
                  </a:cubicBezTo>
                  <a:cubicBezTo>
                    <a:pt x="327" y="40"/>
                    <a:pt x="325" y="40"/>
                    <a:pt x="322" y="39"/>
                  </a:cubicBezTo>
                  <a:cubicBezTo>
                    <a:pt x="274" y="20"/>
                    <a:pt x="246" y="16"/>
                    <a:pt x="223" y="16"/>
                  </a:cubicBezTo>
                  <a:cubicBezTo>
                    <a:pt x="208" y="16"/>
                    <a:pt x="196" y="17"/>
                    <a:pt x="183" y="17"/>
                  </a:cubicBezTo>
                  <a:cubicBezTo>
                    <a:pt x="166" y="17"/>
                    <a:pt x="147" y="15"/>
                    <a:pt x="120" y="3"/>
                  </a:cubicBezTo>
                  <a:cubicBezTo>
                    <a:pt x="113" y="2"/>
                    <a:pt x="108" y="1"/>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6390700" y="-1664775"/>
              <a:ext cx="46175" cy="41525"/>
            </a:xfrm>
            <a:custGeom>
              <a:rect b="b" l="l" r="r" t="t"/>
              <a:pathLst>
                <a:path extrusionOk="0" h="1661" w="1847">
                  <a:moveTo>
                    <a:pt x="1025" y="279"/>
                  </a:moveTo>
                  <a:cubicBezTo>
                    <a:pt x="941" y="339"/>
                    <a:pt x="846" y="374"/>
                    <a:pt x="715" y="374"/>
                  </a:cubicBezTo>
                  <a:cubicBezTo>
                    <a:pt x="822" y="350"/>
                    <a:pt x="918" y="315"/>
                    <a:pt x="1025" y="279"/>
                  </a:cubicBezTo>
                  <a:close/>
                  <a:moveTo>
                    <a:pt x="1078" y="1"/>
                  </a:moveTo>
                  <a:cubicBezTo>
                    <a:pt x="1030" y="1"/>
                    <a:pt x="1013" y="79"/>
                    <a:pt x="965" y="89"/>
                  </a:cubicBezTo>
                  <a:cubicBezTo>
                    <a:pt x="787" y="89"/>
                    <a:pt x="679" y="208"/>
                    <a:pt x="525" y="219"/>
                  </a:cubicBezTo>
                  <a:cubicBezTo>
                    <a:pt x="406" y="231"/>
                    <a:pt x="346" y="327"/>
                    <a:pt x="287" y="410"/>
                  </a:cubicBezTo>
                  <a:cubicBezTo>
                    <a:pt x="215" y="553"/>
                    <a:pt x="13" y="553"/>
                    <a:pt x="1" y="708"/>
                  </a:cubicBezTo>
                  <a:cubicBezTo>
                    <a:pt x="1" y="874"/>
                    <a:pt x="287" y="1172"/>
                    <a:pt x="465" y="1232"/>
                  </a:cubicBezTo>
                  <a:cubicBezTo>
                    <a:pt x="477" y="1243"/>
                    <a:pt x="525" y="1291"/>
                    <a:pt x="537" y="1327"/>
                  </a:cubicBezTo>
                  <a:cubicBezTo>
                    <a:pt x="418" y="1339"/>
                    <a:pt x="644" y="1541"/>
                    <a:pt x="727" y="1660"/>
                  </a:cubicBezTo>
                  <a:cubicBezTo>
                    <a:pt x="753" y="1647"/>
                    <a:pt x="783" y="1638"/>
                    <a:pt x="818" y="1638"/>
                  </a:cubicBezTo>
                  <a:cubicBezTo>
                    <a:pt x="847" y="1638"/>
                    <a:pt x="880" y="1644"/>
                    <a:pt x="918" y="1660"/>
                  </a:cubicBezTo>
                  <a:cubicBezTo>
                    <a:pt x="941" y="1660"/>
                    <a:pt x="953" y="1648"/>
                    <a:pt x="965" y="1636"/>
                  </a:cubicBezTo>
                  <a:cubicBezTo>
                    <a:pt x="1191" y="1446"/>
                    <a:pt x="1370" y="1220"/>
                    <a:pt x="1632" y="1089"/>
                  </a:cubicBezTo>
                  <a:lnTo>
                    <a:pt x="1632" y="1089"/>
                  </a:lnTo>
                  <a:cubicBezTo>
                    <a:pt x="1453" y="1160"/>
                    <a:pt x="1311" y="1243"/>
                    <a:pt x="1180" y="1386"/>
                  </a:cubicBezTo>
                  <a:lnTo>
                    <a:pt x="1132" y="1339"/>
                  </a:lnTo>
                  <a:cubicBezTo>
                    <a:pt x="1180" y="1112"/>
                    <a:pt x="1477" y="1184"/>
                    <a:pt x="1561" y="993"/>
                  </a:cubicBezTo>
                  <a:cubicBezTo>
                    <a:pt x="1572" y="1005"/>
                    <a:pt x="1620" y="1053"/>
                    <a:pt x="1632" y="1089"/>
                  </a:cubicBezTo>
                  <a:cubicBezTo>
                    <a:pt x="1692" y="1053"/>
                    <a:pt x="1751" y="1029"/>
                    <a:pt x="1834" y="1005"/>
                  </a:cubicBezTo>
                  <a:cubicBezTo>
                    <a:pt x="1846" y="993"/>
                    <a:pt x="1834" y="934"/>
                    <a:pt x="1799" y="862"/>
                  </a:cubicBezTo>
                  <a:cubicBezTo>
                    <a:pt x="1770" y="859"/>
                    <a:pt x="1742" y="857"/>
                    <a:pt x="1716" y="857"/>
                  </a:cubicBezTo>
                  <a:cubicBezTo>
                    <a:pt x="1481" y="857"/>
                    <a:pt x="1338" y="990"/>
                    <a:pt x="1156" y="1065"/>
                  </a:cubicBezTo>
                  <a:cubicBezTo>
                    <a:pt x="1239" y="1005"/>
                    <a:pt x="1299" y="934"/>
                    <a:pt x="1394" y="922"/>
                  </a:cubicBezTo>
                  <a:cubicBezTo>
                    <a:pt x="1537" y="874"/>
                    <a:pt x="1608" y="791"/>
                    <a:pt x="1751" y="791"/>
                  </a:cubicBezTo>
                  <a:lnTo>
                    <a:pt x="1787" y="791"/>
                  </a:lnTo>
                  <a:cubicBezTo>
                    <a:pt x="1751" y="755"/>
                    <a:pt x="1739" y="731"/>
                    <a:pt x="1739" y="696"/>
                  </a:cubicBezTo>
                  <a:cubicBezTo>
                    <a:pt x="1668" y="565"/>
                    <a:pt x="1549" y="398"/>
                    <a:pt x="1418" y="315"/>
                  </a:cubicBezTo>
                  <a:lnTo>
                    <a:pt x="1382" y="339"/>
                  </a:lnTo>
                  <a:cubicBezTo>
                    <a:pt x="1334" y="291"/>
                    <a:pt x="1299" y="231"/>
                    <a:pt x="1263" y="196"/>
                  </a:cubicBezTo>
                  <a:cubicBezTo>
                    <a:pt x="1191" y="219"/>
                    <a:pt x="1096" y="255"/>
                    <a:pt x="1025" y="279"/>
                  </a:cubicBezTo>
                  <a:cubicBezTo>
                    <a:pt x="1096" y="231"/>
                    <a:pt x="1156" y="196"/>
                    <a:pt x="1239" y="148"/>
                  </a:cubicBezTo>
                  <a:cubicBezTo>
                    <a:pt x="1203" y="89"/>
                    <a:pt x="1156" y="41"/>
                    <a:pt x="1120" y="17"/>
                  </a:cubicBezTo>
                  <a:cubicBezTo>
                    <a:pt x="1104" y="5"/>
                    <a:pt x="1090"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
            <p:cNvSpPr/>
            <p:nvPr/>
          </p:nvSpPr>
          <p:spPr>
            <a:xfrm>
              <a:off x="-5913850" y="-1870925"/>
              <a:ext cx="41700" cy="31075"/>
            </a:xfrm>
            <a:custGeom>
              <a:rect b="b" l="l" r="r" t="t"/>
              <a:pathLst>
                <a:path extrusionOk="0" h="1243" w="1668">
                  <a:moveTo>
                    <a:pt x="1227" y="941"/>
                  </a:moveTo>
                  <a:lnTo>
                    <a:pt x="1227" y="941"/>
                  </a:lnTo>
                  <a:cubicBezTo>
                    <a:pt x="1132" y="965"/>
                    <a:pt x="1072" y="1000"/>
                    <a:pt x="1013" y="1036"/>
                  </a:cubicBezTo>
                  <a:cubicBezTo>
                    <a:pt x="1060" y="976"/>
                    <a:pt x="1120" y="953"/>
                    <a:pt x="1227" y="941"/>
                  </a:cubicBezTo>
                  <a:close/>
                  <a:moveTo>
                    <a:pt x="560" y="0"/>
                  </a:moveTo>
                  <a:cubicBezTo>
                    <a:pt x="543" y="9"/>
                    <a:pt x="521" y="17"/>
                    <a:pt x="475" y="17"/>
                  </a:cubicBezTo>
                  <a:cubicBezTo>
                    <a:pt x="456" y="17"/>
                    <a:pt x="433" y="16"/>
                    <a:pt x="405" y="12"/>
                  </a:cubicBezTo>
                  <a:cubicBezTo>
                    <a:pt x="405" y="24"/>
                    <a:pt x="394" y="48"/>
                    <a:pt x="394" y="48"/>
                  </a:cubicBezTo>
                  <a:cubicBezTo>
                    <a:pt x="298" y="191"/>
                    <a:pt x="263" y="369"/>
                    <a:pt x="120" y="500"/>
                  </a:cubicBezTo>
                  <a:cubicBezTo>
                    <a:pt x="239" y="429"/>
                    <a:pt x="322" y="357"/>
                    <a:pt x="346" y="238"/>
                  </a:cubicBezTo>
                  <a:cubicBezTo>
                    <a:pt x="382" y="250"/>
                    <a:pt x="394" y="262"/>
                    <a:pt x="405" y="262"/>
                  </a:cubicBezTo>
                  <a:cubicBezTo>
                    <a:pt x="477" y="441"/>
                    <a:pt x="227" y="417"/>
                    <a:pt x="239" y="560"/>
                  </a:cubicBezTo>
                  <a:cubicBezTo>
                    <a:pt x="215" y="548"/>
                    <a:pt x="167" y="524"/>
                    <a:pt x="144" y="500"/>
                  </a:cubicBezTo>
                  <a:cubicBezTo>
                    <a:pt x="108" y="536"/>
                    <a:pt x="60" y="548"/>
                    <a:pt x="24" y="584"/>
                  </a:cubicBezTo>
                  <a:cubicBezTo>
                    <a:pt x="1" y="595"/>
                    <a:pt x="48" y="643"/>
                    <a:pt x="108" y="679"/>
                  </a:cubicBezTo>
                  <a:cubicBezTo>
                    <a:pt x="346" y="667"/>
                    <a:pt x="394" y="548"/>
                    <a:pt x="513" y="465"/>
                  </a:cubicBezTo>
                  <a:lnTo>
                    <a:pt x="513" y="465"/>
                  </a:lnTo>
                  <a:cubicBezTo>
                    <a:pt x="501" y="500"/>
                    <a:pt x="477" y="584"/>
                    <a:pt x="405" y="595"/>
                  </a:cubicBezTo>
                  <a:cubicBezTo>
                    <a:pt x="322" y="643"/>
                    <a:pt x="322" y="715"/>
                    <a:pt x="203" y="726"/>
                  </a:cubicBezTo>
                  <a:lnTo>
                    <a:pt x="179" y="726"/>
                  </a:lnTo>
                  <a:cubicBezTo>
                    <a:pt x="215" y="738"/>
                    <a:pt x="239" y="774"/>
                    <a:pt x="239" y="798"/>
                  </a:cubicBezTo>
                  <a:cubicBezTo>
                    <a:pt x="358" y="893"/>
                    <a:pt x="536" y="1012"/>
                    <a:pt x="691" y="1060"/>
                  </a:cubicBezTo>
                  <a:lnTo>
                    <a:pt x="703" y="1036"/>
                  </a:lnTo>
                  <a:cubicBezTo>
                    <a:pt x="763" y="1072"/>
                    <a:pt x="810" y="1096"/>
                    <a:pt x="870" y="1131"/>
                  </a:cubicBezTo>
                  <a:cubicBezTo>
                    <a:pt x="929" y="1096"/>
                    <a:pt x="977" y="1072"/>
                    <a:pt x="1013" y="1036"/>
                  </a:cubicBezTo>
                  <a:lnTo>
                    <a:pt x="1013" y="1036"/>
                  </a:lnTo>
                  <a:cubicBezTo>
                    <a:pt x="977" y="1072"/>
                    <a:pt x="941" y="1119"/>
                    <a:pt x="917" y="1155"/>
                  </a:cubicBezTo>
                  <a:cubicBezTo>
                    <a:pt x="977" y="1191"/>
                    <a:pt x="1036" y="1215"/>
                    <a:pt x="1072" y="1238"/>
                  </a:cubicBezTo>
                  <a:cubicBezTo>
                    <a:pt x="1084" y="1241"/>
                    <a:pt x="1093" y="1243"/>
                    <a:pt x="1101" y="1243"/>
                  </a:cubicBezTo>
                  <a:cubicBezTo>
                    <a:pt x="1154" y="1243"/>
                    <a:pt x="1114" y="1176"/>
                    <a:pt x="1156" y="1155"/>
                  </a:cubicBezTo>
                  <a:cubicBezTo>
                    <a:pt x="1298" y="1143"/>
                    <a:pt x="1310" y="1060"/>
                    <a:pt x="1429" y="1024"/>
                  </a:cubicBezTo>
                  <a:cubicBezTo>
                    <a:pt x="1513" y="1000"/>
                    <a:pt x="1525" y="941"/>
                    <a:pt x="1525" y="857"/>
                  </a:cubicBezTo>
                  <a:cubicBezTo>
                    <a:pt x="1525" y="762"/>
                    <a:pt x="1668" y="726"/>
                    <a:pt x="1596" y="607"/>
                  </a:cubicBezTo>
                  <a:cubicBezTo>
                    <a:pt x="1525" y="488"/>
                    <a:pt x="1156" y="298"/>
                    <a:pt x="989" y="286"/>
                  </a:cubicBezTo>
                  <a:cubicBezTo>
                    <a:pt x="953" y="262"/>
                    <a:pt x="917" y="238"/>
                    <a:pt x="882" y="226"/>
                  </a:cubicBezTo>
                  <a:cubicBezTo>
                    <a:pt x="953" y="203"/>
                    <a:pt x="691" y="72"/>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a:off x="-5695950" y="-2026900"/>
              <a:ext cx="52700" cy="43150"/>
            </a:xfrm>
            <a:custGeom>
              <a:rect b="b" l="l" r="r" t="t"/>
              <a:pathLst>
                <a:path extrusionOk="0" h="1726" w="2108">
                  <a:moveTo>
                    <a:pt x="949" y="1397"/>
                  </a:moveTo>
                  <a:cubicBezTo>
                    <a:pt x="984" y="1397"/>
                    <a:pt x="1021" y="1400"/>
                    <a:pt x="1060" y="1405"/>
                  </a:cubicBezTo>
                  <a:cubicBezTo>
                    <a:pt x="905" y="1405"/>
                    <a:pt x="762" y="1429"/>
                    <a:pt x="619" y="1441"/>
                  </a:cubicBezTo>
                  <a:cubicBezTo>
                    <a:pt x="729" y="1423"/>
                    <a:pt x="831" y="1397"/>
                    <a:pt x="949" y="1397"/>
                  </a:cubicBezTo>
                  <a:close/>
                  <a:moveTo>
                    <a:pt x="1322" y="0"/>
                  </a:moveTo>
                  <a:cubicBezTo>
                    <a:pt x="1295" y="27"/>
                    <a:pt x="1264" y="43"/>
                    <a:pt x="1224" y="43"/>
                  </a:cubicBezTo>
                  <a:cubicBezTo>
                    <a:pt x="1192" y="43"/>
                    <a:pt x="1154" y="33"/>
                    <a:pt x="1107" y="12"/>
                  </a:cubicBezTo>
                  <a:cubicBezTo>
                    <a:pt x="1095" y="12"/>
                    <a:pt x="1083" y="36"/>
                    <a:pt x="1072" y="48"/>
                  </a:cubicBezTo>
                  <a:cubicBezTo>
                    <a:pt x="810" y="227"/>
                    <a:pt x="572" y="429"/>
                    <a:pt x="262" y="488"/>
                  </a:cubicBezTo>
                  <a:cubicBezTo>
                    <a:pt x="476" y="477"/>
                    <a:pt x="655" y="417"/>
                    <a:pt x="810" y="286"/>
                  </a:cubicBezTo>
                  <a:cubicBezTo>
                    <a:pt x="798" y="274"/>
                    <a:pt x="798" y="274"/>
                    <a:pt x="786" y="274"/>
                  </a:cubicBezTo>
                  <a:cubicBezTo>
                    <a:pt x="790" y="267"/>
                    <a:pt x="792" y="264"/>
                    <a:pt x="794" y="264"/>
                  </a:cubicBezTo>
                  <a:cubicBezTo>
                    <a:pt x="799" y="264"/>
                    <a:pt x="801" y="278"/>
                    <a:pt x="810" y="286"/>
                  </a:cubicBezTo>
                  <a:cubicBezTo>
                    <a:pt x="810" y="298"/>
                    <a:pt x="833" y="310"/>
                    <a:pt x="845" y="334"/>
                  </a:cubicBezTo>
                  <a:cubicBezTo>
                    <a:pt x="726" y="572"/>
                    <a:pt x="441" y="429"/>
                    <a:pt x="298" y="596"/>
                  </a:cubicBezTo>
                  <a:cubicBezTo>
                    <a:pt x="274" y="584"/>
                    <a:pt x="262" y="524"/>
                    <a:pt x="250" y="488"/>
                  </a:cubicBezTo>
                  <a:cubicBezTo>
                    <a:pt x="179" y="512"/>
                    <a:pt x="95" y="512"/>
                    <a:pt x="24" y="512"/>
                  </a:cubicBezTo>
                  <a:cubicBezTo>
                    <a:pt x="12" y="524"/>
                    <a:pt x="0" y="584"/>
                    <a:pt x="0" y="655"/>
                  </a:cubicBezTo>
                  <a:cubicBezTo>
                    <a:pt x="86" y="698"/>
                    <a:pt x="170" y="714"/>
                    <a:pt x="252" y="714"/>
                  </a:cubicBezTo>
                  <a:cubicBezTo>
                    <a:pt x="419" y="714"/>
                    <a:pt x="578" y="647"/>
                    <a:pt x="738" y="608"/>
                  </a:cubicBezTo>
                  <a:lnTo>
                    <a:pt x="738" y="608"/>
                  </a:lnTo>
                  <a:cubicBezTo>
                    <a:pt x="661" y="652"/>
                    <a:pt x="574" y="716"/>
                    <a:pt x="467" y="716"/>
                  </a:cubicBezTo>
                  <a:cubicBezTo>
                    <a:pt x="458" y="716"/>
                    <a:pt x="449" y="716"/>
                    <a:pt x="441" y="715"/>
                  </a:cubicBezTo>
                  <a:cubicBezTo>
                    <a:pt x="321" y="715"/>
                    <a:pt x="239" y="745"/>
                    <a:pt x="145" y="745"/>
                  </a:cubicBezTo>
                  <a:cubicBezTo>
                    <a:pt x="107" y="745"/>
                    <a:pt x="68" y="740"/>
                    <a:pt x="24" y="727"/>
                  </a:cubicBezTo>
                  <a:lnTo>
                    <a:pt x="0" y="715"/>
                  </a:lnTo>
                  <a:lnTo>
                    <a:pt x="0" y="715"/>
                  </a:lnTo>
                  <a:cubicBezTo>
                    <a:pt x="0" y="762"/>
                    <a:pt x="0" y="786"/>
                    <a:pt x="12" y="822"/>
                  </a:cubicBezTo>
                  <a:cubicBezTo>
                    <a:pt x="24" y="989"/>
                    <a:pt x="71" y="1191"/>
                    <a:pt x="179" y="1310"/>
                  </a:cubicBezTo>
                  <a:cubicBezTo>
                    <a:pt x="191" y="1310"/>
                    <a:pt x="214" y="1298"/>
                    <a:pt x="214" y="1298"/>
                  </a:cubicBezTo>
                  <a:cubicBezTo>
                    <a:pt x="250" y="1358"/>
                    <a:pt x="262" y="1417"/>
                    <a:pt x="286" y="1477"/>
                  </a:cubicBezTo>
                  <a:cubicBezTo>
                    <a:pt x="405" y="1477"/>
                    <a:pt x="500" y="1465"/>
                    <a:pt x="619" y="1441"/>
                  </a:cubicBezTo>
                  <a:lnTo>
                    <a:pt x="619" y="1441"/>
                  </a:lnTo>
                  <a:cubicBezTo>
                    <a:pt x="512" y="1477"/>
                    <a:pt x="405" y="1500"/>
                    <a:pt x="298" y="1536"/>
                  </a:cubicBezTo>
                  <a:cubicBezTo>
                    <a:pt x="310" y="1608"/>
                    <a:pt x="321" y="1667"/>
                    <a:pt x="369" y="1703"/>
                  </a:cubicBezTo>
                  <a:cubicBezTo>
                    <a:pt x="383" y="1719"/>
                    <a:pt x="398" y="1726"/>
                    <a:pt x="414" y="1726"/>
                  </a:cubicBezTo>
                  <a:cubicBezTo>
                    <a:pt x="467" y="1726"/>
                    <a:pt x="531" y="1655"/>
                    <a:pt x="595" y="1655"/>
                  </a:cubicBezTo>
                  <a:cubicBezTo>
                    <a:pt x="630" y="1663"/>
                    <a:pt x="665" y="1666"/>
                    <a:pt x="700" y="1666"/>
                  </a:cubicBezTo>
                  <a:cubicBezTo>
                    <a:pt x="876" y="1666"/>
                    <a:pt x="1047" y="1580"/>
                    <a:pt x="1226" y="1560"/>
                  </a:cubicBezTo>
                  <a:cubicBezTo>
                    <a:pt x="1393" y="1548"/>
                    <a:pt x="1512" y="1441"/>
                    <a:pt x="1619" y="1346"/>
                  </a:cubicBezTo>
                  <a:cubicBezTo>
                    <a:pt x="1750" y="1179"/>
                    <a:pt x="2000" y="1143"/>
                    <a:pt x="2060" y="941"/>
                  </a:cubicBezTo>
                  <a:cubicBezTo>
                    <a:pt x="2107" y="750"/>
                    <a:pt x="1786" y="477"/>
                    <a:pt x="1584" y="429"/>
                  </a:cubicBezTo>
                  <a:cubicBezTo>
                    <a:pt x="1572" y="417"/>
                    <a:pt x="1524" y="369"/>
                    <a:pt x="1512" y="346"/>
                  </a:cubicBezTo>
                  <a:cubicBezTo>
                    <a:pt x="1643" y="310"/>
                    <a:pt x="1405" y="119"/>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a:off x="-6253175" y="-1564450"/>
              <a:ext cx="23825" cy="34350"/>
            </a:xfrm>
            <a:custGeom>
              <a:rect b="b" l="l" r="r" t="t"/>
              <a:pathLst>
                <a:path extrusionOk="0" h="1374" w="953">
                  <a:moveTo>
                    <a:pt x="584" y="302"/>
                  </a:moveTo>
                  <a:lnTo>
                    <a:pt x="584" y="302"/>
                  </a:lnTo>
                  <a:cubicBezTo>
                    <a:pt x="632" y="374"/>
                    <a:pt x="655" y="433"/>
                    <a:pt x="691" y="493"/>
                  </a:cubicBezTo>
                  <a:cubicBezTo>
                    <a:pt x="643" y="445"/>
                    <a:pt x="620" y="409"/>
                    <a:pt x="584" y="302"/>
                  </a:cubicBezTo>
                  <a:close/>
                  <a:moveTo>
                    <a:pt x="154" y="1165"/>
                  </a:moveTo>
                  <a:cubicBezTo>
                    <a:pt x="168" y="1165"/>
                    <a:pt x="144" y="1245"/>
                    <a:pt x="154" y="1245"/>
                  </a:cubicBezTo>
                  <a:cubicBezTo>
                    <a:pt x="156" y="1245"/>
                    <a:pt x="160" y="1241"/>
                    <a:pt x="167" y="1231"/>
                  </a:cubicBezTo>
                  <a:lnTo>
                    <a:pt x="167" y="1231"/>
                  </a:lnTo>
                  <a:cubicBezTo>
                    <a:pt x="159" y="1247"/>
                    <a:pt x="140" y="1275"/>
                    <a:pt x="125" y="1298"/>
                  </a:cubicBezTo>
                  <a:lnTo>
                    <a:pt x="125" y="1298"/>
                  </a:lnTo>
                  <a:cubicBezTo>
                    <a:pt x="130" y="1278"/>
                    <a:pt x="123" y="1260"/>
                    <a:pt x="115" y="1260"/>
                  </a:cubicBezTo>
                  <a:lnTo>
                    <a:pt x="115" y="1260"/>
                  </a:lnTo>
                  <a:cubicBezTo>
                    <a:pt x="113" y="1260"/>
                    <a:pt x="110" y="1262"/>
                    <a:pt x="108" y="1267"/>
                  </a:cubicBezTo>
                  <a:cubicBezTo>
                    <a:pt x="108" y="1255"/>
                    <a:pt x="120" y="1231"/>
                    <a:pt x="120" y="1207"/>
                  </a:cubicBezTo>
                  <a:cubicBezTo>
                    <a:pt x="139" y="1177"/>
                    <a:pt x="149" y="1165"/>
                    <a:pt x="154" y="1165"/>
                  </a:cubicBezTo>
                  <a:close/>
                  <a:moveTo>
                    <a:pt x="191" y="1"/>
                  </a:moveTo>
                  <a:cubicBezTo>
                    <a:pt x="152" y="1"/>
                    <a:pt x="115" y="15"/>
                    <a:pt x="84" y="64"/>
                  </a:cubicBezTo>
                  <a:cubicBezTo>
                    <a:pt x="1" y="195"/>
                    <a:pt x="60" y="636"/>
                    <a:pt x="96" y="767"/>
                  </a:cubicBezTo>
                  <a:lnTo>
                    <a:pt x="96" y="874"/>
                  </a:lnTo>
                  <a:cubicBezTo>
                    <a:pt x="94" y="870"/>
                    <a:pt x="92" y="868"/>
                    <a:pt x="91" y="868"/>
                  </a:cubicBezTo>
                  <a:cubicBezTo>
                    <a:pt x="74" y="868"/>
                    <a:pt x="84" y="1100"/>
                    <a:pt x="84" y="1231"/>
                  </a:cubicBezTo>
                  <a:lnTo>
                    <a:pt x="84" y="1326"/>
                  </a:lnTo>
                  <a:cubicBezTo>
                    <a:pt x="84" y="1326"/>
                    <a:pt x="100" y="1300"/>
                    <a:pt x="107" y="1300"/>
                  </a:cubicBezTo>
                  <a:cubicBezTo>
                    <a:pt x="110" y="1300"/>
                    <a:pt x="112" y="1306"/>
                    <a:pt x="108" y="1326"/>
                  </a:cubicBezTo>
                  <a:cubicBezTo>
                    <a:pt x="108" y="1326"/>
                    <a:pt x="100" y="1350"/>
                    <a:pt x="90" y="1365"/>
                  </a:cubicBezTo>
                  <a:lnTo>
                    <a:pt x="90" y="1365"/>
                  </a:lnTo>
                  <a:cubicBezTo>
                    <a:pt x="103" y="1349"/>
                    <a:pt x="132" y="1311"/>
                    <a:pt x="167" y="1267"/>
                  </a:cubicBezTo>
                  <a:cubicBezTo>
                    <a:pt x="298" y="1112"/>
                    <a:pt x="239" y="1088"/>
                    <a:pt x="227" y="1029"/>
                  </a:cubicBezTo>
                  <a:cubicBezTo>
                    <a:pt x="230" y="1029"/>
                    <a:pt x="235" y="1028"/>
                    <a:pt x="241" y="1028"/>
                  </a:cubicBezTo>
                  <a:cubicBezTo>
                    <a:pt x="255" y="1028"/>
                    <a:pt x="271" y="1034"/>
                    <a:pt x="262" y="1076"/>
                  </a:cubicBezTo>
                  <a:cubicBezTo>
                    <a:pt x="239" y="1136"/>
                    <a:pt x="286" y="1124"/>
                    <a:pt x="215" y="1207"/>
                  </a:cubicBezTo>
                  <a:cubicBezTo>
                    <a:pt x="239" y="1183"/>
                    <a:pt x="274" y="1159"/>
                    <a:pt x="286" y="1159"/>
                  </a:cubicBezTo>
                  <a:cubicBezTo>
                    <a:pt x="393" y="1040"/>
                    <a:pt x="560" y="909"/>
                    <a:pt x="643" y="790"/>
                  </a:cubicBezTo>
                  <a:lnTo>
                    <a:pt x="632" y="778"/>
                  </a:lnTo>
                  <a:cubicBezTo>
                    <a:pt x="667" y="731"/>
                    <a:pt x="703" y="683"/>
                    <a:pt x="751" y="648"/>
                  </a:cubicBezTo>
                  <a:cubicBezTo>
                    <a:pt x="739" y="588"/>
                    <a:pt x="715" y="540"/>
                    <a:pt x="691" y="493"/>
                  </a:cubicBezTo>
                  <a:lnTo>
                    <a:pt x="691" y="493"/>
                  </a:lnTo>
                  <a:cubicBezTo>
                    <a:pt x="739" y="528"/>
                    <a:pt x="763" y="552"/>
                    <a:pt x="798" y="600"/>
                  </a:cubicBezTo>
                  <a:cubicBezTo>
                    <a:pt x="858" y="552"/>
                    <a:pt x="893" y="505"/>
                    <a:pt x="917" y="469"/>
                  </a:cubicBezTo>
                  <a:cubicBezTo>
                    <a:pt x="953" y="386"/>
                    <a:pt x="858" y="421"/>
                    <a:pt x="834" y="374"/>
                  </a:cubicBezTo>
                  <a:cubicBezTo>
                    <a:pt x="822" y="231"/>
                    <a:pt x="703" y="195"/>
                    <a:pt x="643" y="76"/>
                  </a:cubicBezTo>
                  <a:cubicBezTo>
                    <a:pt x="605" y="22"/>
                    <a:pt x="557" y="8"/>
                    <a:pt x="501" y="8"/>
                  </a:cubicBezTo>
                  <a:cubicBezTo>
                    <a:pt x="471" y="8"/>
                    <a:pt x="439" y="12"/>
                    <a:pt x="405" y="16"/>
                  </a:cubicBezTo>
                  <a:cubicBezTo>
                    <a:pt x="388" y="22"/>
                    <a:pt x="372" y="24"/>
                    <a:pt x="355" y="24"/>
                  </a:cubicBezTo>
                  <a:cubicBezTo>
                    <a:pt x="298" y="24"/>
                    <a:pt x="242" y="1"/>
                    <a:pt x="191" y="1"/>
                  </a:cubicBezTo>
                  <a:close/>
                  <a:moveTo>
                    <a:pt x="90" y="1365"/>
                  </a:moveTo>
                  <a:lnTo>
                    <a:pt x="90" y="1365"/>
                  </a:lnTo>
                  <a:cubicBezTo>
                    <a:pt x="86" y="1371"/>
                    <a:pt x="84" y="1374"/>
                    <a:pt x="84" y="1374"/>
                  </a:cubicBezTo>
                  <a:cubicBezTo>
                    <a:pt x="86" y="1372"/>
                    <a:pt x="88" y="1369"/>
                    <a:pt x="90" y="1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7"/>
            <p:cNvSpPr/>
            <p:nvPr/>
          </p:nvSpPr>
          <p:spPr>
            <a:xfrm>
              <a:off x="-5494450" y="-2056675"/>
              <a:ext cx="39625" cy="26850"/>
            </a:xfrm>
            <a:custGeom>
              <a:rect b="b" l="l" r="r" t="t"/>
              <a:pathLst>
                <a:path extrusionOk="0" h="1074" w="1585">
                  <a:moveTo>
                    <a:pt x="1167" y="822"/>
                  </a:moveTo>
                  <a:cubicBezTo>
                    <a:pt x="1084" y="834"/>
                    <a:pt x="1048" y="846"/>
                    <a:pt x="989" y="882"/>
                  </a:cubicBezTo>
                  <a:cubicBezTo>
                    <a:pt x="1013" y="846"/>
                    <a:pt x="1072" y="822"/>
                    <a:pt x="1167" y="822"/>
                  </a:cubicBezTo>
                  <a:close/>
                  <a:moveTo>
                    <a:pt x="334" y="1"/>
                  </a:moveTo>
                  <a:lnTo>
                    <a:pt x="310" y="13"/>
                  </a:lnTo>
                  <a:cubicBezTo>
                    <a:pt x="251" y="132"/>
                    <a:pt x="239" y="275"/>
                    <a:pt x="120" y="358"/>
                  </a:cubicBezTo>
                  <a:cubicBezTo>
                    <a:pt x="215" y="310"/>
                    <a:pt x="286" y="251"/>
                    <a:pt x="298" y="167"/>
                  </a:cubicBezTo>
                  <a:cubicBezTo>
                    <a:pt x="334" y="179"/>
                    <a:pt x="346" y="191"/>
                    <a:pt x="358" y="191"/>
                  </a:cubicBezTo>
                  <a:cubicBezTo>
                    <a:pt x="429" y="346"/>
                    <a:pt x="191" y="298"/>
                    <a:pt x="227" y="417"/>
                  </a:cubicBezTo>
                  <a:cubicBezTo>
                    <a:pt x="191" y="406"/>
                    <a:pt x="155" y="370"/>
                    <a:pt x="120" y="358"/>
                  </a:cubicBezTo>
                  <a:cubicBezTo>
                    <a:pt x="96" y="370"/>
                    <a:pt x="60" y="394"/>
                    <a:pt x="12" y="406"/>
                  </a:cubicBezTo>
                  <a:cubicBezTo>
                    <a:pt x="1" y="417"/>
                    <a:pt x="48" y="453"/>
                    <a:pt x="108" y="489"/>
                  </a:cubicBezTo>
                  <a:cubicBezTo>
                    <a:pt x="132" y="491"/>
                    <a:pt x="154" y="493"/>
                    <a:pt x="174" y="493"/>
                  </a:cubicBezTo>
                  <a:cubicBezTo>
                    <a:pt x="342" y="493"/>
                    <a:pt x="380" y="411"/>
                    <a:pt x="465" y="358"/>
                  </a:cubicBezTo>
                  <a:lnTo>
                    <a:pt x="465" y="358"/>
                  </a:lnTo>
                  <a:cubicBezTo>
                    <a:pt x="453" y="406"/>
                    <a:pt x="453" y="465"/>
                    <a:pt x="370" y="465"/>
                  </a:cubicBezTo>
                  <a:cubicBezTo>
                    <a:pt x="298" y="489"/>
                    <a:pt x="298" y="548"/>
                    <a:pt x="191" y="548"/>
                  </a:cubicBezTo>
                  <a:lnTo>
                    <a:pt x="179" y="548"/>
                  </a:lnTo>
                  <a:cubicBezTo>
                    <a:pt x="215" y="572"/>
                    <a:pt x="239" y="596"/>
                    <a:pt x="227" y="608"/>
                  </a:cubicBezTo>
                  <a:cubicBezTo>
                    <a:pt x="346" y="703"/>
                    <a:pt x="524" y="810"/>
                    <a:pt x="667" y="870"/>
                  </a:cubicBezTo>
                  <a:cubicBezTo>
                    <a:pt x="691" y="870"/>
                    <a:pt x="691" y="846"/>
                    <a:pt x="691" y="846"/>
                  </a:cubicBezTo>
                  <a:cubicBezTo>
                    <a:pt x="751" y="882"/>
                    <a:pt x="786" y="906"/>
                    <a:pt x="846" y="941"/>
                  </a:cubicBezTo>
                  <a:cubicBezTo>
                    <a:pt x="894" y="929"/>
                    <a:pt x="941" y="894"/>
                    <a:pt x="989" y="882"/>
                  </a:cubicBezTo>
                  <a:lnTo>
                    <a:pt x="989" y="882"/>
                  </a:lnTo>
                  <a:cubicBezTo>
                    <a:pt x="953" y="906"/>
                    <a:pt x="941" y="941"/>
                    <a:pt x="905" y="965"/>
                  </a:cubicBezTo>
                  <a:cubicBezTo>
                    <a:pt x="965" y="1013"/>
                    <a:pt x="1024" y="1048"/>
                    <a:pt x="1072" y="1060"/>
                  </a:cubicBezTo>
                  <a:cubicBezTo>
                    <a:pt x="1086" y="1070"/>
                    <a:pt x="1095" y="1074"/>
                    <a:pt x="1101" y="1074"/>
                  </a:cubicBezTo>
                  <a:cubicBezTo>
                    <a:pt x="1124" y="1074"/>
                    <a:pt x="1094" y="1013"/>
                    <a:pt x="1132" y="1013"/>
                  </a:cubicBezTo>
                  <a:cubicBezTo>
                    <a:pt x="1263" y="1013"/>
                    <a:pt x="1286" y="941"/>
                    <a:pt x="1382" y="929"/>
                  </a:cubicBezTo>
                  <a:cubicBezTo>
                    <a:pt x="1465" y="906"/>
                    <a:pt x="1465" y="870"/>
                    <a:pt x="1465" y="810"/>
                  </a:cubicBezTo>
                  <a:cubicBezTo>
                    <a:pt x="1441" y="715"/>
                    <a:pt x="1584" y="715"/>
                    <a:pt x="1501" y="608"/>
                  </a:cubicBezTo>
                  <a:cubicBezTo>
                    <a:pt x="1429" y="513"/>
                    <a:pt x="1048" y="310"/>
                    <a:pt x="894" y="286"/>
                  </a:cubicBezTo>
                  <a:cubicBezTo>
                    <a:pt x="870" y="275"/>
                    <a:pt x="822" y="239"/>
                    <a:pt x="786" y="227"/>
                  </a:cubicBezTo>
                  <a:cubicBezTo>
                    <a:pt x="870" y="215"/>
                    <a:pt x="596" y="72"/>
                    <a:pt x="465" y="1"/>
                  </a:cubicBezTo>
                  <a:cubicBezTo>
                    <a:pt x="465" y="8"/>
                    <a:pt x="447" y="20"/>
                    <a:pt x="415" y="20"/>
                  </a:cubicBezTo>
                  <a:cubicBezTo>
                    <a:pt x="394" y="20"/>
                    <a:pt x="367" y="15"/>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7"/>
            <p:cNvSpPr/>
            <p:nvPr/>
          </p:nvSpPr>
          <p:spPr>
            <a:xfrm>
              <a:off x="-6362425" y="-2136100"/>
              <a:ext cx="34850" cy="36300"/>
            </a:xfrm>
            <a:custGeom>
              <a:rect b="b" l="l" r="r" t="t"/>
              <a:pathLst>
                <a:path extrusionOk="0" h="1452" w="1394">
                  <a:moveTo>
                    <a:pt x="632" y="0"/>
                  </a:moveTo>
                  <a:cubicBezTo>
                    <a:pt x="541" y="0"/>
                    <a:pt x="458" y="51"/>
                    <a:pt x="382" y="118"/>
                  </a:cubicBezTo>
                  <a:cubicBezTo>
                    <a:pt x="287" y="213"/>
                    <a:pt x="72" y="201"/>
                    <a:pt x="25" y="368"/>
                  </a:cubicBezTo>
                  <a:cubicBezTo>
                    <a:pt x="1" y="535"/>
                    <a:pt x="299" y="844"/>
                    <a:pt x="430" y="927"/>
                  </a:cubicBezTo>
                  <a:cubicBezTo>
                    <a:pt x="441" y="963"/>
                    <a:pt x="477" y="1011"/>
                    <a:pt x="489" y="1035"/>
                  </a:cubicBezTo>
                  <a:cubicBezTo>
                    <a:pt x="406" y="1035"/>
                    <a:pt x="596" y="1261"/>
                    <a:pt x="668" y="1392"/>
                  </a:cubicBezTo>
                  <a:cubicBezTo>
                    <a:pt x="670" y="1389"/>
                    <a:pt x="675" y="1388"/>
                    <a:pt x="681" y="1388"/>
                  </a:cubicBezTo>
                  <a:cubicBezTo>
                    <a:pt x="702" y="1388"/>
                    <a:pt x="741" y="1405"/>
                    <a:pt x="787" y="1451"/>
                  </a:cubicBezTo>
                  <a:lnTo>
                    <a:pt x="799" y="1439"/>
                  </a:lnTo>
                  <a:cubicBezTo>
                    <a:pt x="897" y="1390"/>
                    <a:pt x="995" y="1308"/>
                    <a:pt x="1114" y="1308"/>
                  </a:cubicBezTo>
                  <a:cubicBezTo>
                    <a:pt x="1139" y="1308"/>
                    <a:pt x="1165" y="1312"/>
                    <a:pt x="1192" y="1320"/>
                  </a:cubicBezTo>
                  <a:cubicBezTo>
                    <a:pt x="1144" y="1291"/>
                    <a:pt x="1096" y="1276"/>
                    <a:pt x="1050" y="1276"/>
                  </a:cubicBezTo>
                  <a:cubicBezTo>
                    <a:pt x="1004" y="1276"/>
                    <a:pt x="959" y="1291"/>
                    <a:pt x="918" y="1320"/>
                  </a:cubicBezTo>
                  <a:cubicBezTo>
                    <a:pt x="918" y="1308"/>
                    <a:pt x="918" y="1273"/>
                    <a:pt x="906" y="1261"/>
                  </a:cubicBezTo>
                  <a:cubicBezTo>
                    <a:pt x="924" y="1206"/>
                    <a:pt x="951" y="1189"/>
                    <a:pt x="982" y="1189"/>
                  </a:cubicBezTo>
                  <a:cubicBezTo>
                    <a:pt x="1031" y="1189"/>
                    <a:pt x="1090" y="1231"/>
                    <a:pt x="1137" y="1231"/>
                  </a:cubicBezTo>
                  <a:cubicBezTo>
                    <a:pt x="1158" y="1231"/>
                    <a:pt x="1177" y="1224"/>
                    <a:pt x="1192" y="1201"/>
                  </a:cubicBezTo>
                  <a:cubicBezTo>
                    <a:pt x="1192" y="1225"/>
                    <a:pt x="1203" y="1285"/>
                    <a:pt x="1203" y="1320"/>
                  </a:cubicBezTo>
                  <a:cubicBezTo>
                    <a:pt x="1239" y="1332"/>
                    <a:pt x="1263" y="1344"/>
                    <a:pt x="1299" y="1380"/>
                  </a:cubicBezTo>
                  <a:cubicBezTo>
                    <a:pt x="1299" y="1380"/>
                    <a:pt x="1311" y="1320"/>
                    <a:pt x="1323" y="1249"/>
                  </a:cubicBezTo>
                  <a:cubicBezTo>
                    <a:pt x="1239" y="1035"/>
                    <a:pt x="1084" y="1070"/>
                    <a:pt x="953" y="1046"/>
                  </a:cubicBezTo>
                  <a:cubicBezTo>
                    <a:pt x="991" y="1039"/>
                    <a:pt x="1029" y="1017"/>
                    <a:pt x="1066" y="1017"/>
                  </a:cubicBezTo>
                  <a:cubicBezTo>
                    <a:pt x="1088" y="1017"/>
                    <a:pt x="1110" y="1025"/>
                    <a:pt x="1132" y="1046"/>
                  </a:cubicBezTo>
                  <a:cubicBezTo>
                    <a:pt x="1203" y="1094"/>
                    <a:pt x="1275" y="1070"/>
                    <a:pt x="1334" y="1154"/>
                  </a:cubicBezTo>
                  <a:lnTo>
                    <a:pt x="1358" y="1166"/>
                  </a:lnTo>
                  <a:cubicBezTo>
                    <a:pt x="1358" y="1142"/>
                    <a:pt x="1370" y="1106"/>
                    <a:pt x="1358" y="1070"/>
                  </a:cubicBezTo>
                  <a:cubicBezTo>
                    <a:pt x="1370" y="916"/>
                    <a:pt x="1394" y="713"/>
                    <a:pt x="1370" y="558"/>
                  </a:cubicBezTo>
                  <a:lnTo>
                    <a:pt x="1334" y="558"/>
                  </a:lnTo>
                  <a:cubicBezTo>
                    <a:pt x="1323" y="499"/>
                    <a:pt x="1334" y="439"/>
                    <a:pt x="1334" y="380"/>
                  </a:cubicBezTo>
                  <a:cubicBezTo>
                    <a:pt x="1263" y="356"/>
                    <a:pt x="1192" y="320"/>
                    <a:pt x="1120" y="308"/>
                  </a:cubicBezTo>
                  <a:cubicBezTo>
                    <a:pt x="1013" y="296"/>
                    <a:pt x="918" y="273"/>
                    <a:pt x="799" y="213"/>
                  </a:cubicBezTo>
                  <a:lnTo>
                    <a:pt x="799" y="213"/>
                  </a:lnTo>
                  <a:cubicBezTo>
                    <a:pt x="918" y="261"/>
                    <a:pt x="1025" y="273"/>
                    <a:pt x="1120" y="308"/>
                  </a:cubicBezTo>
                  <a:cubicBezTo>
                    <a:pt x="1203" y="308"/>
                    <a:pt x="1275" y="308"/>
                    <a:pt x="1358" y="320"/>
                  </a:cubicBezTo>
                  <a:cubicBezTo>
                    <a:pt x="1358" y="249"/>
                    <a:pt x="1358" y="189"/>
                    <a:pt x="1334" y="142"/>
                  </a:cubicBezTo>
                  <a:cubicBezTo>
                    <a:pt x="1330" y="112"/>
                    <a:pt x="1314" y="104"/>
                    <a:pt x="1294" y="104"/>
                  </a:cubicBezTo>
                  <a:cubicBezTo>
                    <a:pt x="1264" y="104"/>
                    <a:pt x="1224" y="122"/>
                    <a:pt x="1197" y="122"/>
                  </a:cubicBezTo>
                  <a:cubicBezTo>
                    <a:pt x="1190" y="122"/>
                    <a:pt x="1184" y="121"/>
                    <a:pt x="1180" y="118"/>
                  </a:cubicBezTo>
                  <a:cubicBezTo>
                    <a:pt x="1025" y="11"/>
                    <a:pt x="858" y="58"/>
                    <a:pt x="703" y="11"/>
                  </a:cubicBezTo>
                  <a:cubicBezTo>
                    <a:pt x="679" y="3"/>
                    <a:pt x="656" y="0"/>
                    <a:pt x="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a:off x="-6088875" y="-2071900"/>
              <a:ext cx="38125" cy="13775"/>
            </a:xfrm>
            <a:custGeom>
              <a:rect b="b" l="l" r="r" t="t"/>
              <a:pathLst>
                <a:path extrusionOk="0" h="551" w="1525">
                  <a:moveTo>
                    <a:pt x="453" y="74"/>
                  </a:moveTo>
                  <a:lnTo>
                    <a:pt x="453" y="74"/>
                  </a:lnTo>
                  <a:cubicBezTo>
                    <a:pt x="429" y="110"/>
                    <a:pt x="394" y="122"/>
                    <a:pt x="310" y="122"/>
                  </a:cubicBezTo>
                  <a:cubicBezTo>
                    <a:pt x="382" y="110"/>
                    <a:pt x="417" y="86"/>
                    <a:pt x="453" y="74"/>
                  </a:cubicBezTo>
                  <a:close/>
                  <a:moveTo>
                    <a:pt x="295" y="0"/>
                  </a:moveTo>
                  <a:cubicBezTo>
                    <a:pt x="257" y="0"/>
                    <a:pt x="305" y="26"/>
                    <a:pt x="275" y="26"/>
                  </a:cubicBezTo>
                  <a:cubicBezTo>
                    <a:pt x="156" y="26"/>
                    <a:pt x="179" y="74"/>
                    <a:pt x="84" y="86"/>
                  </a:cubicBezTo>
                  <a:cubicBezTo>
                    <a:pt x="25" y="110"/>
                    <a:pt x="48" y="133"/>
                    <a:pt x="72" y="169"/>
                  </a:cubicBezTo>
                  <a:cubicBezTo>
                    <a:pt x="132" y="205"/>
                    <a:pt x="1" y="229"/>
                    <a:pt x="120" y="264"/>
                  </a:cubicBezTo>
                  <a:cubicBezTo>
                    <a:pt x="239" y="324"/>
                    <a:pt x="656" y="407"/>
                    <a:pt x="798" y="419"/>
                  </a:cubicBezTo>
                  <a:cubicBezTo>
                    <a:pt x="834" y="431"/>
                    <a:pt x="894" y="443"/>
                    <a:pt x="918" y="443"/>
                  </a:cubicBezTo>
                  <a:cubicBezTo>
                    <a:pt x="846" y="467"/>
                    <a:pt x="1144" y="526"/>
                    <a:pt x="1287" y="550"/>
                  </a:cubicBezTo>
                  <a:cubicBezTo>
                    <a:pt x="1287" y="542"/>
                    <a:pt x="1304" y="533"/>
                    <a:pt x="1344" y="533"/>
                  </a:cubicBezTo>
                  <a:cubicBezTo>
                    <a:pt x="1361" y="533"/>
                    <a:pt x="1381" y="535"/>
                    <a:pt x="1406" y="538"/>
                  </a:cubicBezTo>
                  <a:lnTo>
                    <a:pt x="1406" y="526"/>
                  </a:lnTo>
                  <a:cubicBezTo>
                    <a:pt x="1430" y="467"/>
                    <a:pt x="1382" y="383"/>
                    <a:pt x="1453" y="324"/>
                  </a:cubicBezTo>
                  <a:lnTo>
                    <a:pt x="1453" y="324"/>
                  </a:lnTo>
                  <a:cubicBezTo>
                    <a:pt x="1382" y="360"/>
                    <a:pt x="1346" y="383"/>
                    <a:pt x="1370" y="431"/>
                  </a:cubicBezTo>
                  <a:cubicBezTo>
                    <a:pt x="1346" y="431"/>
                    <a:pt x="1322" y="419"/>
                    <a:pt x="1310" y="419"/>
                  </a:cubicBezTo>
                  <a:cubicBezTo>
                    <a:pt x="1168" y="348"/>
                    <a:pt x="1406" y="360"/>
                    <a:pt x="1334" y="300"/>
                  </a:cubicBezTo>
                  <a:lnTo>
                    <a:pt x="1334" y="300"/>
                  </a:lnTo>
                  <a:cubicBezTo>
                    <a:pt x="1370" y="312"/>
                    <a:pt x="1430" y="324"/>
                    <a:pt x="1453" y="324"/>
                  </a:cubicBezTo>
                  <a:cubicBezTo>
                    <a:pt x="1465" y="312"/>
                    <a:pt x="1501" y="312"/>
                    <a:pt x="1525" y="300"/>
                  </a:cubicBezTo>
                  <a:cubicBezTo>
                    <a:pt x="1525" y="300"/>
                    <a:pt x="1489" y="264"/>
                    <a:pt x="1406" y="253"/>
                  </a:cubicBezTo>
                  <a:cubicBezTo>
                    <a:pt x="1203" y="253"/>
                    <a:pt x="1203" y="312"/>
                    <a:pt x="1144" y="348"/>
                  </a:cubicBezTo>
                  <a:cubicBezTo>
                    <a:pt x="1144" y="312"/>
                    <a:pt x="1132" y="288"/>
                    <a:pt x="1191" y="288"/>
                  </a:cubicBezTo>
                  <a:cubicBezTo>
                    <a:pt x="1251" y="264"/>
                    <a:pt x="1239" y="229"/>
                    <a:pt x="1322" y="229"/>
                  </a:cubicBezTo>
                  <a:lnTo>
                    <a:pt x="1334" y="229"/>
                  </a:lnTo>
                  <a:cubicBezTo>
                    <a:pt x="1310" y="205"/>
                    <a:pt x="1263" y="205"/>
                    <a:pt x="1239" y="181"/>
                  </a:cubicBezTo>
                  <a:cubicBezTo>
                    <a:pt x="1084" y="145"/>
                    <a:pt x="870" y="86"/>
                    <a:pt x="727" y="74"/>
                  </a:cubicBezTo>
                  <a:lnTo>
                    <a:pt x="727" y="86"/>
                  </a:lnTo>
                  <a:lnTo>
                    <a:pt x="548" y="50"/>
                  </a:lnTo>
                  <a:cubicBezTo>
                    <a:pt x="525" y="50"/>
                    <a:pt x="489" y="62"/>
                    <a:pt x="453" y="74"/>
                  </a:cubicBezTo>
                  <a:cubicBezTo>
                    <a:pt x="489" y="62"/>
                    <a:pt x="489" y="50"/>
                    <a:pt x="501" y="26"/>
                  </a:cubicBezTo>
                  <a:cubicBezTo>
                    <a:pt x="429" y="14"/>
                    <a:pt x="370" y="2"/>
                    <a:pt x="322" y="2"/>
                  </a:cubicBezTo>
                  <a:cubicBezTo>
                    <a:pt x="310" y="1"/>
                    <a:pt x="302"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7"/>
          <p:cNvGrpSpPr/>
          <p:nvPr/>
        </p:nvGrpSpPr>
        <p:grpSpPr>
          <a:xfrm>
            <a:off x="-3" y="3909963"/>
            <a:ext cx="1957388" cy="1263546"/>
            <a:chOff x="-5341150" y="-5256175"/>
            <a:chExt cx="1355250" cy="874850"/>
          </a:xfrm>
        </p:grpSpPr>
        <p:sp>
          <p:nvSpPr>
            <p:cNvPr id="166" name="Google Shape;166;p7"/>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7"/>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7"/>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7"/>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7"/>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7"/>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7"/>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7"/>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7"/>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7"/>
          <p:cNvSpPr/>
          <p:nvPr/>
        </p:nvSpPr>
        <p:spPr>
          <a:xfrm rot="-8100000">
            <a:off x="-260378" y="820005"/>
            <a:ext cx="980372" cy="854182"/>
          </a:xfrm>
          <a:custGeom>
            <a:rect b="b" l="l" r="r" t="t"/>
            <a:pathLst>
              <a:path extrusionOk="0" h="27076" w="31076">
                <a:moveTo>
                  <a:pt x="26944" y="20003"/>
                </a:moveTo>
                <a:lnTo>
                  <a:pt x="26968" y="20039"/>
                </a:lnTo>
                <a:cubicBezTo>
                  <a:pt x="26944" y="20063"/>
                  <a:pt x="26896" y="20074"/>
                  <a:pt x="26861" y="20074"/>
                </a:cubicBezTo>
                <a:cubicBezTo>
                  <a:pt x="26896" y="20039"/>
                  <a:pt x="26920" y="20027"/>
                  <a:pt x="26944" y="20003"/>
                </a:cubicBezTo>
                <a:close/>
                <a:moveTo>
                  <a:pt x="25099" y="20741"/>
                </a:moveTo>
                <a:cubicBezTo>
                  <a:pt x="24503" y="21075"/>
                  <a:pt x="24003" y="21515"/>
                  <a:pt x="23646" y="22063"/>
                </a:cubicBezTo>
                <a:cubicBezTo>
                  <a:pt x="23622" y="22039"/>
                  <a:pt x="23598" y="22027"/>
                  <a:pt x="23563" y="22003"/>
                </a:cubicBezTo>
                <a:cubicBezTo>
                  <a:pt x="23515" y="21741"/>
                  <a:pt x="23515" y="21444"/>
                  <a:pt x="23646" y="21265"/>
                </a:cubicBezTo>
                <a:cubicBezTo>
                  <a:pt x="23848" y="20967"/>
                  <a:pt x="24444" y="20860"/>
                  <a:pt x="25003" y="20753"/>
                </a:cubicBezTo>
                <a:cubicBezTo>
                  <a:pt x="25039" y="20753"/>
                  <a:pt x="25063" y="20741"/>
                  <a:pt x="25099" y="20741"/>
                </a:cubicBezTo>
                <a:close/>
                <a:moveTo>
                  <a:pt x="19086" y="1239"/>
                </a:moveTo>
                <a:cubicBezTo>
                  <a:pt x="19098" y="1239"/>
                  <a:pt x="19193" y="1263"/>
                  <a:pt x="19384" y="1441"/>
                </a:cubicBezTo>
                <a:cubicBezTo>
                  <a:pt x="19848" y="1810"/>
                  <a:pt x="20276" y="2525"/>
                  <a:pt x="20681" y="3299"/>
                </a:cubicBezTo>
                <a:cubicBezTo>
                  <a:pt x="19943" y="3620"/>
                  <a:pt x="19253" y="3953"/>
                  <a:pt x="18562" y="4299"/>
                </a:cubicBezTo>
                <a:cubicBezTo>
                  <a:pt x="18217" y="4465"/>
                  <a:pt x="17895" y="4632"/>
                  <a:pt x="17550" y="4787"/>
                </a:cubicBezTo>
                <a:lnTo>
                  <a:pt x="16526" y="5073"/>
                </a:lnTo>
                <a:cubicBezTo>
                  <a:pt x="15145" y="5466"/>
                  <a:pt x="13716" y="5858"/>
                  <a:pt x="12121" y="6192"/>
                </a:cubicBezTo>
                <a:cubicBezTo>
                  <a:pt x="11787" y="6251"/>
                  <a:pt x="11585" y="6561"/>
                  <a:pt x="11609" y="6894"/>
                </a:cubicBezTo>
                <a:cubicBezTo>
                  <a:pt x="11655" y="7208"/>
                  <a:pt x="11929" y="7442"/>
                  <a:pt x="12240" y="7442"/>
                </a:cubicBezTo>
                <a:cubicBezTo>
                  <a:pt x="12248" y="7442"/>
                  <a:pt x="12256" y="7442"/>
                  <a:pt x="12264" y="7442"/>
                </a:cubicBezTo>
                <a:cubicBezTo>
                  <a:pt x="14788" y="7335"/>
                  <a:pt x="16574" y="6656"/>
                  <a:pt x="18002" y="5977"/>
                </a:cubicBezTo>
                <a:cubicBezTo>
                  <a:pt x="19431" y="5596"/>
                  <a:pt x="20562" y="5358"/>
                  <a:pt x="21634" y="5239"/>
                </a:cubicBezTo>
                <a:cubicBezTo>
                  <a:pt x="22051" y="6085"/>
                  <a:pt x="22527" y="7013"/>
                  <a:pt x="23039" y="7823"/>
                </a:cubicBezTo>
                <a:cubicBezTo>
                  <a:pt x="23160" y="8017"/>
                  <a:pt x="23363" y="8123"/>
                  <a:pt x="23574" y="8123"/>
                </a:cubicBezTo>
                <a:cubicBezTo>
                  <a:pt x="23674" y="8123"/>
                  <a:pt x="23776" y="8099"/>
                  <a:pt x="23872" y="8049"/>
                </a:cubicBezTo>
                <a:lnTo>
                  <a:pt x="23920" y="8025"/>
                </a:lnTo>
                <a:cubicBezTo>
                  <a:pt x="25634" y="10109"/>
                  <a:pt x="26992" y="13478"/>
                  <a:pt x="27825" y="15538"/>
                </a:cubicBezTo>
                <a:lnTo>
                  <a:pt x="27944" y="15848"/>
                </a:lnTo>
                <a:cubicBezTo>
                  <a:pt x="27757" y="15816"/>
                  <a:pt x="27579" y="15802"/>
                  <a:pt x="27408" y="15802"/>
                </a:cubicBezTo>
                <a:cubicBezTo>
                  <a:pt x="26875" y="15802"/>
                  <a:pt x="26419" y="15936"/>
                  <a:pt x="26003" y="16062"/>
                </a:cubicBezTo>
                <a:cubicBezTo>
                  <a:pt x="25583" y="16187"/>
                  <a:pt x="25163" y="16301"/>
                  <a:pt x="24661" y="16301"/>
                </a:cubicBezTo>
                <a:cubicBezTo>
                  <a:pt x="24636" y="16301"/>
                  <a:pt x="24611" y="16301"/>
                  <a:pt x="24587" y="16300"/>
                </a:cubicBezTo>
                <a:cubicBezTo>
                  <a:pt x="24419" y="16270"/>
                  <a:pt x="24261" y="16257"/>
                  <a:pt x="24110" y="16257"/>
                </a:cubicBezTo>
                <a:cubicBezTo>
                  <a:pt x="22943" y="16257"/>
                  <a:pt x="22263" y="17085"/>
                  <a:pt x="21789" y="17634"/>
                </a:cubicBezTo>
                <a:cubicBezTo>
                  <a:pt x="21670" y="17788"/>
                  <a:pt x="21550" y="17931"/>
                  <a:pt x="21419" y="18050"/>
                </a:cubicBezTo>
                <a:cubicBezTo>
                  <a:pt x="21217" y="18265"/>
                  <a:pt x="21181" y="18598"/>
                  <a:pt x="21348" y="18836"/>
                </a:cubicBezTo>
                <a:cubicBezTo>
                  <a:pt x="21467" y="19023"/>
                  <a:pt x="21658" y="19125"/>
                  <a:pt x="21862" y="19125"/>
                </a:cubicBezTo>
                <a:cubicBezTo>
                  <a:pt x="21944" y="19125"/>
                  <a:pt x="22028" y="19108"/>
                  <a:pt x="22110" y="19074"/>
                </a:cubicBezTo>
                <a:cubicBezTo>
                  <a:pt x="22527" y="18920"/>
                  <a:pt x="22943" y="18717"/>
                  <a:pt x="23336" y="18527"/>
                </a:cubicBezTo>
                <a:cubicBezTo>
                  <a:pt x="24298" y="18069"/>
                  <a:pt x="25185" y="17652"/>
                  <a:pt x="26200" y="17652"/>
                </a:cubicBezTo>
                <a:cubicBezTo>
                  <a:pt x="27008" y="17652"/>
                  <a:pt x="27897" y="17916"/>
                  <a:pt x="28968" y="18634"/>
                </a:cubicBezTo>
                <a:cubicBezTo>
                  <a:pt x="29087" y="18943"/>
                  <a:pt x="29230" y="19408"/>
                  <a:pt x="29349" y="19777"/>
                </a:cubicBezTo>
                <a:cubicBezTo>
                  <a:pt x="29051" y="19824"/>
                  <a:pt x="28730" y="19836"/>
                  <a:pt x="28397" y="19860"/>
                </a:cubicBezTo>
                <a:lnTo>
                  <a:pt x="27385" y="18443"/>
                </a:lnTo>
                <a:cubicBezTo>
                  <a:pt x="27268" y="18269"/>
                  <a:pt x="27064" y="18165"/>
                  <a:pt x="26858" y="18165"/>
                </a:cubicBezTo>
                <a:cubicBezTo>
                  <a:pt x="26811" y="18165"/>
                  <a:pt x="26764" y="18170"/>
                  <a:pt x="26718" y="18181"/>
                </a:cubicBezTo>
                <a:cubicBezTo>
                  <a:pt x="26468" y="18241"/>
                  <a:pt x="26265" y="18455"/>
                  <a:pt x="26242" y="18705"/>
                </a:cubicBezTo>
                <a:cubicBezTo>
                  <a:pt x="26170" y="19170"/>
                  <a:pt x="25825" y="19301"/>
                  <a:pt x="24765" y="19491"/>
                </a:cubicBezTo>
                <a:cubicBezTo>
                  <a:pt x="23979" y="19646"/>
                  <a:pt x="23074" y="19801"/>
                  <a:pt x="22574" y="20539"/>
                </a:cubicBezTo>
                <a:cubicBezTo>
                  <a:pt x="22253" y="21027"/>
                  <a:pt x="22181" y="21670"/>
                  <a:pt x="22360" y="22503"/>
                </a:cubicBezTo>
                <a:cubicBezTo>
                  <a:pt x="22408" y="22682"/>
                  <a:pt x="22527" y="22837"/>
                  <a:pt x="22682" y="22932"/>
                </a:cubicBezTo>
                <a:cubicBezTo>
                  <a:pt x="22813" y="23003"/>
                  <a:pt x="23039" y="23218"/>
                  <a:pt x="23217" y="23384"/>
                </a:cubicBezTo>
                <a:lnTo>
                  <a:pt x="23313" y="23456"/>
                </a:lnTo>
                <a:lnTo>
                  <a:pt x="23444" y="23587"/>
                </a:lnTo>
                <a:cubicBezTo>
                  <a:pt x="23491" y="23634"/>
                  <a:pt x="23551" y="23682"/>
                  <a:pt x="23598" y="23718"/>
                </a:cubicBezTo>
                <a:cubicBezTo>
                  <a:pt x="23420" y="24015"/>
                  <a:pt x="23253" y="24301"/>
                  <a:pt x="23086" y="24599"/>
                </a:cubicBezTo>
                <a:cubicBezTo>
                  <a:pt x="22896" y="24932"/>
                  <a:pt x="22717" y="25254"/>
                  <a:pt x="22527" y="25563"/>
                </a:cubicBezTo>
                <a:cubicBezTo>
                  <a:pt x="22049" y="25452"/>
                  <a:pt x="21626" y="25397"/>
                  <a:pt x="21260" y="25397"/>
                </a:cubicBezTo>
                <a:cubicBezTo>
                  <a:pt x="20805" y="25397"/>
                  <a:pt x="20440" y="25482"/>
                  <a:pt x="20169" y="25647"/>
                </a:cubicBezTo>
                <a:cubicBezTo>
                  <a:pt x="19526" y="25301"/>
                  <a:pt x="18776" y="24932"/>
                  <a:pt x="18014" y="24575"/>
                </a:cubicBezTo>
                <a:cubicBezTo>
                  <a:pt x="16967" y="24063"/>
                  <a:pt x="15466" y="23349"/>
                  <a:pt x="14883" y="22908"/>
                </a:cubicBezTo>
                <a:cubicBezTo>
                  <a:pt x="14942" y="22813"/>
                  <a:pt x="14990" y="22694"/>
                  <a:pt x="14990" y="22575"/>
                </a:cubicBezTo>
                <a:cubicBezTo>
                  <a:pt x="15002" y="22337"/>
                  <a:pt x="14871" y="22099"/>
                  <a:pt x="14669" y="21979"/>
                </a:cubicBezTo>
                <a:lnTo>
                  <a:pt x="12764" y="20956"/>
                </a:lnTo>
                <a:cubicBezTo>
                  <a:pt x="12668" y="20908"/>
                  <a:pt x="12585" y="20884"/>
                  <a:pt x="12490" y="20884"/>
                </a:cubicBezTo>
                <a:cubicBezTo>
                  <a:pt x="9585" y="20729"/>
                  <a:pt x="2655" y="18336"/>
                  <a:pt x="1810" y="16038"/>
                </a:cubicBezTo>
                <a:cubicBezTo>
                  <a:pt x="1405" y="14598"/>
                  <a:pt x="2108" y="13657"/>
                  <a:pt x="3298" y="12228"/>
                </a:cubicBezTo>
                <a:cubicBezTo>
                  <a:pt x="4048" y="11323"/>
                  <a:pt x="4822" y="10383"/>
                  <a:pt x="5156" y="9252"/>
                </a:cubicBezTo>
                <a:cubicBezTo>
                  <a:pt x="6013" y="7192"/>
                  <a:pt x="6953" y="5704"/>
                  <a:pt x="8692" y="5204"/>
                </a:cubicBezTo>
                <a:cubicBezTo>
                  <a:pt x="9930" y="4930"/>
                  <a:pt x="10990" y="4406"/>
                  <a:pt x="12002" y="3894"/>
                </a:cubicBezTo>
                <a:cubicBezTo>
                  <a:pt x="13317" y="3241"/>
                  <a:pt x="14570" y="2624"/>
                  <a:pt x="16129" y="2624"/>
                </a:cubicBezTo>
                <a:cubicBezTo>
                  <a:pt x="16361" y="2624"/>
                  <a:pt x="16600" y="2638"/>
                  <a:pt x="16847" y="2668"/>
                </a:cubicBezTo>
                <a:lnTo>
                  <a:pt x="16955" y="2668"/>
                </a:lnTo>
                <a:cubicBezTo>
                  <a:pt x="17621" y="2632"/>
                  <a:pt x="18086" y="2144"/>
                  <a:pt x="18479" y="1739"/>
                </a:cubicBezTo>
                <a:cubicBezTo>
                  <a:pt x="18633" y="1560"/>
                  <a:pt x="18955" y="1239"/>
                  <a:pt x="19086" y="1239"/>
                </a:cubicBezTo>
                <a:close/>
                <a:moveTo>
                  <a:pt x="19062" y="1"/>
                </a:moveTo>
                <a:cubicBezTo>
                  <a:pt x="18407" y="12"/>
                  <a:pt x="17967" y="477"/>
                  <a:pt x="17562" y="894"/>
                </a:cubicBezTo>
                <a:cubicBezTo>
                  <a:pt x="17371" y="1096"/>
                  <a:pt x="17098" y="1382"/>
                  <a:pt x="16943" y="1405"/>
                </a:cubicBezTo>
                <a:cubicBezTo>
                  <a:pt x="16683" y="1379"/>
                  <a:pt x="16431" y="1367"/>
                  <a:pt x="16186" y="1367"/>
                </a:cubicBezTo>
                <a:cubicBezTo>
                  <a:pt x="14321" y="1367"/>
                  <a:pt x="12863" y="2080"/>
                  <a:pt x="11442" y="2775"/>
                </a:cubicBezTo>
                <a:cubicBezTo>
                  <a:pt x="10490" y="3263"/>
                  <a:pt x="9513" y="3739"/>
                  <a:pt x="8394" y="3989"/>
                </a:cubicBezTo>
                <a:cubicBezTo>
                  <a:pt x="6001" y="4656"/>
                  <a:pt x="4870" y="6680"/>
                  <a:pt x="3977" y="8835"/>
                </a:cubicBezTo>
                <a:cubicBezTo>
                  <a:pt x="3691" y="9787"/>
                  <a:pt x="3036" y="10597"/>
                  <a:pt x="2334" y="11431"/>
                </a:cubicBezTo>
                <a:cubicBezTo>
                  <a:pt x="1238" y="12752"/>
                  <a:pt x="0" y="14240"/>
                  <a:pt x="631" y="16443"/>
                </a:cubicBezTo>
                <a:cubicBezTo>
                  <a:pt x="1786" y="19586"/>
                  <a:pt x="9263" y="21932"/>
                  <a:pt x="12311" y="22146"/>
                </a:cubicBezTo>
                <a:lnTo>
                  <a:pt x="13466" y="22765"/>
                </a:lnTo>
                <a:lnTo>
                  <a:pt x="13466" y="22825"/>
                </a:lnTo>
                <a:cubicBezTo>
                  <a:pt x="13442" y="23694"/>
                  <a:pt x="14561" y="24313"/>
                  <a:pt x="17490" y="25718"/>
                </a:cubicBezTo>
                <a:cubicBezTo>
                  <a:pt x="18383" y="26147"/>
                  <a:pt x="19324" y="26599"/>
                  <a:pt x="19979" y="26980"/>
                </a:cubicBezTo>
                <a:cubicBezTo>
                  <a:pt x="20074" y="27040"/>
                  <a:pt x="20181" y="27075"/>
                  <a:pt x="20300" y="27075"/>
                </a:cubicBezTo>
                <a:cubicBezTo>
                  <a:pt x="20360" y="27075"/>
                  <a:pt x="20407" y="27051"/>
                  <a:pt x="20467" y="27040"/>
                </a:cubicBezTo>
                <a:cubicBezTo>
                  <a:pt x="20634" y="26992"/>
                  <a:pt x="20765" y="26873"/>
                  <a:pt x="20836" y="26730"/>
                </a:cubicBezTo>
                <a:cubicBezTo>
                  <a:pt x="20836" y="26730"/>
                  <a:pt x="20934" y="26662"/>
                  <a:pt x="21246" y="26662"/>
                </a:cubicBezTo>
                <a:cubicBezTo>
                  <a:pt x="21519" y="26662"/>
                  <a:pt x="21956" y="26714"/>
                  <a:pt x="22634" y="26909"/>
                </a:cubicBezTo>
                <a:cubicBezTo>
                  <a:pt x="22690" y="26923"/>
                  <a:pt x="22748" y="26930"/>
                  <a:pt x="22804" y="26930"/>
                </a:cubicBezTo>
                <a:cubicBezTo>
                  <a:pt x="23024" y="26930"/>
                  <a:pt x="23235" y="26824"/>
                  <a:pt x="23348" y="26635"/>
                </a:cubicBezTo>
                <a:lnTo>
                  <a:pt x="23586" y="26266"/>
                </a:lnTo>
                <a:cubicBezTo>
                  <a:pt x="23801" y="25944"/>
                  <a:pt x="23991" y="25587"/>
                  <a:pt x="24206" y="25230"/>
                </a:cubicBezTo>
                <a:cubicBezTo>
                  <a:pt x="25194" y="23480"/>
                  <a:pt x="26242" y="21682"/>
                  <a:pt x="28206" y="21194"/>
                </a:cubicBezTo>
                <a:lnTo>
                  <a:pt x="28254" y="21194"/>
                </a:lnTo>
                <a:cubicBezTo>
                  <a:pt x="28526" y="21137"/>
                  <a:pt x="28796" y="21107"/>
                  <a:pt x="29065" y="21107"/>
                </a:cubicBezTo>
                <a:cubicBezTo>
                  <a:pt x="29359" y="21107"/>
                  <a:pt x="29652" y="21143"/>
                  <a:pt x="29944" y="21217"/>
                </a:cubicBezTo>
                <a:cubicBezTo>
                  <a:pt x="30000" y="21233"/>
                  <a:pt x="30055" y="21241"/>
                  <a:pt x="30110" y="21241"/>
                </a:cubicBezTo>
                <a:cubicBezTo>
                  <a:pt x="30220" y="21241"/>
                  <a:pt x="30325" y="21210"/>
                  <a:pt x="30421" y="21146"/>
                </a:cubicBezTo>
                <a:cubicBezTo>
                  <a:pt x="31075" y="20741"/>
                  <a:pt x="30778" y="19908"/>
                  <a:pt x="30111" y="18074"/>
                </a:cubicBezTo>
                <a:cubicBezTo>
                  <a:pt x="30063" y="17955"/>
                  <a:pt x="29992" y="17860"/>
                  <a:pt x="29873" y="17777"/>
                </a:cubicBezTo>
                <a:lnTo>
                  <a:pt x="29468" y="17515"/>
                </a:lnTo>
                <a:cubicBezTo>
                  <a:pt x="29659" y="17336"/>
                  <a:pt x="29718" y="17062"/>
                  <a:pt x="29635" y="16836"/>
                </a:cubicBezTo>
                <a:lnTo>
                  <a:pt x="28992" y="15133"/>
                </a:lnTo>
                <a:cubicBezTo>
                  <a:pt x="28016" y="12704"/>
                  <a:pt x="26539" y="9049"/>
                  <a:pt x="24527" y="6847"/>
                </a:cubicBezTo>
                <a:cubicBezTo>
                  <a:pt x="24409" y="6705"/>
                  <a:pt x="24240" y="6631"/>
                  <a:pt x="24067" y="6631"/>
                </a:cubicBezTo>
                <a:cubicBezTo>
                  <a:pt x="23977" y="6631"/>
                  <a:pt x="23886" y="6651"/>
                  <a:pt x="23801" y="6692"/>
                </a:cubicBezTo>
                <a:cubicBezTo>
                  <a:pt x="23348" y="5918"/>
                  <a:pt x="22932" y="5073"/>
                  <a:pt x="22562" y="4323"/>
                </a:cubicBezTo>
                <a:cubicBezTo>
                  <a:pt x="22479" y="4132"/>
                  <a:pt x="22301" y="4013"/>
                  <a:pt x="22098" y="3989"/>
                </a:cubicBezTo>
                <a:cubicBezTo>
                  <a:pt x="22122" y="3953"/>
                  <a:pt x="22134" y="3942"/>
                  <a:pt x="22134" y="3906"/>
                </a:cubicBezTo>
                <a:cubicBezTo>
                  <a:pt x="22193" y="3751"/>
                  <a:pt x="22193" y="3549"/>
                  <a:pt x="22122" y="3394"/>
                </a:cubicBezTo>
                <a:cubicBezTo>
                  <a:pt x="21562" y="2263"/>
                  <a:pt x="20955" y="1108"/>
                  <a:pt x="20217" y="536"/>
                </a:cubicBezTo>
                <a:cubicBezTo>
                  <a:pt x="19860" y="179"/>
                  <a:pt x="19455" y="1"/>
                  <a:pt x="1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8" name="Shape 178"/>
        <p:cNvGrpSpPr/>
        <p:nvPr/>
      </p:nvGrpSpPr>
      <p:grpSpPr>
        <a:xfrm>
          <a:off x="0" y="0"/>
          <a:ext cx="0" cy="0"/>
          <a:chOff x="0" y="0"/>
          <a:chExt cx="0" cy="0"/>
        </a:xfrm>
      </p:grpSpPr>
      <p:sp>
        <p:nvSpPr>
          <p:cNvPr id="179" name="Google Shape;179;p8"/>
          <p:cNvSpPr txBox="1"/>
          <p:nvPr>
            <p:ph type="title"/>
          </p:nvPr>
        </p:nvSpPr>
        <p:spPr>
          <a:xfrm>
            <a:off x="1388100" y="1104900"/>
            <a:ext cx="6367800" cy="2781300"/>
          </a:xfrm>
          <a:prstGeom prst="rect">
            <a:avLst/>
          </a:prstGeom>
        </p:spPr>
        <p:txBody>
          <a:bodyPr anchorCtr="0" anchor="ctr" bIns="91425" lIns="0" spcFirstLastPara="1" rIns="0" wrap="square" tIns="91425">
            <a:noAutofit/>
          </a:bodyPr>
          <a:lstStyle>
            <a:lvl1pPr lvl="0" algn="ctr">
              <a:spcBef>
                <a:spcPts val="0"/>
              </a:spcBef>
              <a:spcAft>
                <a:spcPts val="0"/>
              </a:spcAft>
              <a:buSzPts val="9000"/>
              <a:buNone/>
              <a:defRPr sz="9000"/>
            </a:lvl1pPr>
            <a:lvl2pPr lvl="1" algn="ctr">
              <a:spcBef>
                <a:spcPts val="0"/>
              </a:spcBef>
              <a:spcAft>
                <a:spcPts val="0"/>
              </a:spcAft>
              <a:buSzPts val="9000"/>
              <a:buNone/>
              <a:defRPr sz="9000"/>
            </a:lvl2pPr>
            <a:lvl3pPr lvl="2" algn="ctr">
              <a:spcBef>
                <a:spcPts val="0"/>
              </a:spcBef>
              <a:spcAft>
                <a:spcPts val="0"/>
              </a:spcAft>
              <a:buSzPts val="9000"/>
              <a:buNone/>
              <a:defRPr sz="9000"/>
            </a:lvl3pPr>
            <a:lvl4pPr lvl="3" algn="ctr">
              <a:spcBef>
                <a:spcPts val="0"/>
              </a:spcBef>
              <a:spcAft>
                <a:spcPts val="0"/>
              </a:spcAft>
              <a:buSzPts val="9000"/>
              <a:buNone/>
              <a:defRPr sz="9000"/>
            </a:lvl4pPr>
            <a:lvl5pPr lvl="4" algn="ctr">
              <a:spcBef>
                <a:spcPts val="0"/>
              </a:spcBef>
              <a:spcAft>
                <a:spcPts val="0"/>
              </a:spcAft>
              <a:buSzPts val="9000"/>
              <a:buNone/>
              <a:defRPr sz="9000"/>
            </a:lvl5pPr>
            <a:lvl6pPr lvl="5" algn="ctr">
              <a:spcBef>
                <a:spcPts val="0"/>
              </a:spcBef>
              <a:spcAft>
                <a:spcPts val="0"/>
              </a:spcAft>
              <a:buSzPts val="9000"/>
              <a:buNone/>
              <a:defRPr sz="9000"/>
            </a:lvl6pPr>
            <a:lvl7pPr lvl="6" algn="ctr">
              <a:spcBef>
                <a:spcPts val="0"/>
              </a:spcBef>
              <a:spcAft>
                <a:spcPts val="0"/>
              </a:spcAft>
              <a:buSzPts val="9000"/>
              <a:buNone/>
              <a:defRPr sz="9000"/>
            </a:lvl7pPr>
            <a:lvl8pPr lvl="7" algn="ctr">
              <a:spcBef>
                <a:spcPts val="0"/>
              </a:spcBef>
              <a:spcAft>
                <a:spcPts val="0"/>
              </a:spcAft>
              <a:buSzPts val="9000"/>
              <a:buNone/>
              <a:defRPr sz="9000"/>
            </a:lvl8pPr>
            <a:lvl9pPr lvl="8" algn="ctr">
              <a:spcBef>
                <a:spcPts val="0"/>
              </a:spcBef>
              <a:spcAft>
                <a:spcPts val="0"/>
              </a:spcAft>
              <a:buSzPts val="9000"/>
              <a:buNone/>
              <a:defRPr sz="9000"/>
            </a:lvl9pPr>
          </a:lstStyle>
          <a:p/>
        </p:txBody>
      </p:sp>
      <p:sp>
        <p:nvSpPr>
          <p:cNvPr id="180" name="Google Shape;180;p8"/>
          <p:cNvSpPr/>
          <p:nvPr/>
        </p:nvSpPr>
        <p:spPr>
          <a:xfrm rot="733054">
            <a:off x="8072606" y="3138397"/>
            <a:ext cx="4206859" cy="3443262"/>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rot="733054">
            <a:off x="-3056717" y="-1497533"/>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rot="-3186087">
            <a:off x="8592075" y="373204"/>
            <a:ext cx="504250" cy="482000"/>
          </a:xfrm>
          <a:custGeom>
            <a:rect b="b" l="l" r="r" t="t"/>
            <a:pathLst>
              <a:path extrusionOk="0" h="19280" w="20170">
                <a:moveTo>
                  <a:pt x="10454" y="3444"/>
                </a:moveTo>
                <a:lnTo>
                  <a:pt x="10454" y="3444"/>
                </a:lnTo>
                <a:cubicBezTo>
                  <a:pt x="9454" y="4409"/>
                  <a:pt x="8382" y="5314"/>
                  <a:pt x="6953" y="5980"/>
                </a:cubicBezTo>
                <a:cubicBezTo>
                  <a:pt x="8215" y="5147"/>
                  <a:pt x="9335" y="4290"/>
                  <a:pt x="10454" y="3444"/>
                </a:cubicBezTo>
                <a:close/>
                <a:moveTo>
                  <a:pt x="14407" y="14481"/>
                </a:moveTo>
                <a:cubicBezTo>
                  <a:pt x="14501" y="14539"/>
                  <a:pt x="14582" y="14584"/>
                  <a:pt x="14644" y="14586"/>
                </a:cubicBezTo>
                <a:lnTo>
                  <a:pt x="14644" y="14586"/>
                </a:lnTo>
                <a:cubicBezTo>
                  <a:pt x="14643" y="14586"/>
                  <a:pt x="14642" y="14586"/>
                  <a:pt x="14640" y="14586"/>
                </a:cubicBezTo>
                <a:cubicBezTo>
                  <a:pt x="14575" y="14586"/>
                  <a:pt x="14496" y="14541"/>
                  <a:pt x="14407" y="14481"/>
                </a:cubicBezTo>
                <a:close/>
                <a:moveTo>
                  <a:pt x="11156" y="0"/>
                </a:moveTo>
                <a:cubicBezTo>
                  <a:pt x="10472" y="0"/>
                  <a:pt x="10266" y="1253"/>
                  <a:pt x="9656" y="1563"/>
                </a:cubicBezTo>
                <a:cubicBezTo>
                  <a:pt x="7477" y="2289"/>
                  <a:pt x="6418" y="4242"/>
                  <a:pt x="4584" y="5433"/>
                </a:cubicBezTo>
                <a:cubicBezTo>
                  <a:pt x="3286" y="6361"/>
                  <a:pt x="2786" y="7802"/>
                  <a:pt x="2369" y="9243"/>
                </a:cubicBezTo>
                <a:cubicBezTo>
                  <a:pt x="1965" y="11267"/>
                  <a:pt x="0" y="12850"/>
                  <a:pt x="524" y="14827"/>
                </a:cubicBezTo>
                <a:cubicBezTo>
                  <a:pt x="987" y="16216"/>
                  <a:pt x="3603" y="17000"/>
                  <a:pt x="5594" y="17000"/>
                </a:cubicBezTo>
                <a:cubicBezTo>
                  <a:pt x="6164" y="17000"/>
                  <a:pt x="6682" y="16935"/>
                  <a:pt x="7084" y="16803"/>
                </a:cubicBezTo>
                <a:cubicBezTo>
                  <a:pt x="7358" y="16910"/>
                  <a:pt x="7906" y="17137"/>
                  <a:pt x="8192" y="17232"/>
                </a:cubicBezTo>
                <a:cubicBezTo>
                  <a:pt x="7203" y="18160"/>
                  <a:pt x="10216" y="18625"/>
                  <a:pt x="11549" y="19280"/>
                </a:cubicBezTo>
                <a:cubicBezTo>
                  <a:pt x="11740" y="18768"/>
                  <a:pt x="12216" y="18363"/>
                  <a:pt x="13252" y="18220"/>
                </a:cubicBezTo>
                <a:cubicBezTo>
                  <a:pt x="13299" y="18101"/>
                  <a:pt x="13395" y="17863"/>
                  <a:pt x="13454" y="17744"/>
                </a:cubicBezTo>
                <a:cubicBezTo>
                  <a:pt x="14681" y="14946"/>
                  <a:pt x="15764" y="12076"/>
                  <a:pt x="18098" y="10017"/>
                </a:cubicBezTo>
                <a:lnTo>
                  <a:pt x="18098" y="10017"/>
                </a:lnTo>
                <a:cubicBezTo>
                  <a:pt x="16431" y="11183"/>
                  <a:pt x="15121" y="12612"/>
                  <a:pt x="14407" y="14481"/>
                </a:cubicBezTo>
                <a:cubicBezTo>
                  <a:pt x="14252" y="14362"/>
                  <a:pt x="14073" y="14219"/>
                  <a:pt x="13895" y="14196"/>
                </a:cubicBezTo>
                <a:cubicBezTo>
                  <a:pt x="13633" y="11612"/>
                  <a:pt x="16705" y="11302"/>
                  <a:pt x="17240" y="9219"/>
                </a:cubicBezTo>
                <a:cubicBezTo>
                  <a:pt x="17479" y="9409"/>
                  <a:pt x="17919" y="9767"/>
                  <a:pt x="18157" y="9957"/>
                </a:cubicBezTo>
                <a:cubicBezTo>
                  <a:pt x="18693" y="9493"/>
                  <a:pt x="19288" y="9076"/>
                  <a:pt x="19979" y="8755"/>
                </a:cubicBezTo>
                <a:cubicBezTo>
                  <a:pt x="20169" y="8540"/>
                  <a:pt x="19931" y="7981"/>
                  <a:pt x="19574" y="7338"/>
                </a:cubicBezTo>
                <a:cubicBezTo>
                  <a:pt x="16574" y="7492"/>
                  <a:pt x="15121" y="9647"/>
                  <a:pt x="13418" y="11326"/>
                </a:cubicBezTo>
                <a:cubicBezTo>
                  <a:pt x="13942" y="10481"/>
                  <a:pt x="14383" y="9350"/>
                  <a:pt x="15466" y="8921"/>
                </a:cubicBezTo>
                <a:cubicBezTo>
                  <a:pt x="16800" y="8159"/>
                  <a:pt x="17419" y="6992"/>
                  <a:pt x="18919" y="6695"/>
                </a:cubicBezTo>
                <a:lnTo>
                  <a:pt x="19181" y="6683"/>
                </a:lnTo>
                <a:cubicBezTo>
                  <a:pt x="18991" y="6385"/>
                  <a:pt x="18800" y="6088"/>
                  <a:pt x="18622" y="5849"/>
                </a:cubicBezTo>
                <a:cubicBezTo>
                  <a:pt x="17740" y="4611"/>
                  <a:pt x="16407" y="3004"/>
                  <a:pt x="14883" y="2444"/>
                </a:cubicBezTo>
                <a:cubicBezTo>
                  <a:pt x="14788" y="2551"/>
                  <a:pt x="14561" y="2790"/>
                  <a:pt x="14561" y="2790"/>
                </a:cubicBezTo>
                <a:cubicBezTo>
                  <a:pt x="14085" y="2432"/>
                  <a:pt x="13657" y="1968"/>
                  <a:pt x="13240" y="1516"/>
                </a:cubicBezTo>
                <a:cubicBezTo>
                  <a:pt x="12264" y="2099"/>
                  <a:pt x="11359" y="2754"/>
                  <a:pt x="10454" y="3444"/>
                </a:cubicBezTo>
                <a:cubicBezTo>
                  <a:pt x="11240" y="2647"/>
                  <a:pt x="12014" y="1849"/>
                  <a:pt x="12847" y="1099"/>
                </a:cubicBezTo>
                <a:cubicBezTo>
                  <a:pt x="12359" y="587"/>
                  <a:pt x="11894" y="146"/>
                  <a:pt x="11406" y="51"/>
                </a:cubicBezTo>
                <a:cubicBezTo>
                  <a:pt x="11316" y="16"/>
                  <a:pt x="11233" y="0"/>
                  <a:pt x="11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rot="3008145">
            <a:off x="8441271" y="-390586"/>
            <a:ext cx="738233" cy="700457"/>
          </a:xfrm>
          <a:custGeom>
            <a:rect b="b" l="l" r="r" t="t"/>
            <a:pathLst>
              <a:path extrusionOk="0" h="28017" w="29528">
                <a:moveTo>
                  <a:pt x="7787" y="4683"/>
                </a:moveTo>
                <a:cubicBezTo>
                  <a:pt x="7811" y="4719"/>
                  <a:pt x="7834" y="4743"/>
                  <a:pt x="7858" y="4778"/>
                </a:cubicBezTo>
                <a:cubicBezTo>
                  <a:pt x="7834" y="5064"/>
                  <a:pt x="7763" y="5362"/>
                  <a:pt x="7596" y="5505"/>
                </a:cubicBezTo>
                <a:cubicBezTo>
                  <a:pt x="7420" y="5658"/>
                  <a:pt x="7103" y="5702"/>
                  <a:pt x="6740" y="5702"/>
                </a:cubicBezTo>
                <a:cubicBezTo>
                  <a:pt x="6538" y="5702"/>
                  <a:pt x="6321" y="5688"/>
                  <a:pt x="6108" y="5671"/>
                </a:cubicBezTo>
                <a:lnTo>
                  <a:pt x="6013" y="5671"/>
                </a:lnTo>
                <a:cubicBezTo>
                  <a:pt x="6679" y="5457"/>
                  <a:pt x="7275" y="5136"/>
                  <a:pt x="7787" y="4683"/>
                </a:cubicBezTo>
                <a:close/>
                <a:moveTo>
                  <a:pt x="3953" y="5862"/>
                </a:moveTo>
                <a:cubicBezTo>
                  <a:pt x="3989" y="5862"/>
                  <a:pt x="4024" y="5862"/>
                  <a:pt x="4072" y="5874"/>
                </a:cubicBezTo>
                <a:cubicBezTo>
                  <a:pt x="4036" y="5898"/>
                  <a:pt x="4001" y="5910"/>
                  <a:pt x="3965" y="5921"/>
                </a:cubicBezTo>
                <a:lnTo>
                  <a:pt x="3953" y="5862"/>
                </a:lnTo>
                <a:close/>
                <a:moveTo>
                  <a:pt x="9775" y="1433"/>
                </a:moveTo>
                <a:cubicBezTo>
                  <a:pt x="10532" y="1816"/>
                  <a:pt x="11169" y="2012"/>
                  <a:pt x="11681" y="2012"/>
                </a:cubicBezTo>
                <a:cubicBezTo>
                  <a:pt x="11854" y="2012"/>
                  <a:pt x="12012" y="1990"/>
                  <a:pt x="12156" y="1945"/>
                </a:cubicBezTo>
                <a:cubicBezTo>
                  <a:pt x="12716" y="2457"/>
                  <a:pt x="13395" y="3016"/>
                  <a:pt x="14049" y="3552"/>
                </a:cubicBezTo>
                <a:cubicBezTo>
                  <a:pt x="14978" y="4314"/>
                  <a:pt x="16300" y="5421"/>
                  <a:pt x="16764" y="6017"/>
                </a:cubicBezTo>
                <a:cubicBezTo>
                  <a:pt x="16669" y="6088"/>
                  <a:pt x="16597" y="6195"/>
                  <a:pt x="16562" y="6314"/>
                </a:cubicBezTo>
                <a:cubicBezTo>
                  <a:pt x="16490" y="6552"/>
                  <a:pt x="16562" y="6814"/>
                  <a:pt x="16740" y="6981"/>
                </a:cubicBezTo>
                <a:lnTo>
                  <a:pt x="18383" y="8493"/>
                </a:lnTo>
                <a:cubicBezTo>
                  <a:pt x="18455" y="8553"/>
                  <a:pt x="18550" y="8612"/>
                  <a:pt x="18633" y="8648"/>
                </a:cubicBezTo>
                <a:cubicBezTo>
                  <a:pt x="21503" y="9529"/>
                  <a:pt x="27849" y="13660"/>
                  <a:pt x="28135" y="16173"/>
                </a:cubicBezTo>
                <a:cubicBezTo>
                  <a:pt x="28170" y="17721"/>
                  <a:pt x="27242" y="18483"/>
                  <a:pt x="25694" y="19614"/>
                </a:cubicBezTo>
                <a:cubicBezTo>
                  <a:pt x="24706" y="20328"/>
                  <a:pt x="23693" y="21078"/>
                  <a:pt x="23086" y="22126"/>
                </a:cubicBezTo>
                <a:cubicBezTo>
                  <a:pt x="21705" y="23995"/>
                  <a:pt x="20395" y="25245"/>
                  <a:pt x="18514" y="25305"/>
                </a:cubicBezTo>
                <a:cubicBezTo>
                  <a:pt x="18436" y="25303"/>
                  <a:pt x="18358" y="25302"/>
                  <a:pt x="18281" y="25302"/>
                </a:cubicBezTo>
                <a:cubicBezTo>
                  <a:pt x="17064" y="25302"/>
                  <a:pt x="15958" y="25557"/>
                  <a:pt x="14883" y="25781"/>
                </a:cubicBezTo>
                <a:cubicBezTo>
                  <a:pt x="13885" y="25996"/>
                  <a:pt x="12919" y="26207"/>
                  <a:pt x="11924" y="26207"/>
                </a:cubicBezTo>
                <a:cubicBezTo>
                  <a:pt x="11210" y="26207"/>
                  <a:pt x="10481" y="26098"/>
                  <a:pt x="9716" y="25805"/>
                </a:cubicBezTo>
                <a:cubicBezTo>
                  <a:pt x="9692" y="25793"/>
                  <a:pt x="9644" y="25781"/>
                  <a:pt x="9620" y="25781"/>
                </a:cubicBezTo>
                <a:cubicBezTo>
                  <a:pt x="9519" y="25760"/>
                  <a:pt x="9420" y="25750"/>
                  <a:pt x="9323" y="25750"/>
                </a:cubicBezTo>
                <a:cubicBezTo>
                  <a:pt x="8767" y="25750"/>
                  <a:pt x="8274" y="26065"/>
                  <a:pt x="7858" y="26329"/>
                </a:cubicBezTo>
                <a:cubicBezTo>
                  <a:pt x="7665" y="26454"/>
                  <a:pt x="7287" y="26687"/>
                  <a:pt x="7150" y="26687"/>
                </a:cubicBezTo>
                <a:cubicBezTo>
                  <a:pt x="7143" y="26687"/>
                  <a:pt x="7137" y="26687"/>
                  <a:pt x="7132" y="26686"/>
                </a:cubicBezTo>
                <a:cubicBezTo>
                  <a:pt x="7120" y="26686"/>
                  <a:pt x="7025" y="26626"/>
                  <a:pt x="6894" y="26400"/>
                </a:cubicBezTo>
                <a:cubicBezTo>
                  <a:pt x="6525" y="25912"/>
                  <a:pt x="6263" y="25090"/>
                  <a:pt x="6060" y="24209"/>
                </a:cubicBezTo>
                <a:cubicBezTo>
                  <a:pt x="6858" y="24078"/>
                  <a:pt x="7656" y="23912"/>
                  <a:pt x="8430" y="23757"/>
                </a:cubicBezTo>
                <a:cubicBezTo>
                  <a:pt x="8799" y="23662"/>
                  <a:pt x="9180" y="23590"/>
                  <a:pt x="9561" y="23519"/>
                </a:cubicBezTo>
                <a:lnTo>
                  <a:pt x="10656" y="23483"/>
                </a:lnTo>
                <a:cubicBezTo>
                  <a:pt x="11519" y="23456"/>
                  <a:pt x="12398" y="23436"/>
                  <a:pt x="13309" y="23436"/>
                </a:cubicBezTo>
                <a:cubicBezTo>
                  <a:pt x="13969" y="23436"/>
                  <a:pt x="14647" y="23446"/>
                  <a:pt x="15347" y="23471"/>
                </a:cubicBezTo>
                <a:cubicBezTo>
                  <a:pt x="15355" y="23471"/>
                  <a:pt x="15363" y="23472"/>
                  <a:pt x="15371" y="23472"/>
                </a:cubicBezTo>
                <a:cubicBezTo>
                  <a:pt x="15706" y="23472"/>
                  <a:pt x="15991" y="23225"/>
                  <a:pt x="16026" y="22888"/>
                </a:cubicBezTo>
                <a:cubicBezTo>
                  <a:pt x="16073" y="22543"/>
                  <a:pt x="15847" y="22233"/>
                  <a:pt x="15514" y="22162"/>
                </a:cubicBezTo>
                <a:cubicBezTo>
                  <a:pt x="14434" y="21934"/>
                  <a:pt x="13458" y="21848"/>
                  <a:pt x="12571" y="21848"/>
                </a:cubicBezTo>
                <a:cubicBezTo>
                  <a:pt x="11366" y="21848"/>
                  <a:pt x="10325" y="22007"/>
                  <a:pt x="9406" y="22185"/>
                </a:cubicBezTo>
                <a:cubicBezTo>
                  <a:pt x="9087" y="22193"/>
                  <a:pt x="8781" y="22197"/>
                  <a:pt x="8486" y="22197"/>
                </a:cubicBezTo>
                <a:cubicBezTo>
                  <a:pt x="7386" y="22197"/>
                  <a:pt x="6448" y="22143"/>
                  <a:pt x="5584" y="22031"/>
                </a:cubicBezTo>
                <a:cubicBezTo>
                  <a:pt x="5370" y="21078"/>
                  <a:pt x="5132" y="20030"/>
                  <a:pt x="4822" y="19078"/>
                </a:cubicBezTo>
                <a:cubicBezTo>
                  <a:pt x="4731" y="18804"/>
                  <a:pt x="4475" y="18634"/>
                  <a:pt x="4195" y="18634"/>
                </a:cubicBezTo>
                <a:cubicBezTo>
                  <a:pt x="4147" y="18634"/>
                  <a:pt x="4097" y="18639"/>
                  <a:pt x="4048" y="18649"/>
                </a:cubicBezTo>
                <a:lnTo>
                  <a:pt x="4001" y="18661"/>
                </a:lnTo>
                <a:cubicBezTo>
                  <a:pt x="2810" y="16149"/>
                  <a:pt x="2298" y="12410"/>
                  <a:pt x="1976" y="10136"/>
                </a:cubicBezTo>
                <a:lnTo>
                  <a:pt x="1941" y="9791"/>
                </a:lnTo>
                <a:lnTo>
                  <a:pt x="1941" y="9791"/>
                </a:lnTo>
                <a:cubicBezTo>
                  <a:pt x="2489" y="10043"/>
                  <a:pt x="3004" y="10084"/>
                  <a:pt x="3479" y="10084"/>
                </a:cubicBezTo>
                <a:cubicBezTo>
                  <a:pt x="3633" y="10084"/>
                  <a:pt x="3783" y="10080"/>
                  <a:pt x="3929" y="10077"/>
                </a:cubicBezTo>
                <a:cubicBezTo>
                  <a:pt x="4106" y="10072"/>
                  <a:pt x="4281" y="10065"/>
                  <a:pt x="4460" y="10065"/>
                </a:cubicBezTo>
                <a:cubicBezTo>
                  <a:pt x="4760" y="10065"/>
                  <a:pt x="5069" y="10087"/>
                  <a:pt x="5405" y="10184"/>
                </a:cubicBezTo>
                <a:cubicBezTo>
                  <a:pt x="5779" y="10347"/>
                  <a:pt x="6127" y="10414"/>
                  <a:pt x="6448" y="10414"/>
                </a:cubicBezTo>
                <a:cubicBezTo>
                  <a:pt x="7345" y="10414"/>
                  <a:pt x="8040" y="9897"/>
                  <a:pt x="8549" y="9529"/>
                </a:cubicBezTo>
                <a:cubicBezTo>
                  <a:pt x="8704" y="9410"/>
                  <a:pt x="8858" y="9291"/>
                  <a:pt x="9025" y="9196"/>
                </a:cubicBezTo>
                <a:cubicBezTo>
                  <a:pt x="9287" y="9029"/>
                  <a:pt x="9394" y="8708"/>
                  <a:pt x="9299" y="8422"/>
                </a:cubicBezTo>
                <a:cubicBezTo>
                  <a:pt x="9214" y="8156"/>
                  <a:pt x="8977" y="7985"/>
                  <a:pt x="8708" y="7985"/>
                </a:cubicBezTo>
                <a:cubicBezTo>
                  <a:pt x="8675" y="7985"/>
                  <a:pt x="8642" y="7988"/>
                  <a:pt x="8608" y="7993"/>
                </a:cubicBezTo>
                <a:cubicBezTo>
                  <a:pt x="8144" y="8053"/>
                  <a:pt x="7680" y="8136"/>
                  <a:pt x="7215" y="8231"/>
                </a:cubicBezTo>
                <a:cubicBezTo>
                  <a:pt x="6506" y="8372"/>
                  <a:pt x="5829" y="8507"/>
                  <a:pt x="5155" y="8507"/>
                </a:cubicBezTo>
                <a:cubicBezTo>
                  <a:pt x="4008" y="8507"/>
                  <a:pt x="2870" y="8117"/>
                  <a:pt x="1595" y="6707"/>
                </a:cubicBezTo>
                <a:cubicBezTo>
                  <a:pt x="1560" y="6374"/>
                  <a:pt x="1500" y="5874"/>
                  <a:pt x="1488" y="5457"/>
                </a:cubicBezTo>
                <a:lnTo>
                  <a:pt x="1488" y="5457"/>
                </a:lnTo>
                <a:cubicBezTo>
                  <a:pt x="1798" y="5576"/>
                  <a:pt x="2131" y="5660"/>
                  <a:pt x="2477" y="5683"/>
                </a:cubicBezTo>
                <a:lnTo>
                  <a:pt x="3131" y="7362"/>
                </a:lnTo>
                <a:cubicBezTo>
                  <a:pt x="3227" y="7624"/>
                  <a:pt x="3453" y="7779"/>
                  <a:pt x="3727" y="7779"/>
                </a:cubicBezTo>
                <a:cubicBezTo>
                  <a:pt x="3989" y="7779"/>
                  <a:pt x="4227" y="7636"/>
                  <a:pt x="4334" y="7386"/>
                </a:cubicBezTo>
                <a:cubicBezTo>
                  <a:pt x="4468" y="7047"/>
                  <a:pt x="4714" y="6936"/>
                  <a:pt x="5294" y="6936"/>
                </a:cubicBezTo>
                <a:cubicBezTo>
                  <a:pt x="5489" y="6936"/>
                  <a:pt x="5722" y="6948"/>
                  <a:pt x="6001" y="6969"/>
                </a:cubicBezTo>
                <a:cubicBezTo>
                  <a:pt x="6246" y="6987"/>
                  <a:pt x="6499" y="7004"/>
                  <a:pt x="6753" y="7004"/>
                </a:cubicBezTo>
                <a:cubicBezTo>
                  <a:pt x="7364" y="7004"/>
                  <a:pt x="7974" y="6903"/>
                  <a:pt x="8453" y="6457"/>
                </a:cubicBezTo>
                <a:cubicBezTo>
                  <a:pt x="8918" y="6041"/>
                  <a:pt x="9144" y="5421"/>
                  <a:pt x="9168" y="4540"/>
                </a:cubicBezTo>
                <a:cubicBezTo>
                  <a:pt x="9168" y="4350"/>
                  <a:pt x="9096" y="4171"/>
                  <a:pt x="8942" y="4028"/>
                </a:cubicBezTo>
                <a:cubicBezTo>
                  <a:pt x="8823" y="3933"/>
                  <a:pt x="8644" y="3659"/>
                  <a:pt x="8513" y="3457"/>
                </a:cubicBezTo>
                <a:lnTo>
                  <a:pt x="8453" y="3350"/>
                </a:lnTo>
                <a:cubicBezTo>
                  <a:pt x="8430" y="3290"/>
                  <a:pt x="8394" y="3231"/>
                  <a:pt x="8346" y="3183"/>
                </a:cubicBezTo>
                <a:cubicBezTo>
                  <a:pt x="8311" y="3123"/>
                  <a:pt x="8275" y="3064"/>
                  <a:pt x="8227" y="3004"/>
                </a:cubicBezTo>
                <a:cubicBezTo>
                  <a:pt x="8489" y="2754"/>
                  <a:pt x="8727" y="2504"/>
                  <a:pt x="8965" y="2266"/>
                </a:cubicBezTo>
                <a:cubicBezTo>
                  <a:pt x="9227" y="1980"/>
                  <a:pt x="9513" y="1695"/>
                  <a:pt x="9775" y="1433"/>
                </a:cubicBezTo>
                <a:close/>
                <a:moveTo>
                  <a:pt x="9692" y="1"/>
                </a:moveTo>
                <a:cubicBezTo>
                  <a:pt x="9526" y="1"/>
                  <a:pt x="9362" y="62"/>
                  <a:pt x="9227" y="183"/>
                </a:cubicBezTo>
                <a:lnTo>
                  <a:pt x="8906" y="492"/>
                </a:lnTo>
                <a:cubicBezTo>
                  <a:pt x="8608" y="778"/>
                  <a:pt x="8323" y="1076"/>
                  <a:pt x="8025" y="1385"/>
                </a:cubicBezTo>
                <a:cubicBezTo>
                  <a:pt x="6584" y="2873"/>
                  <a:pt x="5096" y="4421"/>
                  <a:pt x="2989" y="4421"/>
                </a:cubicBezTo>
                <a:lnTo>
                  <a:pt x="2953" y="4421"/>
                </a:lnTo>
                <a:cubicBezTo>
                  <a:pt x="2346" y="4409"/>
                  <a:pt x="1786" y="4255"/>
                  <a:pt x="1250" y="3969"/>
                </a:cubicBezTo>
                <a:cubicBezTo>
                  <a:pt x="1164" y="3926"/>
                  <a:pt x="1066" y="3905"/>
                  <a:pt x="965" y="3905"/>
                </a:cubicBezTo>
                <a:cubicBezTo>
                  <a:pt x="897" y="3905"/>
                  <a:pt x="829" y="3914"/>
                  <a:pt x="762" y="3933"/>
                </a:cubicBezTo>
                <a:cubicBezTo>
                  <a:pt x="0" y="4136"/>
                  <a:pt x="95" y="5064"/>
                  <a:pt x="298" y="7064"/>
                </a:cubicBezTo>
                <a:cubicBezTo>
                  <a:pt x="310" y="7207"/>
                  <a:pt x="369" y="7338"/>
                  <a:pt x="464" y="7422"/>
                </a:cubicBezTo>
                <a:cubicBezTo>
                  <a:pt x="572" y="7553"/>
                  <a:pt x="691" y="7684"/>
                  <a:pt x="786" y="7803"/>
                </a:cubicBezTo>
                <a:cubicBezTo>
                  <a:pt x="548" y="7934"/>
                  <a:pt x="417" y="8184"/>
                  <a:pt x="452" y="8446"/>
                </a:cubicBezTo>
                <a:lnTo>
                  <a:pt x="655" y="10315"/>
                </a:lnTo>
                <a:cubicBezTo>
                  <a:pt x="1024" y="12994"/>
                  <a:pt x="1595" y="17042"/>
                  <a:pt x="3048" y="19745"/>
                </a:cubicBezTo>
                <a:cubicBezTo>
                  <a:pt x="3168" y="19965"/>
                  <a:pt x="3380" y="20092"/>
                  <a:pt x="3607" y="20092"/>
                </a:cubicBezTo>
                <a:cubicBezTo>
                  <a:pt x="3651" y="20092"/>
                  <a:pt x="3695" y="20087"/>
                  <a:pt x="3739" y="20078"/>
                </a:cubicBezTo>
                <a:cubicBezTo>
                  <a:pt x="3989" y="20971"/>
                  <a:pt x="4203" y="21923"/>
                  <a:pt x="4382" y="22757"/>
                </a:cubicBezTo>
                <a:cubicBezTo>
                  <a:pt x="4417" y="22959"/>
                  <a:pt x="4572" y="23138"/>
                  <a:pt x="4763" y="23221"/>
                </a:cubicBezTo>
                <a:cubicBezTo>
                  <a:pt x="4751" y="23233"/>
                  <a:pt x="4739" y="23257"/>
                  <a:pt x="4715" y="23281"/>
                </a:cubicBezTo>
                <a:cubicBezTo>
                  <a:pt x="4620" y="23424"/>
                  <a:pt x="4572" y="23614"/>
                  <a:pt x="4620" y="23793"/>
                </a:cubicBezTo>
                <a:cubicBezTo>
                  <a:pt x="4894" y="25067"/>
                  <a:pt x="5215" y="26364"/>
                  <a:pt x="5810" y="27150"/>
                </a:cubicBezTo>
                <a:cubicBezTo>
                  <a:pt x="6072" y="27591"/>
                  <a:pt x="6429" y="27877"/>
                  <a:pt x="6834" y="27984"/>
                </a:cubicBezTo>
                <a:cubicBezTo>
                  <a:pt x="6937" y="28006"/>
                  <a:pt x="7037" y="28016"/>
                  <a:pt x="7136" y="28016"/>
                </a:cubicBezTo>
                <a:cubicBezTo>
                  <a:pt x="7669" y="28016"/>
                  <a:pt x="8149" y="27721"/>
                  <a:pt x="8561" y="27460"/>
                </a:cubicBezTo>
                <a:cubicBezTo>
                  <a:pt x="8811" y="27293"/>
                  <a:pt x="9156" y="27091"/>
                  <a:pt x="9323" y="27091"/>
                </a:cubicBezTo>
                <a:cubicBezTo>
                  <a:pt x="10236" y="27427"/>
                  <a:pt x="11094" y="27549"/>
                  <a:pt x="11917" y="27549"/>
                </a:cubicBezTo>
                <a:cubicBezTo>
                  <a:pt x="13048" y="27549"/>
                  <a:pt x="14114" y="27318"/>
                  <a:pt x="15169" y="27091"/>
                </a:cubicBezTo>
                <a:cubicBezTo>
                  <a:pt x="16171" y="26868"/>
                  <a:pt x="17194" y="26635"/>
                  <a:pt x="18296" y="26635"/>
                </a:cubicBezTo>
                <a:cubicBezTo>
                  <a:pt x="18373" y="26635"/>
                  <a:pt x="18449" y="26636"/>
                  <a:pt x="18526" y="26638"/>
                </a:cubicBezTo>
                <a:cubicBezTo>
                  <a:pt x="21110" y="26567"/>
                  <a:pt x="22741" y="24817"/>
                  <a:pt x="24182" y="22888"/>
                </a:cubicBezTo>
                <a:cubicBezTo>
                  <a:pt x="24706" y="21995"/>
                  <a:pt x="25575" y="21364"/>
                  <a:pt x="26480" y="20697"/>
                </a:cubicBezTo>
                <a:cubicBezTo>
                  <a:pt x="27908" y="19661"/>
                  <a:pt x="29528" y="18471"/>
                  <a:pt x="29456" y="16101"/>
                </a:cubicBezTo>
                <a:cubicBezTo>
                  <a:pt x="29087" y="12660"/>
                  <a:pt x="22181" y="8434"/>
                  <a:pt x="19181" y="7457"/>
                </a:cubicBezTo>
                <a:lnTo>
                  <a:pt x="18193" y="6529"/>
                </a:lnTo>
                <a:cubicBezTo>
                  <a:pt x="18193" y="6517"/>
                  <a:pt x="18205" y="6481"/>
                  <a:pt x="18205" y="6469"/>
                </a:cubicBezTo>
                <a:cubicBezTo>
                  <a:pt x="18443" y="5612"/>
                  <a:pt x="17490" y="4719"/>
                  <a:pt x="14895" y="2576"/>
                </a:cubicBezTo>
                <a:cubicBezTo>
                  <a:pt x="14109" y="1921"/>
                  <a:pt x="13287" y="1230"/>
                  <a:pt x="12728" y="683"/>
                </a:cubicBezTo>
                <a:cubicBezTo>
                  <a:pt x="12633" y="587"/>
                  <a:pt x="12537" y="540"/>
                  <a:pt x="12418" y="504"/>
                </a:cubicBezTo>
                <a:cubicBezTo>
                  <a:pt x="12359" y="492"/>
                  <a:pt x="12299" y="492"/>
                  <a:pt x="12240" y="492"/>
                </a:cubicBezTo>
                <a:cubicBezTo>
                  <a:pt x="12061" y="504"/>
                  <a:pt x="11894" y="576"/>
                  <a:pt x="11775" y="707"/>
                </a:cubicBezTo>
                <a:cubicBezTo>
                  <a:pt x="11775" y="707"/>
                  <a:pt x="11742" y="719"/>
                  <a:pt x="11664" y="719"/>
                </a:cubicBezTo>
                <a:cubicBezTo>
                  <a:pt x="11467" y="719"/>
                  <a:pt x="10986" y="640"/>
                  <a:pt x="10025" y="87"/>
                </a:cubicBezTo>
                <a:cubicBezTo>
                  <a:pt x="9919" y="29"/>
                  <a:pt x="9805"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8"/>
          <p:cNvGrpSpPr/>
          <p:nvPr/>
        </p:nvGrpSpPr>
        <p:grpSpPr>
          <a:xfrm>
            <a:off x="-601698" y="4193637"/>
            <a:ext cx="1756920" cy="1267395"/>
            <a:chOff x="7192850" y="-246150"/>
            <a:chExt cx="1380250" cy="995675"/>
          </a:xfrm>
        </p:grpSpPr>
        <p:sp>
          <p:nvSpPr>
            <p:cNvPr id="185" name="Google Shape;185;p8"/>
            <p:cNvSpPr/>
            <p:nvPr/>
          </p:nvSpPr>
          <p:spPr>
            <a:xfrm>
              <a:off x="7861100" y="-77700"/>
              <a:ext cx="49425" cy="42025"/>
            </a:xfrm>
            <a:custGeom>
              <a:rect b="b" l="l" r="r" t="t"/>
              <a:pathLst>
                <a:path extrusionOk="0" h="1681" w="1977">
                  <a:moveTo>
                    <a:pt x="1215" y="275"/>
                  </a:moveTo>
                  <a:lnTo>
                    <a:pt x="1215" y="275"/>
                  </a:lnTo>
                  <a:cubicBezTo>
                    <a:pt x="1393" y="359"/>
                    <a:pt x="1500" y="418"/>
                    <a:pt x="1596" y="466"/>
                  </a:cubicBezTo>
                  <a:cubicBezTo>
                    <a:pt x="1488" y="418"/>
                    <a:pt x="1345" y="359"/>
                    <a:pt x="1215" y="275"/>
                  </a:cubicBezTo>
                  <a:close/>
                  <a:moveTo>
                    <a:pt x="1107" y="1388"/>
                  </a:moveTo>
                  <a:cubicBezTo>
                    <a:pt x="1141" y="1388"/>
                    <a:pt x="1175" y="1402"/>
                    <a:pt x="1203" y="1418"/>
                  </a:cubicBezTo>
                  <a:cubicBezTo>
                    <a:pt x="1247" y="1445"/>
                    <a:pt x="1292" y="1479"/>
                    <a:pt x="1342" y="1479"/>
                  </a:cubicBezTo>
                  <a:cubicBezTo>
                    <a:pt x="1358" y="1479"/>
                    <a:pt x="1375" y="1475"/>
                    <a:pt x="1393" y="1466"/>
                  </a:cubicBezTo>
                  <a:lnTo>
                    <a:pt x="1393" y="1466"/>
                  </a:lnTo>
                  <a:cubicBezTo>
                    <a:pt x="1383" y="1487"/>
                    <a:pt x="1364" y="1543"/>
                    <a:pt x="1359" y="1580"/>
                  </a:cubicBezTo>
                  <a:lnTo>
                    <a:pt x="1359" y="1580"/>
                  </a:lnTo>
                  <a:cubicBezTo>
                    <a:pt x="1290" y="1533"/>
                    <a:pt x="1212" y="1504"/>
                    <a:pt x="1136" y="1504"/>
                  </a:cubicBezTo>
                  <a:cubicBezTo>
                    <a:pt x="1098" y="1504"/>
                    <a:pt x="1060" y="1511"/>
                    <a:pt x="1024" y="1526"/>
                  </a:cubicBezTo>
                  <a:cubicBezTo>
                    <a:pt x="1024" y="1502"/>
                    <a:pt x="1000" y="1478"/>
                    <a:pt x="1000" y="1466"/>
                  </a:cubicBezTo>
                  <a:cubicBezTo>
                    <a:pt x="1026" y="1408"/>
                    <a:pt x="1066" y="1388"/>
                    <a:pt x="1107" y="1388"/>
                  </a:cubicBezTo>
                  <a:close/>
                  <a:moveTo>
                    <a:pt x="977" y="1"/>
                  </a:moveTo>
                  <a:cubicBezTo>
                    <a:pt x="868" y="1"/>
                    <a:pt x="752" y="43"/>
                    <a:pt x="643" y="85"/>
                  </a:cubicBezTo>
                  <a:cubicBezTo>
                    <a:pt x="464" y="180"/>
                    <a:pt x="191" y="144"/>
                    <a:pt x="83" y="347"/>
                  </a:cubicBezTo>
                  <a:cubicBezTo>
                    <a:pt x="0" y="537"/>
                    <a:pt x="298" y="930"/>
                    <a:pt x="453" y="1037"/>
                  </a:cubicBezTo>
                  <a:lnTo>
                    <a:pt x="512" y="1156"/>
                  </a:lnTo>
                  <a:cubicBezTo>
                    <a:pt x="507" y="1156"/>
                    <a:pt x="503" y="1155"/>
                    <a:pt x="499" y="1155"/>
                  </a:cubicBezTo>
                  <a:cubicBezTo>
                    <a:pt x="410" y="1155"/>
                    <a:pt x="610" y="1424"/>
                    <a:pt x="667" y="1561"/>
                  </a:cubicBezTo>
                  <a:cubicBezTo>
                    <a:pt x="672" y="1559"/>
                    <a:pt x="678" y="1557"/>
                    <a:pt x="685" y="1557"/>
                  </a:cubicBezTo>
                  <a:cubicBezTo>
                    <a:pt x="714" y="1557"/>
                    <a:pt x="762" y="1580"/>
                    <a:pt x="810" y="1657"/>
                  </a:cubicBezTo>
                  <a:cubicBezTo>
                    <a:pt x="834" y="1657"/>
                    <a:pt x="845" y="1645"/>
                    <a:pt x="845" y="1645"/>
                  </a:cubicBezTo>
                  <a:cubicBezTo>
                    <a:pt x="950" y="1605"/>
                    <a:pt x="1075" y="1559"/>
                    <a:pt x="1201" y="1559"/>
                  </a:cubicBezTo>
                  <a:cubicBezTo>
                    <a:pt x="1254" y="1559"/>
                    <a:pt x="1307" y="1567"/>
                    <a:pt x="1358" y="1587"/>
                  </a:cubicBezTo>
                  <a:lnTo>
                    <a:pt x="1358" y="1587"/>
                  </a:lnTo>
                  <a:cubicBezTo>
                    <a:pt x="1358" y="1591"/>
                    <a:pt x="1357" y="1594"/>
                    <a:pt x="1357" y="1597"/>
                  </a:cubicBezTo>
                  <a:cubicBezTo>
                    <a:pt x="1405" y="1609"/>
                    <a:pt x="1441" y="1645"/>
                    <a:pt x="1465" y="1680"/>
                  </a:cubicBezTo>
                  <a:cubicBezTo>
                    <a:pt x="1476" y="1680"/>
                    <a:pt x="1512" y="1645"/>
                    <a:pt x="1560" y="1561"/>
                  </a:cubicBezTo>
                  <a:cubicBezTo>
                    <a:pt x="1512" y="1299"/>
                    <a:pt x="1298" y="1287"/>
                    <a:pt x="1143" y="1228"/>
                  </a:cubicBezTo>
                  <a:cubicBezTo>
                    <a:pt x="1179" y="1228"/>
                    <a:pt x="1217" y="1219"/>
                    <a:pt x="1255" y="1219"/>
                  </a:cubicBezTo>
                  <a:cubicBezTo>
                    <a:pt x="1292" y="1219"/>
                    <a:pt x="1328" y="1228"/>
                    <a:pt x="1357" y="1264"/>
                  </a:cubicBezTo>
                  <a:cubicBezTo>
                    <a:pt x="1453" y="1347"/>
                    <a:pt x="1560" y="1347"/>
                    <a:pt x="1596" y="1466"/>
                  </a:cubicBezTo>
                  <a:lnTo>
                    <a:pt x="1596" y="1490"/>
                  </a:lnTo>
                  <a:cubicBezTo>
                    <a:pt x="1619" y="1454"/>
                    <a:pt x="1631" y="1418"/>
                    <a:pt x="1667" y="1383"/>
                  </a:cubicBezTo>
                  <a:cubicBezTo>
                    <a:pt x="1738" y="1240"/>
                    <a:pt x="1846" y="1037"/>
                    <a:pt x="1857" y="859"/>
                  </a:cubicBezTo>
                  <a:cubicBezTo>
                    <a:pt x="1846" y="859"/>
                    <a:pt x="1810" y="835"/>
                    <a:pt x="1810" y="835"/>
                  </a:cubicBezTo>
                  <a:cubicBezTo>
                    <a:pt x="1822" y="775"/>
                    <a:pt x="1857" y="704"/>
                    <a:pt x="1881" y="645"/>
                  </a:cubicBezTo>
                  <a:cubicBezTo>
                    <a:pt x="1798" y="573"/>
                    <a:pt x="1703" y="514"/>
                    <a:pt x="1596" y="466"/>
                  </a:cubicBezTo>
                  <a:lnTo>
                    <a:pt x="1596" y="466"/>
                  </a:lnTo>
                  <a:cubicBezTo>
                    <a:pt x="1703" y="514"/>
                    <a:pt x="1810" y="537"/>
                    <a:pt x="1917" y="585"/>
                  </a:cubicBezTo>
                  <a:cubicBezTo>
                    <a:pt x="1941" y="514"/>
                    <a:pt x="1977" y="454"/>
                    <a:pt x="1953" y="394"/>
                  </a:cubicBezTo>
                  <a:cubicBezTo>
                    <a:pt x="1953" y="275"/>
                    <a:pt x="1798" y="335"/>
                    <a:pt x="1738" y="287"/>
                  </a:cubicBezTo>
                  <a:cubicBezTo>
                    <a:pt x="1560" y="109"/>
                    <a:pt x="1322" y="109"/>
                    <a:pt x="1107" y="25"/>
                  </a:cubicBezTo>
                  <a:cubicBezTo>
                    <a:pt x="1066" y="8"/>
                    <a:pt x="1022" y="1"/>
                    <a:pt x="9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a:off x="7437525" y="264650"/>
              <a:ext cx="44975" cy="42275"/>
            </a:xfrm>
            <a:custGeom>
              <a:rect b="b" l="l" r="r" t="t"/>
              <a:pathLst>
                <a:path extrusionOk="0" h="1691" w="1799">
                  <a:moveTo>
                    <a:pt x="875" y="1"/>
                  </a:moveTo>
                  <a:cubicBezTo>
                    <a:pt x="764" y="1"/>
                    <a:pt x="657" y="48"/>
                    <a:pt x="572" y="95"/>
                  </a:cubicBezTo>
                  <a:cubicBezTo>
                    <a:pt x="405" y="190"/>
                    <a:pt x="167" y="143"/>
                    <a:pt x="72" y="309"/>
                  </a:cubicBezTo>
                  <a:cubicBezTo>
                    <a:pt x="0" y="500"/>
                    <a:pt x="239" y="905"/>
                    <a:pt x="381" y="1036"/>
                  </a:cubicBezTo>
                  <a:cubicBezTo>
                    <a:pt x="405" y="1071"/>
                    <a:pt x="417" y="1131"/>
                    <a:pt x="429" y="1167"/>
                  </a:cubicBezTo>
                  <a:cubicBezTo>
                    <a:pt x="422" y="1165"/>
                    <a:pt x="417" y="1164"/>
                    <a:pt x="412" y="1164"/>
                  </a:cubicBezTo>
                  <a:cubicBezTo>
                    <a:pt x="330" y="1164"/>
                    <a:pt x="491" y="1438"/>
                    <a:pt x="536" y="1595"/>
                  </a:cubicBezTo>
                  <a:cubicBezTo>
                    <a:pt x="546" y="1593"/>
                    <a:pt x="555" y="1591"/>
                    <a:pt x="564" y="1591"/>
                  </a:cubicBezTo>
                  <a:cubicBezTo>
                    <a:pt x="600" y="1591"/>
                    <a:pt x="636" y="1614"/>
                    <a:pt x="703" y="1690"/>
                  </a:cubicBezTo>
                  <a:cubicBezTo>
                    <a:pt x="715" y="1690"/>
                    <a:pt x="727" y="1667"/>
                    <a:pt x="739" y="1667"/>
                  </a:cubicBezTo>
                  <a:cubicBezTo>
                    <a:pt x="919" y="1610"/>
                    <a:pt x="1106" y="1530"/>
                    <a:pt x="1296" y="1530"/>
                  </a:cubicBezTo>
                  <a:cubicBezTo>
                    <a:pt x="1344" y="1530"/>
                    <a:pt x="1393" y="1535"/>
                    <a:pt x="1441" y="1548"/>
                  </a:cubicBezTo>
                  <a:cubicBezTo>
                    <a:pt x="1363" y="1515"/>
                    <a:pt x="1277" y="1496"/>
                    <a:pt x="1190" y="1496"/>
                  </a:cubicBezTo>
                  <a:cubicBezTo>
                    <a:pt x="1119" y="1496"/>
                    <a:pt x="1047" y="1509"/>
                    <a:pt x="977" y="1536"/>
                  </a:cubicBezTo>
                  <a:cubicBezTo>
                    <a:pt x="977" y="1524"/>
                    <a:pt x="977" y="1488"/>
                    <a:pt x="965" y="1476"/>
                  </a:cubicBezTo>
                  <a:cubicBezTo>
                    <a:pt x="1009" y="1414"/>
                    <a:pt x="1058" y="1394"/>
                    <a:pt x="1108" y="1394"/>
                  </a:cubicBezTo>
                  <a:cubicBezTo>
                    <a:pt x="1190" y="1394"/>
                    <a:pt x="1276" y="1445"/>
                    <a:pt x="1354" y="1445"/>
                  </a:cubicBezTo>
                  <a:cubicBezTo>
                    <a:pt x="1385" y="1445"/>
                    <a:pt x="1414" y="1437"/>
                    <a:pt x="1441" y="1417"/>
                  </a:cubicBezTo>
                  <a:lnTo>
                    <a:pt x="1441" y="1548"/>
                  </a:lnTo>
                  <a:cubicBezTo>
                    <a:pt x="1501" y="1571"/>
                    <a:pt x="1548" y="1595"/>
                    <a:pt x="1608" y="1631"/>
                  </a:cubicBezTo>
                  <a:cubicBezTo>
                    <a:pt x="1644" y="1631"/>
                    <a:pt x="1655" y="1571"/>
                    <a:pt x="1679" y="1488"/>
                  </a:cubicBezTo>
                  <a:cubicBezTo>
                    <a:pt x="1536" y="1238"/>
                    <a:pt x="1310" y="1274"/>
                    <a:pt x="1120" y="1238"/>
                  </a:cubicBezTo>
                  <a:cubicBezTo>
                    <a:pt x="1171" y="1238"/>
                    <a:pt x="1227" y="1220"/>
                    <a:pt x="1282" y="1220"/>
                  </a:cubicBezTo>
                  <a:cubicBezTo>
                    <a:pt x="1316" y="1220"/>
                    <a:pt x="1350" y="1227"/>
                    <a:pt x="1382" y="1250"/>
                  </a:cubicBezTo>
                  <a:cubicBezTo>
                    <a:pt x="1501" y="1309"/>
                    <a:pt x="1608" y="1286"/>
                    <a:pt x="1691" y="1393"/>
                  </a:cubicBezTo>
                  <a:lnTo>
                    <a:pt x="1715" y="1405"/>
                  </a:lnTo>
                  <a:cubicBezTo>
                    <a:pt x="1727" y="1369"/>
                    <a:pt x="1739" y="1333"/>
                    <a:pt x="1727" y="1298"/>
                  </a:cubicBezTo>
                  <a:cubicBezTo>
                    <a:pt x="1763" y="1119"/>
                    <a:pt x="1798" y="893"/>
                    <a:pt x="1763" y="714"/>
                  </a:cubicBezTo>
                  <a:lnTo>
                    <a:pt x="1715" y="714"/>
                  </a:lnTo>
                  <a:cubicBezTo>
                    <a:pt x="1715" y="643"/>
                    <a:pt x="1715" y="583"/>
                    <a:pt x="1727" y="512"/>
                  </a:cubicBezTo>
                  <a:cubicBezTo>
                    <a:pt x="1644" y="464"/>
                    <a:pt x="1548" y="440"/>
                    <a:pt x="1441" y="405"/>
                  </a:cubicBezTo>
                  <a:cubicBezTo>
                    <a:pt x="1322" y="393"/>
                    <a:pt x="1203" y="357"/>
                    <a:pt x="1072" y="285"/>
                  </a:cubicBezTo>
                  <a:lnTo>
                    <a:pt x="1072" y="285"/>
                  </a:lnTo>
                  <a:cubicBezTo>
                    <a:pt x="1203" y="333"/>
                    <a:pt x="1322" y="381"/>
                    <a:pt x="1441" y="405"/>
                  </a:cubicBezTo>
                  <a:cubicBezTo>
                    <a:pt x="1548" y="405"/>
                    <a:pt x="1644" y="416"/>
                    <a:pt x="1739" y="440"/>
                  </a:cubicBezTo>
                  <a:cubicBezTo>
                    <a:pt x="1763" y="345"/>
                    <a:pt x="1763" y="274"/>
                    <a:pt x="1739" y="226"/>
                  </a:cubicBezTo>
                  <a:cubicBezTo>
                    <a:pt x="1730" y="184"/>
                    <a:pt x="1706" y="173"/>
                    <a:pt x="1677" y="173"/>
                  </a:cubicBezTo>
                  <a:cubicBezTo>
                    <a:pt x="1644" y="173"/>
                    <a:pt x="1605" y="187"/>
                    <a:pt x="1572" y="187"/>
                  </a:cubicBezTo>
                  <a:cubicBezTo>
                    <a:pt x="1559" y="187"/>
                    <a:pt x="1547" y="185"/>
                    <a:pt x="1536" y="178"/>
                  </a:cubicBezTo>
                  <a:cubicBezTo>
                    <a:pt x="1358" y="47"/>
                    <a:pt x="1167" y="95"/>
                    <a:pt x="965" y="12"/>
                  </a:cubicBezTo>
                  <a:cubicBezTo>
                    <a:pt x="935" y="4"/>
                    <a:pt x="905"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8"/>
            <p:cNvSpPr/>
            <p:nvPr/>
          </p:nvSpPr>
          <p:spPr>
            <a:xfrm>
              <a:off x="7192850" y="395475"/>
              <a:ext cx="39025" cy="42425"/>
            </a:xfrm>
            <a:custGeom>
              <a:rect b="b" l="l" r="r" t="t"/>
              <a:pathLst>
                <a:path extrusionOk="0" h="1697" w="1561">
                  <a:moveTo>
                    <a:pt x="965" y="291"/>
                  </a:moveTo>
                  <a:lnTo>
                    <a:pt x="965" y="291"/>
                  </a:lnTo>
                  <a:cubicBezTo>
                    <a:pt x="1084" y="363"/>
                    <a:pt x="1167" y="410"/>
                    <a:pt x="1275" y="470"/>
                  </a:cubicBezTo>
                  <a:cubicBezTo>
                    <a:pt x="1167" y="446"/>
                    <a:pt x="1072" y="398"/>
                    <a:pt x="965" y="291"/>
                  </a:cubicBezTo>
                  <a:close/>
                  <a:moveTo>
                    <a:pt x="786" y="1530"/>
                  </a:moveTo>
                  <a:cubicBezTo>
                    <a:pt x="786" y="1541"/>
                    <a:pt x="798" y="1553"/>
                    <a:pt x="798" y="1553"/>
                  </a:cubicBezTo>
                  <a:cubicBezTo>
                    <a:pt x="786" y="1553"/>
                    <a:pt x="786" y="1541"/>
                    <a:pt x="786" y="1530"/>
                  </a:cubicBezTo>
                  <a:close/>
                  <a:moveTo>
                    <a:pt x="756" y="1"/>
                  </a:moveTo>
                  <a:cubicBezTo>
                    <a:pt x="682" y="1"/>
                    <a:pt x="607" y="25"/>
                    <a:pt x="536" y="53"/>
                  </a:cubicBezTo>
                  <a:cubicBezTo>
                    <a:pt x="382" y="125"/>
                    <a:pt x="155" y="41"/>
                    <a:pt x="72" y="220"/>
                  </a:cubicBezTo>
                  <a:cubicBezTo>
                    <a:pt x="1" y="386"/>
                    <a:pt x="215" y="815"/>
                    <a:pt x="334" y="946"/>
                  </a:cubicBezTo>
                  <a:cubicBezTo>
                    <a:pt x="358" y="982"/>
                    <a:pt x="370" y="1053"/>
                    <a:pt x="382" y="1077"/>
                  </a:cubicBezTo>
                  <a:cubicBezTo>
                    <a:pt x="376" y="1075"/>
                    <a:pt x="371" y="1074"/>
                    <a:pt x="366" y="1074"/>
                  </a:cubicBezTo>
                  <a:cubicBezTo>
                    <a:pt x="291" y="1074"/>
                    <a:pt x="432" y="1360"/>
                    <a:pt x="477" y="1518"/>
                  </a:cubicBezTo>
                  <a:cubicBezTo>
                    <a:pt x="482" y="1513"/>
                    <a:pt x="488" y="1510"/>
                    <a:pt x="494" y="1510"/>
                  </a:cubicBezTo>
                  <a:cubicBezTo>
                    <a:pt x="520" y="1510"/>
                    <a:pt x="558" y="1546"/>
                    <a:pt x="596" y="1613"/>
                  </a:cubicBezTo>
                  <a:lnTo>
                    <a:pt x="620" y="1613"/>
                  </a:lnTo>
                  <a:cubicBezTo>
                    <a:pt x="720" y="1597"/>
                    <a:pt x="821" y="1562"/>
                    <a:pt x="922" y="1562"/>
                  </a:cubicBezTo>
                  <a:cubicBezTo>
                    <a:pt x="976" y="1562"/>
                    <a:pt x="1030" y="1572"/>
                    <a:pt x="1084" y="1601"/>
                  </a:cubicBezTo>
                  <a:cubicBezTo>
                    <a:pt x="1015" y="1549"/>
                    <a:pt x="947" y="1510"/>
                    <a:pt x="874" y="1510"/>
                  </a:cubicBezTo>
                  <a:cubicBezTo>
                    <a:pt x="845" y="1510"/>
                    <a:pt x="816" y="1516"/>
                    <a:pt x="786" y="1529"/>
                  </a:cubicBezTo>
                  <a:lnTo>
                    <a:pt x="786" y="1458"/>
                  </a:lnTo>
                  <a:cubicBezTo>
                    <a:pt x="814" y="1412"/>
                    <a:pt x="840" y="1396"/>
                    <a:pt x="867" y="1396"/>
                  </a:cubicBezTo>
                  <a:cubicBezTo>
                    <a:pt x="930" y="1396"/>
                    <a:pt x="991" y="1486"/>
                    <a:pt x="1060" y="1486"/>
                  </a:cubicBezTo>
                  <a:cubicBezTo>
                    <a:pt x="1075" y="1486"/>
                    <a:pt x="1091" y="1481"/>
                    <a:pt x="1108" y="1470"/>
                  </a:cubicBezTo>
                  <a:lnTo>
                    <a:pt x="1108" y="1470"/>
                  </a:lnTo>
                  <a:cubicBezTo>
                    <a:pt x="1096" y="1494"/>
                    <a:pt x="1084" y="1577"/>
                    <a:pt x="1084" y="1601"/>
                  </a:cubicBezTo>
                  <a:cubicBezTo>
                    <a:pt x="1108" y="1613"/>
                    <a:pt x="1144" y="1649"/>
                    <a:pt x="1167" y="1696"/>
                  </a:cubicBezTo>
                  <a:cubicBezTo>
                    <a:pt x="1179" y="1696"/>
                    <a:pt x="1215" y="1637"/>
                    <a:pt x="1239" y="1553"/>
                  </a:cubicBezTo>
                  <a:cubicBezTo>
                    <a:pt x="1203" y="1303"/>
                    <a:pt x="1036" y="1291"/>
                    <a:pt x="905" y="1232"/>
                  </a:cubicBezTo>
                  <a:cubicBezTo>
                    <a:pt x="933" y="1232"/>
                    <a:pt x="965" y="1224"/>
                    <a:pt x="997" y="1224"/>
                  </a:cubicBezTo>
                  <a:cubicBezTo>
                    <a:pt x="1034" y="1224"/>
                    <a:pt x="1070" y="1235"/>
                    <a:pt x="1096" y="1279"/>
                  </a:cubicBezTo>
                  <a:cubicBezTo>
                    <a:pt x="1167" y="1351"/>
                    <a:pt x="1239" y="1339"/>
                    <a:pt x="1286" y="1458"/>
                  </a:cubicBezTo>
                  <a:lnTo>
                    <a:pt x="1286" y="1482"/>
                  </a:lnTo>
                  <a:cubicBezTo>
                    <a:pt x="1298" y="1434"/>
                    <a:pt x="1322" y="1410"/>
                    <a:pt x="1310" y="1375"/>
                  </a:cubicBezTo>
                  <a:cubicBezTo>
                    <a:pt x="1370" y="1220"/>
                    <a:pt x="1453" y="1006"/>
                    <a:pt x="1465" y="827"/>
                  </a:cubicBezTo>
                  <a:cubicBezTo>
                    <a:pt x="1453" y="815"/>
                    <a:pt x="1441" y="815"/>
                    <a:pt x="1441" y="815"/>
                  </a:cubicBezTo>
                  <a:cubicBezTo>
                    <a:pt x="1453" y="756"/>
                    <a:pt x="1465" y="684"/>
                    <a:pt x="1501" y="625"/>
                  </a:cubicBezTo>
                  <a:cubicBezTo>
                    <a:pt x="1429" y="565"/>
                    <a:pt x="1346" y="517"/>
                    <a:pt x="1275" y="470"/>
                  </a:cubicBezTo>
                  <a:lnTo>
                    <a:pt x="1275" y="470"/>
                  </a:lnTo>
                  <a:cubicBezTo>
                    <a:pt x="1346" y="506"/>
                    <a:pt x="1441" y="529"/>
                    <a:pt x="1513" y="565"/>
                  </a:cubicBezTo>
                  <a:cubicBezTo>
                    <a:pt x="1548" y="482"/>
                    <a:pt x="1560" y="422"/>
                    <a:pt x="1560" y="363"/>
                  </a:cubicBezTo>
                  <a:cubicBezTo>
                    <a:pt x="1560" y="315"/>
                    <a:pt x="1528" y="309"/>
                    <a:pt x="1489" y="309"/>
                  </a:cubicBezTo>
                  <a:cubicBezTo>
                    <a:pt x="1476" y="309"/>
                    <a:pt x="1462" y="310"/>
                    <a:pt x="1449" y="310"/>
                  </a:cubicBezTo>
                  <a:cubicBezTo>
                    <a:pt x="1423" y="310"/>
                    <a:pt x="1398" y="307"/>
                    <a:pt x="1382" y="291"/>
                  </a:cubicBezTo>
                  <a:cubicBezTo>
                    <a:pt x="1263" y="125"/>
                    <a:pt x="1072" y="148"/>
                    <a:pt x="905" y="41"/>
                  </a:cubicBezTo>
                  <a:cubicBezTo>
                    <a:pt x="857" y="12"/>
                    <a:pt x="807"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p:nvPr/>
          </p:nvSpPr>
          <p:spPr>
            <a:xfrm>
              <a:off x="7690525" y="452950"/>
              <a:ext cx="50625" cy="42400"/>
            </a:xfrm>
            <a:custGeom>
              <a:rect b="b" l="l" r="r" t="t"/>
              <a:pathLst>
                <a:path extrusionOk="0" h="1696" w="2025">
                  <a:moveTo>
                    <a:pt x="1239" y="302"/>
                  </a:moveTo>
                  <a:lnTo>
                    <a:pt x="1239" y="302"/>
                  </a:lnTo>
                  <a:cubicBezTo>
                    <a:pt x="1382" y="362"/>
                    <a:pt x="1513" y="409"/>
                    <a:pt x="1656" y="445"/>
                  </a:cubicBezTo>
                  <a:cubicBezTo>
                    <a:pt x="1525" y="433"/>
                    <a:pt x="1370" y="385"/>
                    <a:pt x="1239" y="302"/>
                  </a:cubicBezTo>
                  <a:close/>
                  <a:moveTo>
                    <a:pt x="1096" y="1422"/>
                  </a:moveTo>
                  <a:cubicBezTo>
                    <a:pt x="1205" y="1422"/>
                    <a:pt x="1321" y="1498"/>
                    <a:pt x="1437" y="1498"/>
                  </a:cubicBezTo>
                  <a:cubicBezTo>
                    <a:pt x="1466" y="1498"/>
                    <a:pt x="1495" y="1493"/>
                    <a:pt x="1525" y="1481"/>
                  </a:cubicBezTo>
                  <a:lnTo>
                    <a:pt x="1525" y="1481"/>
                  </a:lnTo>
                  <a:cubicBezTo>
                    <a:pt x="1504" y="1501"/>
                    <a:pt x="1501" y="1557"/>
                    <a:pt x="1501" y="1595"/>
                  </a:cubicBezTo>
                  <a:lnTo>
                    <a:pt x="1501" y="1595"/>
                  </a:lnTo>
                  <a:cubicBezTo>
                    <a:pt x="1387" y="1546"/>
                    <a:pt x="1276" y="1519"/>
                    <a:pt x="1165" y="1519"/>
                  </a:cubicBezTo>
                  <a:cubicBezTo>
                    <a:pt x="1095" y="1519"/>
                    <a:pt x="1025" y="1530"/>
                    <a:pt x="953" y="1552"/>
                  </a:cubicBezTo>
                  <a:cubicBezTo>
                    <a:pt x="953" y="1540"/>
                    <a:pt x="953" y="1505"/>
                    <a:pt x="941" y="1493"/>
                  </a:cubicBezTo>
                  <a:cubicBezTo>
                    <a:pt x="991" y="1439"/>
                    <a:pt x="1043" y="1422"/>
                    <a:pt x="1096" y="1422"/>
                  </a:cubicBezTo>
                  <a:close/>
                  <a:moveTo>
                    <a:pt x="984" y="1"/>
                  </a:moveTo>
                  <a:cubicBezTo>
                    <a:pt x="883" y="1"/>
                    <a:pt x="784" y="36"/>
                    <a:pt x="679" y="76"/>
                  </a:cubicBezTo>
                  <a:cubicBezTo>
                    <a:pt x="489" y="183"/>
                    <a:pt x="239" y="88"/>
                    <a:pt x="108" y="266"/>
                  </a:cubicBezTo>
                  <a:cubicBezTo>
                    <a:pt x="1" y="445"/>
                    <a:pt x="191" y="885"/>
                    <a:pt x="358" y="1016"/>
                  </a:cubicBezTo>
                  <a:cubicBezTo>
                    <a:pt x="358" y="1040"/>
                    <a:pt x="370" y="1124"/>
                    <a:pt x="382" y="1147"/>
                  </a:cubicBezTo>
                  <a:cubicBezTo>
                    <a:pt x="377" y="1146"/>
                    <a:pt x="373" y="1146"/>
                    <a:pt x="369" y="1146"/>
                  </a:cubicBezTo>
                  <a:cubicBezTo>
                    <a:pt x="262" y="1146"/>
                    <a:pt x="406" y="1439"/>
                    <a:pt x="429" y="1600"/>
                  </a:cubicBezTo>
                  <a:cubicBezTo>
                    <a:pt x="441" y="1594"/>
                    <a:pt x="453" y="1591"/>
                    <a:pt x="466" y="1591"/>
                  </a:cubicBezTo>
                  <a:cubicBezTo>
                    <a:pt x="507" y="1591"/>
                    <a:pt x="554" y="1620"/>
                    <a:pt x="608" y="1683"/>
                  </a:cubicBezTo>
                  <a:cubicBezTo>
                    <a:pt x="608" y="1683"/>
                    <a:pt x="644" y="1671"/>
                    <a:pt x="656" y="1671"/>
                  </a:cubicBezTo>
                  <a:cubicBezTo>
                    <a:pt x="861" y="1628"/>
                    <a:pt x="1061" y="1567"/>
                    <a:pt x="1267" y="1567"/>
                  </a:cubicBezTo>
                  <a:cubicBezTo>
                    <a:pt x="1344" y="1567"/>
                    <a:pt x="1422" y="1576"/>
                    <a:pt x="1501" y="1597"/>
                  </a:cubicBezTo>
                  <a:lnTo>
                    <a:pt x="1501" y="1597"/>
                  </a:lnTo>
                  <a:cubicBezTo>
                    <a:pt x="1501" y="1602"/>
                    <a:pt x="1501" y="1607"/>
                    <a:pt x="1501" y="1612"/>
                  </a:cubicBezTo>
                  <a:cubicBezTo>
                    <a:pt x="1561" y="1624"/>
                    <a:pt x="1644" y="1659"/>
                    <a:pt x="1703" y="1695"/>
                  </a:cubicBezTo>
                  <a:cubicBezTo>
                    <a:pt x="1727" y="1695"/>
                    <a:pt x="1763" y="1636"/>
                    <a:pt x="1787" y="1564"/>
                  </a:cubicBezTo>
                  <a:cubicBezTo>
                    <a:pt x="1608" y="1314"/>
                    <a:pt x="1358" y="1314"/>
                    <a:pt x="1120" y="1266"/>
                  </a:cubicBezTo>
                  <a:cubicBezTo>
                    <a:pt x="1171" y="1266"/>
                    <a:pt x="1232" y="1253"/>
                    <a:pt x="1290" y="1253"/>
                  </a:cubicBezTo>
                  <a:cubicBezTo>
                    <a:pt x="1341" y="1253"/>
                    <a:pt x="1391" y="1263"/>
                    <a:pt x="1430" y="1302"/>
                  </a:cubicBezTo>
                  <a:cubicBezTo>
                    <a:pt x="1561" y="1374"/>
                    <a:pt x="1691" y="1338"/>
                    <a:pt x="1799" y="1457"/>
                  </a:cubicBezTo>
                  <a:lnTo>
                    <a:pt x="1811" y="1493"/>
                  </a:lnTo>
                  <a:cubicBezTo>
                    <a:pt x="1834" y="1445"/>
                    <a:pt x="1846" y="1421"/>
                    <a:pt x="1918" y="1362"/>
                  </a:cubicBezTo>
                  <a:cubicBezTo>
                    <a:pt x="1977" y="1195"/>
                    <a:pt x="2025" y="969"/>
                    <a:pt x="1989" y="790"/>
                  </a:cubicBezTo>
                  <a:lnTo>
                    <a:pt x="1953" y="790"/>
                  </a:lnTo>
                  <a:cubicBezTo>
                    <a:pt x="1953" y="719"/>
                    <a:pt x="1965" y="659"/>
                    <a:pt x="1977" y="588"/>
                  </a:cubicBezTo>
                  <a:cubicBezTo>
                    <a:pt x="1870" y="528"/>
                    <a:pt x="1763" y="493"/>
                    <a:pt x="1656" y="445"/>
                  </a:cubicBezTo>
                  <a:lnTo>
                    <a:pt x="1656" y="445"/>
                  </a:lnTo>
                  <a:cubicBezTo>
                    <a:pt x="1763" y="469"/>
                    <a:pt x="1870" y="481"/>
                    <a:pt x="1977" y="504"/>
                  </a:cubicBezTo>
                  <a:cubicBezTo>
                    <a:pt x="1989" y="421"/>
                    <a:pt x="1989" y="350"/>
                    <a:pt x="1977" y="302"/>
                  </a:cubicBezTo>
                  <a:cubicBezTo>
                    <a:pt x="1972" y="259"/>
                    <a:pt x="1948" y="248"/>
                    <a:pt x="1916" y="248"/>
                  </a:cubicBezTo>
                  <a:cubicBezTo>
                    <a:pt x="1888" y="248"/>
                    <a:pt x="1852" y="257"/>
                    <a:pt x="1820" y="257"/>
                  </a:cubicBezTo>
                  <a:cubicBezTo>
                    <a:pt x="1799" y="257"/>
                    <a:pt x="1779" y="254"/>
                    <a:pt x="1763" y="242"/>
                  </a:cubicBezTo>
                  <a:cubicBezTo>
                    <a:pt x="1561" y="88"/>
                    <a:pt x="1346" y="123"/>
                    <a:pt x="1132" y="28"/>
                  </a:cubicBezTo>
                  <a:cubicBezTo>
                    <a:pt x="1082" y="9"/>
                    <a:pt x="1033" y="1"/>
                    <a:pt x="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a:off x="7954850" y="480825"/>
              <a:ext cx="56275" cy="49350"/>
            </a:xfrm>
            <a:custGeom>
              <a:rect b="b" l="l" r="r" t="t"/>
              <a:pathLst>
                <a:path extrusionOk="0" h="1974" w="2251">
                  <a:moveTo>
                    <a:pt x="1453" y="318"/>
                  </a:moveTo>
                  <a:lnTo>
                    <a:pt x="1453" y="318"/>
                  </a:lnTo>
                  <a:cubicBezTo>
                    <a:pt x="1322" y="366"/>
                    <a:pt x="1167" y="401"/>
                    <a:pt x="1013" y="401"/>
                  </a:cubicBezTo>
                  <a:cubicBezTo>
                    <a:pt x="1167" y="390"/>
                    <a:pt x="1310" y="342"/>
                    <a:pt x="1453" y="318"/>
                  </a:cubicBezTo>
                  <a:close/>
                  <a:moveTo>
                    <a:pt x="1405" y="1628"/>
                  </a:moveTo>
                  <a:cubicBezTo>
                    <a:pt x="1420" y="1635"/>
                    <a:pt x="1425" y="1642"/>
                    <a:pt x="1430" y="1644"/>
                  </a:cubicBezTo>
                  <a:lnTo>
                    <a:pt x="1430" y="1644"/>
                  </a:lnTo>
                  <a:cubicBezTo>
                    <a:pt x="1428" y="1644"/>
                    <a:pt x="1427" y="1645"/>
                    <a:pt x="1426" y="1645"/>
                  </a:cubicBezTo>
                  <a:cubicBezTo>
                    <a:pt x="1416" y="1645"/>
                    <a:pt x="1414" y="1636"/>
                    <a:pt x="1405" y="1628"/>
                  </a:cubicBezTo>
                  <a:close/>
                  <a:moveTo>
                    <a:pt x="1635" y="0"/>
                  </a:moveTo>
                  <a:cubicBezTo>
                    <a:pt x="1575" y="0"/>
                    <a:pt x="1510" y="92"/>
                    <a:pt x="1453" y="92"/>
                  </a:cubicBezTo>
                  <a:cubicBezTo>
                    <a:pt x="1443" y="91"/>
                    <a:pt x="1433" y="91"/>
                    <a:pt x="1423" y="91"/>
                  </a:cubicBezTo>
                  <a:cubicBezTo>
                    <a:pt x="1199" y="91"/>
                    <a:pt x="1027" y="213"/>
                    <a:pt x="810" y="247"/>
                  </a:cubicBezTo>
                  <a:cubicBezTo>
                    <a:pt x="655" y="270"/>
                    <a:pt x="548" y="378"/>
                    <a:pt x="441" y="497"/>
                  </a:cubicBezTo>
                  <a:cubicBezTo>
                    <a:pt x="310" y="675"/>
                    <a:pt x="60" y="723"/>
                    <a:pt x="12" y="925"/>
                  </a:cubicBezTo>
                  <a:cubicBezTo>
                    <a:pt x="1" y="1116"/>
                    <a:pt x="358" y="1437"/>
                    <a:pt x="560" y="1473"/>
                  </a:cubicBezTo>
                  <a:cubicBezTo>
                    <a:pt x="596" y="1509"/>
                    <a:pt x="632" y="1556"/>
                    <a:pt x="655" y="1580"/>
                  </a:cubicBezTo>
                  <a:cubicBezTo>
                    <a:pt x="501" y="1616"/>
                    <a:pt x="774" y="1830"/>
                    <a:pt x="870" y="1973"/>
                  </a:cubicBezTo>
                  <a:cubicBezTo>
                    <a:pt x="899" y="1944"/>
                    <a:pt x="936" y="1929"/>
                    <a:pt x="985" y="1929"/>
                  </a:cubicBezTo>
                  <a:cubicBezTo>
                    <a:pt x="1017" y="1929"/>
                    <a:pt x="1054" y="1935"/>
                    <a:pt x="1096" y="1949"/>
                  </a:cubicBezTo>
                  <a:lnTo>
                    <a:pt x="1144" y="1914"/>
                  </a:lnTo>
                  <a:cubicBezTo>
                    <a:pt x="1405" y="1687"/>
                    <a:pt x="1667" y="1449"/>
                    <a:pt x="1989" y="1330"/>
                  </a:cubicBezTo>
                  <a:lnTo>
                    <a:pt x="1989" y="1330"/>
                  </a:lnTo>
                  <a:cubicBezTo>
                    <a:pt x="1763" y="1390"/>
                    <a:pt x="1572" y="1473"/>
                    <a:pt x="1405" y="1628"/>
                  </a:cubicBezTo>
                  <a:cubicBezTo>
                    <a:pt x="1394" y="1592"/>
                    <a:pt x="1382" y="1580"/>
                    <a:pt x="1370" y="1568"/>
                  </a:cubicBezTo>
                  <a:cubicBezTo>
                    <a:pt x="1453" y="1294"/>
                    <a:pt x="1786" y="1402"/>
                    <a:pt x="1929" y="1211"/>
                  </a:cubicBezTo>
                  <a:lnTo>
                    <a:pt x="1989" y="1330"/>
                  </a:lnTo>
                  <a:cubicBezTo>
                    <a:pt x="2060" y="1306"/>
                    <a:pt x="2144" y="1294"/>
                    <a:pt x="2227" y="1283"/>
                  </a:cubicBezTo>
                  <a:cubicBezTo>
                    <a:pt x="2251" y="1271"/>
                    <a:pt x="2251" y="1211"/>
                    <a:pt x="2239" y="1116"/>
                  </a:cubicBezTo>
                  <a:cubicBezTo>
                    <a:pt x="2171" y="1095"/>
                    <a:pt x="2106" y="1086"/>
                    <a:pt x="2044" y="1086"/>
                  </a:cubicBezTo>
                  <a:cubicBezTo>
                    <a:pt x="1824" y="1086"/>
                    <a:pt x="1636" y="1196"/>
                    <a:pt x="1441" y="1271"/>
                  </a:cubicBezTo>
                  <a:cubicBezTo>
                    <a:pt x="1525" y="1211"/>
                    <a:pt x="1620" y="1116"/>
                    <a:pt x="1751" y="1116"/>
                  </a:cubicBezTo>
                  <a:cubicBezTo>
                    <a:pt x="1892" y="1096"/>
                    <a:pt x="1998" y="1025"/>
                    <a:pt x="2122" y="1025"/>
                  </a:cubicBezTo>
                  <a:cubicBezTo>
                    <a:pt x="2144" y="1025"/>
                    <a:pt x="2167" y="1027"/>
                    <a:pt x="2191" y="1032"/>
                  </a:cubicBezTo>
                  <a:lnTo>
                    <a:pt x="2227" y="1044"/>
                  </a:lnTo>
                  <a:cubicBezTo>
                    <a:pt x="2227" y="997"/>
                    <a:pt x="2215" y="973"/>
                    <a:pt x="2203" y="925"/>
                  </a:cubicBezTo>
                  <a:cubicBezTo>
                    <a:pt x="2156" y="759"/>
                    <a:pt x="2060" y="544"/>
                    <a:pt x="1929" y="425"/>
                  </a:cubicBezTo>
                  <a:cubicBezTo>
                    <a:pt x="1917" y="425"/>
                    <a:pt x="1882" y="437"/>
                    <a:pt x="1882" y="437"/>
                  </a:cubicBezTo>
                  <a:cubicBezTo>
                    <a:pt x="1858" y="378"/>
                    <a:pt x="1822" y="306"/>
                    <a:pt x="1798" y="247"/>
                  </a:cubicBezTo>
                  <a:cubicBezTo>
                    <a:pt x="1679" y="259"/>
                    <a:pt x="1572" y="282"/>
                    <a:pt x="1453" y="318"/>
                  </a:cubicBezTo>
                  <a:cubicBezTo>
                    <a:pt x="1572" y="270"/>
                    <a:pt x="1679" y="223"/>
                    <a:pt x="1786" y="187"/>
                  </a:cubicBezTo>
                  <a:cubicBezTo>
                    <a:pt x="1751" y="104"/>
                    <a:pt x="1727" y="44"/>
                    <a:pt x="1679" y="20"/>
                  </a:cubicBezTo>
                  <a:cubicBezTo>
                    <a:pt x="1665" y="6"/>
                    <a:pt x="1650" y="0"/>
                    <a:pt x="1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7548550" y="719125"/>
              <a:ext cx="34850" cy="30400"/>
            </a:xfrm>
            <a:custGeom>
              <a:rect b="b" l="l" r="r" t="t"/>
              <a:pathLst>
                <a:path extrusionOk="0" h="1216" w="1394">
                  <a:moveTo>
                    <a:pt x="1155" y="1097"/>
                  </a:moveTo>
                  <a:cubicBezTo>
                    <a:pt x="1167" y="1097"/>
                    <a:pt x="1191" y="1109"/>
                    <a:pt x="1191" y="1109"/>
                  </a:cubicBezTo>
                  <a:cubicBezTo>
                    <a:pt x="1191" y="1112"/>
                    <a:pt x="1189" y="1114"/>
                    <a:pt x="1186" y="1114"/>
                  </a:cubicBezTo>
                  <a:cubicBezTo>
                    <a:pt x="1178" y="1114"/>
                    <a:pt x="1164" y="1105"/>
                    <a:pt x="1155" y="1097"/>
                  </a:cubicBezTo>
                  <a:close/>
                  <a:moveTo>
                    <a:pt x="116" y="1"/>
                  </a:moveTo>
                  <a:cubicBezTo>
                    <a:pt x="89" y="1"/>
                    <a:pt x="96" y="37"/>
                    <a:pt x="96" y="73"/>
                  </a:cubicBezTo>
                  <a:cubicBezTo>
                    <a:pt x="120" y="144"/>
                    <a:pt x="1" y="73"/>
                    <a:pt x="72" y="192"/>
                  </a:cubicBezTo>
                  <a:cubicBezTo>
                    <a:pt x="143" y="299"/>
                    <a:pt x="489" y="621"/>
                    <a:pt x="620" y="728"/>
                  </a:cubicBezTo>
                  <a:lnTo>
                    <a:pt x="715" y="811"/>
                  </a:lnTo>
                  <a:cubicBezTo>
                    <a:pt x="711" y="810"/>
                    <a:pt x="708" y="810"/>
                    <a:pt x="705" y="810"/>
                  </a:cubicBezTo>
                  <a:cubicBezTo>
                    <a:pt x="656" y="810"/>
                    <a:pt x="899" y="1031"/>
                    <a:pt x="1013" y="1145"/>
                  </a:cubicBezTo>
                  <a:cubicBezTo>
                    <a:pt x="1013" y="1145"/>
                    <a:pt x="1048" y="1156"/>
                    <a:pt x="1132" y="1216"/>
                  </a:cubicBezTo>
                  <a:lnTo>
                    <a:pt x="1144" y="1204"/>
                  </a:lnTo>
                  <a:cubicBezTo>
                    <a:pt x="1203" y="1145"/>
                    <a:pt x="1203" y="1049"/>
                    <a:pt x="1298" y="1037"/>
                  </a:cubicBezTo>
                  <a:cubicBezTo>
                    <a:pt x="1215" y="1037"/>
                    <a:pt x="1167" y="1037"/>
                    <a:pt x="1155" y="1097"/>
                  </a:cubicBezTo>
                  <a:lnTo>
                    <a:pt x="1108" y="1049"/>
                  </a:lnTo>
                  <a:cubicBezTo>
                    <a:pt x="1075" y="989"/>
                    <a:pt x="1090" y="976"/>
                    <a:pt x="1118" y="976"/>
                  </a:cubicBezTo>
                  <a:cubicBezTo>
                    <a:pt x="1139" y="976"/>
                    <a:pt x="1169" y="983"/>
                    <a:pt x="1190" y="983"/>
                  </a:cubicBezTo>
                  <a:cubicBezTo>
                    <a:pt x="1212" y="983"/>
                    <a:pt x="1226" y="975"/>
                    <a:pt x="1215" y="942"/>
                  </a:cubicBezTo>
                  <a:lnTo>
                    <a:pt x="1215" y="942"/>
                  </a:lnTo>
                  <a:lnTo>
                    <a:pt x="1298" y="1037"/>
                  </a:lnTo>
                  <a:cubicBezTo>
                    <a:pt x="1334" y="1037"/>
                    <a:pt x="1358" y="1037"/>
                    <a:pt x="1394" y="1049"/>
                  </a:cubicBezTo>
                  <a:cubicBezTo>
                    <a:pt x="1394" y="1037"/>
                    <a:pt x="1370" y="990"/>
                    <a:pt x="1298" y="930"/>
                  </a:cubicBezTo>
                  <a:cubicBezTo>
                    <a:pt x="1186" y="864"/>
                    <a:pt x="1132" y="849"/>
                    <a:pt x="1090" y="849"/>
                  </a:cubicBezTo>
                  <a:cubicBezTo>
                    <a:pt x="1057" y="849"/>
                    <a:pt x="1031" y="859"/>
                    <a:pt x="989" y="859"/>
                  </a:cubicBezTo>
                  <a:cubicBezTo>
                    <a:pt x="997" y="850"/>
                    <a:pt x="1000" y="822"/>
                    <a:pt x="1029" y="822"/>
                  </a:cubicBezTo>
                  <a:cubicBezTo>
                    <a:pt x="1039" y="822"/>
                    <a:pt x="1053" y="826"/>
                    <a:pt x="1072" y="835"/>
                  </a:cubicBezTo>
                  <a:cubicBezTo>
                    <a:pt x="1088" y="840"/>
                    <a:pt x="1101" y="842"/>
                    <a:pt x="1111" y="842"/>
                  </a:cubicBezTo>
                  <a:cubicBezTo>
                    <a:pt x="1130" y="842"/>
                    <a:pt x="1143" y="837"/>
                    <a:pt x="1161" y="837"/>
                  </a:cubicBezTo>
                  <a:cubicBezTo>
                    <a:pt x="1177" y="837"/>
                    <a:pt x="1196" y="841"/>
                    <a:pt x="1227" y="859"/>
                  </a:cubicBezTo>
                  <a:lnTo>
                    <a:pt x="1239" y="871"/>
                  </a:lnTo>
                  <a:cubicBezTo>
                    <a:pt x="1227" y="847"/>
                    <a:pt x="1203" y="811"/>
                    <a:pt x="1191" y="799"/>
                  </a:cubicBezTo>
                  <a:cubicBezTo>
                    <a:pt x="1084" y="680"/>
                    <a:pt x="917" y="502"/>
                    <a:pt x="786" y="394"/>
                  </a:cubicBezTo>
                  <a:lnTo>
                    <a:pt x="632" y="252"/>
                  </a:lnTo>
                  <a:cubicBezTo>
                    <a:pt x="596" y="252"/>
                    <a:pt x="548" y="228"/>
                    <a:pt x="512" y="228"/>
                  </a:cubicBezTo>
                  <a:cubicBezTo>
                    <a:pt x="506" y="234"/>
                    <a:pt x="497" y="237"/>
                    <a:pt x="487" y="237"/>
                  </a:cubicBezTo>
                  <a:cubicBezTo>
                    <a:pt x="459" y="237"/>
                    <a:pt x="418" y="218"/>
                    <a:pt x="358" y="192"/>
                  </a:cubicBezTo>
                  <a:lnTo>
                    <a:pt x="358" y="192"/>
                  </a:lnTo>
                  <a:cubicBezTo>
                    <a:pt x="429" y="216"/>
                    <a:pt x="477" y="216"/>
                    <a:pt x="512" y="228"/>
                  </a:cubicBezTo>
                  <a:cubicBezTo>
                    <a:pt x="548" y="216"/>
                    <a:pt x="560" y="204"/>
                    <a:pt x="596" y="204"/>
                  </a:cubicBezTo>
                  <a:cubicBezTo>
                    <a:pt x="536" y="144"/>
                    <a:pt x="489" y="97"/>
                    <a:pt x="441" y="73"/>
                  </a:cubicBezTo>
                  <a:cubicBezTo>
                    <a:pt x="419" y="51"/>
                    <a:pt x="408" y="44"/>
                    <a:pt x="403" y="44"/>
                  </a:cubicBezTo>
                  <a:lnTo>
                    <a:pt x="403" y="44"/>
                  </a:lnTo>
                  <a:cubicBezTo>
                    <a:pt x="392" y="44"/>
                    <a:pt x="404" y="74"/>
                    <a:pt x="388" y="74"/>
                  </a:cubicBezTo>
                  <a:cubicBezTo>
                    <a:pt x="386" y="74"/>
                    <a:pt x="384" y="74"/>
                    <a:pt x="382" y="73"/>
                  </a:cubicBezTo>
                  <a:cubicBezTo>
                    <a:pt x="262" y="13"/>
                    <a:pt x="262" y="61"/>
                    <a:pt x="155" y="13"/>
                  </a:cubicBezTo>
                  <a:cubicBezTo>
                    <a:pt x="138" y="5"/>
                    <a:pt x="125"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8040875" y="242550"/>
              <a:ext cx="53300" cy="47100"/>
            </a:xfrm>
            <a:custGeom>
              <a:rect b="b" l="l" r="r" t="t"/>
              <a:pathLst>
                <a:path extrusionOk="0" h="1884" w="2132">
                  <a:moveTo>
                    <a:pt x="1072" y="324"/>
                  </a:moveTo>
                  <a:lnTo>
                    <a:pt x="1072" y="324"/>
                  </a:lnTo>
                  <a:cubicBezTo>
                    <a:pt x="989" y="384"/>
                    <a:pt x="882" y="443"/>
                    <a:pt x="739" y="455"/>
                  </a:cubicBezTo>
                  <a:cubicBezTo>
                    <a:pt x="858" y="431"/>
                    <a:pt x="977" y="384"/>
                    <a:pt x="1072" y="324"/>
                  </a:cubicBezTo>
                  <a:close/>
                  <a:moveTo>
                    <a:pt x="1453" y="1527"/>
                  </a:moveTo>
                  <a:cubicBezTo>
                    <a:pt x="1453" y="1530"/>
                    <a:pt x="1451" y="1532"/>
                    <a:pt x="1448" y="1532"/>
                  </a:cubicBezTo>
                  <a:cubicBezTo>
                    <a:pt x="1446" y="1532"/>
                    <a:pt x="1445" y="1531"/>
                    <a:pt x="1443" y="1531"/>
                  </a:cubicBezTo>
                  <a:lnTo>
                    <a:pt x="1443" y="1531"/>
                  </a:lnTo>
                  <a:cubicBezTo>
                    <a:pt x="1446" y="1530"/>
                    <a:pt x="1449" y="1529"/>
                    <a:pt x="1453" y="1527"/>
                  </a:cubicBezTo>
                  <a:close/>
                  <a:moveTo>
                    <a:pt x="1114" y="0"/>
                  </a:moveTo>
                  <a:cubicBezTo>
                    <a:pt x="1058" y="0"/>
                    <a:pt x="1050" y="100"/>
                    <a:pt x="1001" y="110"/>
                  </a:cubicBezTo>
                  <a:cubicBezTo>
                    <a:pt x="798" y="134"/>
                    <a:pt x="691" y="265"/>
                    <a:pt x="512" y="312"/>
                  </a:cubicBezTo>
                  <a:cubicBezTo>
                    <a:pt x="393" y="336"/>
                    <a:pt x="334" y="443"/>
                    <a:pt x="274" y="550"/>
                  </a:cubicBezTo>
                  <a:cubicBezTo>
                    <a:pt x="215" y="705"/>
                    <a:pt x="0" y="729"/>
                    <a:pt x="0" y="919"/>
                  </a:cubicBezTo>
                  <a:cubicBezTo>
                    <a:pt x="24" y="1098"/>
                    <a:pt x="393" y="1396"/>
                    <a:pt x="584" y="1443"/>
                  </a:cubicBezTo>
                  <a:lnTo>
                    <a:pt x="679" y="1527"/>
                  </a:lnTo>
                  <a:cubicBezTo>
                    <a:pt x="560" y="1562"/>
                    <a:pt x="834" y="1753"/>
                    <a:pt x="941" y="1884"/>
                  </a:cubicBezTo>
                  <a:cubicBezTo>
                    <a:pt x="970" y="1855"/>
                    <a:pt x="1003" y="1839"/>
                    <a:pt x="1051" y="1839"/>
                  </a:cubicBezTo>
                  <a:cubicBezTo>
                    <a:pt x="1083" y="1839"/>
                    <a:pt x="1120" y="1846"/>
                    <a:pt x="1167" y="1860"/>
                  </a:cubicBezTo>
                  <a:lnTo>
                    <a:pt x="1215" y="1812"/>
                  </a:lnTo>
                  <a:cubicBezTo>
                    <a:pt x="1453" y="1586"/>
                    <a:pt x="1608" y="1300"/>
                    <a:pt x="1894" y="1122"/>
                  </a:cubicBezTo>
                  <a:lnTo>
                    <a:pt x="1894" y="1122"/>
                  </a:lnTo>
                  <a:cubicBezTo>
                    <a:pt x="1703" y="1229"/>
                    <a:pt x="1536" y="1336"/>
                    <a:pt x="1417" y="1515"/>
                  </a:cubicBezTo>
                  <a:cubicBezTo>
                    <a:pt x="1405" y="1503"/>
                    <a:pt x="1393" y="1467"/>
                    <a:pt x="1370" y="1467"/>
                  </a:cubicBezTo>
                  <a:cubicBezTo>
                    <a:pt x="1405" y="1205"/>
                    <a:pt x="1751" y="1241"/>
                    <a:pt x="1822" y="1027"/>
                  </a:cubicBezTo>
                  <a:lnTo>
                    <a:pt x="1905" y="1110"/>
                  </a:lnTo>
                  <a:cubicBezTo>
                    <a:pt x="1965" y="1062"/>
                    <a:pt x="2048" y="1027"/>
                    <a:pt x="2120" y="991"/>
                  </a:cubicBezTo>
                  <a:cubicBezTo>
                    <a:pt x="2132" y="967"/>
                    <a:pt x="2120" y="908"/>
                    <a:pt x="2072" y="824"/>
                  </a:cubicBezTo>
                  <a:cubicBezTo>
                    <a:pt x="1751" y="824"/>
                    <a:pt x="1584" y="1027"/>
                    <a:pt x="1370" y="1146"/>
                  </a:cubicBezTo>
                  <a:cubicBezTo>
                    <a:pt x="1453" y="1086"/>
                    <a:pt x="1513" y="979"/>
                    <a:pt x="1632" y="943"/>
                  </a:cubicBezTo>
                  <a:cubicBezTo>
                    <a:pt x="1774" y="884"/>
                    <a:pt x="1834" y="765"/>
                    <a:pt x="2001" y="753"/>
                  </a:cubicBezTo>
                  <a:lnTo>
                    <a:pt x="2025" y="753"/>
                  </a:lnTo>
                  <a:cubicBezTo>
                    <a:pt x="2016" y="718"/>
                    <a:pt x="2001" y="696"/>
                    <a:pt x="1975" y="696"/>
                  </a:cubicBezTo>
                  <a:cubicBezTo>
                    <a:pt x="1965" y="696"/>
                    <a:pt x="1954" y="699"/>
                    <a:pt x="1941" y="705"/>
                  </a:cubicBezTo>
                  <a:cubicBezTo>
                    <a:pt x="1834" y="562"/>
                    <a:pt x="1691" y="384"/>
                    <a:pt x="1524" y="312"/>
                  </a:cubicBezTo>
                  <a:lnTo>
                    <a:pt x="1489" y="336"/>
                  </a:lnTo>
                  <a:cubicBezTo>
                    <a:pt x="1429" y="288"/>
                    <a:pt x="1393" y="229"/>
                    <a:pt x="1346" y="193"/>
                  </a:cubicBezTo>
                  <a:lnTo>
                    <a:pt x="1072" y="324"/>
                  </a:lnTo>
                  <a:lnTo>
                    <a:pt x="1298" y="146"/>
                  </a:lnTo>
                  <a:cubicBezTo>
                    <a:pt x="1251" y="86"/>
                    <a:pt x="1191" y="26"/>
                    <a:pt x="1155" y="15"/>
                  </a:cubicBezTo>
                  <a:cubicBezTo>
                    <a:pt x="1139" y="4"/>
                    <a:pt x="1126"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8335250" y="285775"/>
              <a:ext cx="44075" cy="38525"/>
            </a:xfrm>
            <a:custGeom>
              <a:rect b="b" l="l" r="r" t="t"/>
              <a:pathLst>
                <a:path extrusionOk="0" h="1541" w="1763">
                  <a:moveTo>
                    <a:pt x="1126" y="1234"/>
                  </a:moveTo>
                  <a:cubicBezTo>
                    <a:pt x="1150" y="1234"/>
                    <a:pt x="1175" y="1236"/>
                    <a:pt x="1203" y="1238"/>
                  </a:cubicBezTo>
                  <a:cubicBezTo>
                    <a:pt x="1108" y="1238"/>
                    <a:pt x="1025" y="1250"/>
                    <a:pt x="953" y="1286"/>
                  </a:cubicBezTo>
                  <a:cubicBezTo>
                    <a:pt x="999" y="1250"/>
                    <a:pt x="1051" y="1234"/>
                    <a:pt x="1126" y="1234"/>
                  </a:cubicBezTo>
                  <a:close/>
                  <a:moveTo>
                    <a:pt x="608" y="0"/>
                  </a:moveTo>
                  <a:lnTo>
                    <a:pt x="584" y="36"/>
                  </a:lnTo>
                  <a:cubicBezTo>
                    <a:pt x="453" y="179"/>
                    <a:pt x="358" y="357"/>
                    <a:pt x="167" y="464"/>
                  </a:cubicBezTo>
                  <a:cubicBezTo>
                    <a:pt x="298" y="417"/>
                    <a:pt x="406" y="357"/>
                    <a:pt x="477" y="238"/>
                  </a:cubicBezTo>
                  <a:cubicBezTo>
                    <a:pt x="465" y="226"/>
                    <a:pt x="453" y="226"/>
                    <a:pt x="453" y="226"/>
                  </a:cubicBezTo>
                  <a:cubicBezTo>
                    <a:pt x="453" y="223"/>
                    <a:pt x="454" y="221"/>
                    <a:pt x="456" y="221"/>
                  </a:cubicBezTo>
                  <a:cubicBezTo>
                    <a:pt x="460" y="221"/>
                    <a:pt x="469" y="230"/>
                    <a:pt x="477" y="238"/>
                  </a:cubicBezTo>
                  <a:lnTo>
                    <a:pt x="525" y="286"/>
                  </a:lnTo>
                  <a:cubicBezTo>
                    <a:pt x="548" y="500"/>
                    <a:pt x="275" y="393"/>
                    <a:pt x="251" y="560"/>
                  </a:cubicBezTo>
                  <a:lnTo>
                    <a:pt x="167" y="464"/>
                  </a:lnTo>
                  <a:cubicBezTo>
                    <a:pt x="120" y="488"/>
                    <a:pt x="72" y="500"/>
                    <a:pt x="13" y="512"/>
                  </a:cubicBezTo>
                  <a:cubicBezTo>
                    <a:pt x="1" y="524"/>
                    <a:pt x="36" y="583"/>
                    <a:pt x="72" y="643"/>
                  </a:cubicBezTo>
                  <a:cubicBezTo>
                    <a:pt x="124" y="654"/>
                    <a:pt x="170" y="659"/>
                    <a:pt x="210" y="659"/>
                  </a:cubicBezTo>
                  <a:cubicBezTo>
                    <a:pt x="380" y="659"/>
                    <a:pt x="459" y="572"/>
                    <a:pt x="584" y="524"/>
                  </a:cubicBezTo>
                  <a:lnTo>
                    <a:pt x="584" y="524"/>
                  </a:lnTo>
                  <a:cubicBezTo>
                    <a:pt x="537" y="572"/>
                    <a:pt x="513" y="643"/>
                    <a:pt x="417" y="643"/>
                  </a:cubicBezTo>
                  <a:cubicBezTo>
                    <a:pt x="317" y="654"/>
                    <a:pt x="290" y="728"/>
                    <a:pt x="180" y="728"/>
                  </a:cubicBezTo>
                  <a:cubicBezTo>
                    <a:pt x="172" y="728"/>
                    <a:pt x="164" y="727"/>
                    <a:pt x="156" y="726"/>
                  </a:cubicBezTo>
                  <a:lnTo>
                    <a:pt x="120" y="726"/>
                  </a:lnTo>
                  <a:cubicBezTo>
                    <a:pt x="132" y="750"/>
                    <a:pt x="167" y="786"/>
                    <a:pt x="179" y="810"/>
                  </a:cubicBezTo>
                  <a:cubicBezTo>
                    <a:pt x="286" y="941"/>
                    <a:pt x="453" y="1119"/>
                    <a:pt x="596" y="1215"/>
                  </a:cubicBezTo>
                  <a:lnTo>
                    <a:pt x="608" y="1191"/>
                  </a:lnTo>
                  <a:lnTo>
                    <a:pt x="763" y="1345"/>
                  </a:lnTo>
                  <a:cubicBezTo>
                    <a:pt x="834" y="1334"/>
                    <a:pt x="894" y="1298"/>
                    <a:pt x="953" y="1286"/>
                  </a:cubicBezTo>
                  <a:lnTo>
                    <a:pt x="953" y="1286"/>
                  </a:lnTo>
                  <a:cubicBezTo>
                    <a:pt x="894" y="1310"/>
                    <a:pt x="846" y="1357"/>
                    <a:pt x="810" y="1393"/>
                  </a:cubicBezTo>
                  <a:cubicBezTo>
                    <a:pt x="870" y="1453"/>
                    <a:pt x="906" y="1488"/>
                    <a:pt x="953" y="1524"/>
                  </a:cubicBezTo>
                  <a:cubicBezTo>
                    <a:pt x="972" y="1536"/>
                    <a:pt x="986" y="1541"/>
                    <a:pt x="996" y="1541"/>
                  </a:cubicBezTo>
                  <a:cubicBezTo>
                    <a:pt x="1038" y="1541"/>
                    <a:pt x="1022" y="1465"/>
                    <a:pt x="1060" y="1465"/>
                  </a:cubicBezTo>
                  <a:cubicBezTo>
                    <a:pt x="1071" y="1465"/>
                    <a:pt x="1082" y="1466"/>
                    <a:pt x="1092" y="1466"/>
                  </a:cubicBezTo>
                  <a:cubicBezTo>
                    <a:pt x="1235" y="1466"/>
                    <a:pt x="1295" y="1393"/>
                    <a:pt x="1418" y="1393"/>
                  </a:cubicBezTo>
                  <a:cubicBezTo>
                    <a:pt x="1525" y="1393"/>
                    <a:pt x="1537" y="1310"/>
                    <a:pt x="1560" y="1238"/>
                  </a:cubicBezTo>
                  <a:cubicBezTo>
                    <a:pt x="1584" y="1119"/>
                    <a:pt x="1763" y="1131"/>
                    <a:pt x="1715" y="988"/>
                  </a:cubicBezTo>
                  <a:cubicBezTo>
                    <a:pt x="1668" y="834"/>
                    <a:pt x="1310" y="524"/>
                    <a:pt x="1144" y="453"/>
                  </a:cubicBezTo>
                  <a:lnTo>
                    <a:pt x="1060" y="357"/>
                  </a:lnTo>
                  <a:cubicBezTo>
                    <a:pt x="1144" y="357"/>
                    <a:pt x="894" y="143"/>
                    <a:pt x="775" y="24"/>
                  </a:cubicBezTo>
                  <a:cubicBezTo>
                    <a:pt x="770" y="34"/>
                    <a:pt x="757" y="40"/>
                    <a:pt x="736" y="40"/>
                  </a:cubicBezTo>
                  <a:cubicBezTo>
                    <a:pt x="707" y="40"/>
                    <a:pt x="664" y="28"/>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8279900" y="-246150"/>
              <a:ext cx="57750" cy="43200"/>
            </a:xfrm>
            <a:custGeom>
              <a:rect b="b" l="l" r="r" t="t"/>
              <a:pathLst>
                <a:path extrusionOk="0" h="1728" w="2310">
                  <a:moveTo>
                    <a:pt x="1453" y="1"/>
                  </a:moveTo>
                  <a:cubicBezTo>
                    <a:pt x="1441" y="1"/>
                    <a:pt x="1417" y="13"/>
                    <a:pt x="1393" y="13"/>
                  </a:cubicBezTo>
                  <a:cubicBezTo>
                    <a:pt x="1096" y="145"/>
                    <a:pt x="808" y="277"/>
                    <a:pt x="484" y="277"/>
                  </a:cubicBezTo>
                  <a:cubicBezTo>
                    <a:pt x="458" y="277"/>
                    <a:pt x="431" y="276"/>
                    <a:pt x="405" y="274"/>
                  </a:cubicBezTo>
                  <a:lnTo>
                    <a:pt x="405" y="274"/>
                  </a:lnTo>
                  <a:cubicBezTo>
                    <a:pt x="479" y="287"/>
                    <a:pt x="554" y="293"/>
                    <a:pt x="630" y="293"/>
                  </a:cubicBezTo>
                  <a:cubicBezTo>
                    <a:pt x="774" y="293"/>
                    <a:pt x="919" y="270"/>
                    <a:pt x="1060" y="215"/>
                  </a:cubicBezTo>
                  <a:cubicBezTo>
                    <a:pt x="1036" y="191"/>
                    <a:pt x="1036" y="179"/>
                    <a:pt x="1024" y="179"/>
                  </a:cubicBezTo>
                  <a:lnTo>
                    <a:pt x="1024" y="179"/>
                  </a:lnTo>
                  <a:cubicBezTo>
                    <a:pt x="1036" y="179"/>
                    <a:pt x="1060" y="191"/>
                    <a:pt x="1060" y="215"/>
                  </a:cubicBezTo>
                  <a:cubicBezTo>
                    <a:pt x="1060" y="227"/>
                    <a:pt x="1060" y="251"/>
                    <a:pt x="1072" y="274"/>
                  </a:cubicBezTo>
                  <a:cubicBezTo>
                    <a:pt x="998" y="367"/>
                    <a:pt x="912" y="389"/>
                    <a:pt x="822" y="389"/>
                  </a:cubicBezTo>
                  <a:cubicBezTo>
                    <a:pt x="736" y="389"/>
                    <a:pt x="646" y="368"/>
                    <a:pt x="561" y="368"/>
                  </a:cubicBezTo>
                  <a:cubicBezTo>
                    <a:pt x="506" y="368"/>
                    <a:pt x="454" y="377"/>
                    <a:pt x="405" y="405"/>
                  </a:cubicBezTo>
                  <a:cubicBezTo>
                    <a:pt x="405" y="370"/>
                    <a:pt x="381" y="298"/>
                    <a:pt x="381" y="274"/>
                  </a:cubicBezTo>
                  <a:cubicBezTo>
                    <a:pt x="310" y="274"/>
                    <a:pt x="226" y="251"/>
                    <a:pt x="143" y="227"/>
                  </a:cubicBezTo>
                  <a:cubicBezTo>
                    <a:pt x="119" y="227"/>
                    <a:pt x="107" y="298"/>
                    <a:pt x="72" y="370"/>
                  </a:cubicBezTo>
                  <a:cubicBezTo>
                    <a:pt x="238" y="528"/>
                    <a:pt x="426" y="555"/>
                    <a:pt x="614" y="555"/>
                  </a:cubicBezTo>
                  <a:cubicBezTo>
                    <a:pt x="708" y="555"/>
                    <a:pt x="802" y="548"/>
                    <a:pt x="893" y="548"/>
                  </a:cubicBezTo>
                  <a:cubicBezTo>
                    <a:pt x="818" y="573"/>
                    <a:pt x="732" y="604"/>
                    <a:pt x="646" y="604"/>
                  </a:cubicBezTo>
                  <a:cubicBezTo>
                    <a:pt x="609" y="604"/>
                    <a:pt x="572" y="598"/>
                    <a:pt x="536" y="584"/>
                  </a:cubicBezTo>
                  <a:cubicBezTo>
                    <a:pt x="357" y="536"/>
                    <a:pt x="226" y="584"/>
                    <a:pt x="72" y="477"/>
                  </a:cubicBezTo>
                  <a:lnTo>
                    <a:pt x="48" y="465"/>
                  </a:lnTo>
                  <a:cubicBezTo>
                    <a:pt x="24" y="489"/>
                    <a:pt x="24" y="536"/>
                    <a:pt x="48" y="536"/>
                  </a:cubicBezTo>
                  <a:cubicBezTo>
                    <a:pt x="12" y="715"/>
                    <a:pt x="0" y="953"/>
                    <a:pt x="72" y="1120"/>
                  </a:cubicBezTo>
                  <a:lnTo>
                    <a:pt x="131" y="1120"/>
                  </a:lnTo>
                  <a:lnTo>
                    <a:pt x="131" y="1322"/>
                  </a:lnTo>
                  <a:cubicBezTo>
                    <a:pt x="250" y="1358"/>
                    <a:pt x="369" y="1382"/>
                    <a:pt x="512" y="1406"/>
                  </a:cubicBezTo>
                  <a:cubicBezTo>
                    <a:pt x="667" y="1406"/>
                    <a:pt x="834" y="1417"/>
                    <a:pt x="1000" y="1477"/>
                  </a:cubicBezTo>
                  <a:cubicBezTo>
                    <a:pt x="822" y="1441"/>
                    <a:pt x="667" y="1417"/>
                    <a:pt x="512" y="1406"/>
                  </a:cubicBezTo>
                  <a:cubicBezTo>
                    <a:pt x="417" y="1406"/>
                    <a:pt x="332" y="1411"/>
                    <a:pt x="248" y="1411"/>
                  </a:cubicBezTo>
                  <a:cubicBezTo>
                    <a:pt x="205" y="1411"/>
                    <a:pt x="163" y="1410"/>
                    <a:pt x="119" y="1406"/>
                  </a:cubicBezTo>
                  <a:lnTo>
                    <a:pt x="119" y="1406"/>
                  </a:lnTo>
                  <a:cubicBezTo>
                    <a:pt x="119" y="1477"/>
                    <a:pt x="119" y="1548"/>
                    <a:pt x="155" y="1596"/>
                  </a:cubicBezTo>
                  <a:cubicBezTo>
                    <a:pt x="166" y="1623"/>
                    <a:pt x="190" y="1631"/>
                    <a:pt x="218" y="1631"/>
                  </a:cubicBezTo>
                  <a:cubicBezTo>
                    <a:pt x="270" y="1631"/>
                    <a:pt x="339" y="1604"/>
                    <a:pt x="389" y="1604"/>
                  </a:cubicBezTo>
                  <a:cubicBezTo>
                    <a:pt x="399" y="1604"/>
                    <a:pt x="409" y="1605"/>
                    <a:pt x="417" y="1608"/>
                  </a:cubicBezTo>
                  <a:cubicBezTo>
                    <a:pt x="643" y="1727"/>
                    <a:pt x="893" y="1668"/>
                    <a:pt x="1131" y="1715"/>
                  </a:cubicBezTo>
                  <a:cubicBezTo>
                    <a:pt x="1155" y="1718"/>
                    <a:pt x="1178" y="1720"/>
                    <a:pt x="1202" y="1720"/>
                  </a:cubicBezTo>
                  <a:cubicBezTo>
                    <a:pt x="1354" y="1720"/>
                    <a:pt x="1495" y="1656"/>
                    <a:pt x="1619" y="1584"/>
                  </a:cubicBezTo>
                  <a:cubicBezTo>
                    <a:pt x="1810" y="1441"/>
                    <a:pt x="2096" y="1489"/>
                    <a:pt x="2215" y="1287"/>
                  </a:cubicBezTo>
                  <a:cubicBezTo>
                    <a:pt x="2310" y="1084"/>
                    <a:pt x="2036" y="703"/>
                    <a:pt x="1846" y="596"/>
                  </a:cubicBezTo>
                  <a:lnTo>
                    <a:pt x="1786" y="477"/>
                  </a:lnTo>
                  <a:lnTo>
                    <a:pt x="1786" y="477"/>
                  </a:lnTo>
                  <a:cubicBezTo>
                    <a:pt x="1789" y="477"/>
                    <a:pt x="1792" y="477"/>
                    <a:pt x="1795" y="477"/>
                  </a:cubicBezTo>
                  <a:cubicBezTo>
                    <a:pt x="1921" y="477"/>
                    <a:pt x="1737" y="211"/>
                    <a:pt x="1679" y="48"/>
                  </a:cubicBezTo>
                  <a:cubicBezTo>
                    <a:pt x="1657" y="57"/>
                    <a:pt x="1634" y="63"/>
                    <a:pt x="1608" y="63"/>
                  </a:cubicBezTo>
                  <a:cubicBezTo>
                    <a:pt x="1564" y="63"/>
                    <a:pt x="1513" y="46"/>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8546000" y="602025"/>
              <a:ext cx="27100" cy="40350"/>
            </a:xfrm>
            <a:custGeom>
              <a:rect b="b" l="l" r="r" t="t"/>
              <a:pathLst>
                <a:path extrusionOk="0" h="1614" w="1084">
                  <a:moveTo>
                    <a:pt x="679" y="316"/>
                  </a:moveTo>
                  <a:lnTo>
                    <a:pt x="679" y="316"/>
                  </a:lnTo>
                  <a:cubicBezTo>
                    <a:pt x="727" y="399"/>
                    <a:pt x="774" y="471"/>
                    <a:pt x="810" y="530"/>
                  </a:cubicBezTo>
                  <a:cubicBezTo>
                    <a:pt x="774" y="483"/>
                    <a:pt x="727" y="423"/>
                    <a:pt x="679" y="316"/>
                  </a:cubicBezTo>
                  <a:close/>
                  <a:moveTo>
                    <a:pt x="373" y="1417"/>
                  </a:moveTo>
                  <a:lnTo>
                    <a:pt x="373" y="1417"/>
                  </a:lnTo>
                  <a:cubicBezTo>
                    <a:pt x="368" y="1424"/>
                    <a:pt x="363" y="1430"/>
                    <a:pt x="358" y="1435"/>
                  </a:cubicBezTo>
                  <a:lnTo>
                    <a:pt x="369" y="1423"/>
                  </a:lnTo>
                  <a:cubicBezTo>
                    <a:pt x="371" y="1421"/>
                    <a:pt x="372" y="1419"/>
                    <a:pt x="373" y="1417"/>
                  </a:cubicBezTo>
                  <a:close/>
                  <a:moveTo>
                    <a:pt x="540" y="1"/>
                  </a:moveTo>
                  <a:cubicBezTo>
                    <a:pt x="501" y="1"/>
                    <a:pt x="463" y="9"/>
                    <a:pt x="429" y="18"/>
                  </a:cubicBezTo>
                  <a:cubicBezTo>
                    <a:pt x="400" y="33"/>
                    <a:pt x="369" y="37"/>
                    <a:pt x="337" y="37"/>
                  </a:cubicBezTo>
                  <a:cubicBezTo>
                    <a:pt x="300" y="37"/>
                    <a:pt x="263" y="32"/>
                    <a:pt x="227" y="32"/>
                  </a:cubicBezTo>
                  <a:cubicBezTo>
                    <a:pt x="167" y="32"/>
                    <a:pt x="111" y="46"/>
                    <a:pt x="72" y="125"/>
                  </a:cubicBezTo>
                  <a:cubicBezTo>
                    <a:pt x="0" y="280"/>
                    <a:pt x="131" y="756"/>
                    <a:pt x="179" y="899"/>
                  </a:cubicBezTo>
                  <a:cubicBezTo>
                    <a:pt x="179" y="935"/>
                    <a:pt x="191" y="995"/>
                    <a:pt x="191" y="1018"/>
                  </a:cubicBezTo>
                  <a:cubicBezTo>
                    <a:pt x="187" y="1015"/>
                    <a:pt x="184" y="1013"/>
                    <a:pt x="182" y="1013"/>
                  </a:cubicBezTo>
                  <a:cubicBezTo>
                    <a:pt x="152" y="1013"/>
                    <a:pt x="204" y="1280"/>
                    <a:pt x="215" y="1423"/>
                  </a:cubicBezTo>
                  <a:cubicBezTo>
                    <a:pt x="215" y="1423"/>
                    <a:pt x="238" y="1447"/>
                    <a:pt x="238" y="1542"/>
                  </a:cubicBezTo>
                  <a:cubicBezTo>
                    <a:pt x="238" y="1542"/>
                    <a:pt x="254" y="1516"/>
                    <a:pt x="261" y="1516"/>
                  </a:cubicBezTo>
                  <a:cubicBezTo>
                    <a:pt x="265" y="1516"/>
                    <a:pt x="266" y="1522"/>
                    <a:pt x="262" y="1542"/>
                  </a:cubicBezTo>
                  <a:lnTo>
                    <a:pt x="262" y="1542"/>
                  </a:lnTo>
                  <a:cubicBezTo>
                    <a:pt x="271" y="1499"/>
                    <a:pt x="267" y="1469"/>
                    <a:pt x="260" y="1469"/>
                  </a:cubicBezTo>
                  <a:cubicBezTo>
                    <a:pt x="257" y="1469"/>
                    <a:pt x="254" y="1473"/>
                    <a:pt x="250" y="1483"/>
                  </a:cubicBezTo>
                  <a:cubicBezTo>
                    <a:pt x="250" y="1471"/>
                    <a:pt x="262" y="1435"/>
                    <a:pt x="262" y="1423"/>
                  </a:cubicBezTo>
                  <a:cubicBezTo>
                    <a:pt x="277" y="1383"/>
                    <a:pt x="285" y="1368"/>
                    <a:pt x="290" y="1368"/>
                  </a:cubicBezTo>
                  <a:cubicBezTo>
                    <a:pt x="301" y="1368"/>
                    <a:pt x="292" y="1456"/>
                    <a:pt x="306" y="1456"/>
                  </a:cubicBezTo>
                  <a:cubicBezTo>
                    <a:pt x="309" y="1456"/>
                    <a:pt x="314" y="1450"/>
                    <a:pt x="322" y="1435"/>
                  </a:cubicBezTo>
                  <a:lnTo>
                    <a:pt x="322" y="1435"/>
                  </a:lnTo>
                  <a:lnTo>
                    <a:pt x="262" y="1554"/>
                  </a:lnTo>
                  <a:cubicBezTo>
                    <a:pt x="262" y="1560"/>
                    <a:pt x="259" y="1569"/>
                    <a:pt x="255" y="1579"/>
                  </a:cubicBezTo>
                  <a:lnTo>
                    <a:pt x="255" y="1579"/>
                  </a:lnTo>
                  <a:cubicBezTo>
                    <a:pt x="267" y="1556"/>
                    <a:pt x="285" y="1525"/>
                    <a:pt x="310" y="1495"/>
                  </a:cubicBezTo>
                  <a:cubicBezTo>
                    <a:pt x="429" y="1304"/>
                    <a:pt x="358" y="1292"/>
                    <a:pt x="334" y="1233"/>
                  </a:cubicBezTo>
                  <a:cubicBezTo>
                    <a:pt x="346" y="1233"/>
                    <a:pt x="361" y="1224"/>
                    <a:pt x="371" y="1224"/>
                  </a:cubicBezTo>
                  <a:cubicBezTo>
                    <a:pt x="381" y="1224"/>
                    <a:pt x="387" y="1233"/>
                    <a:pt x="381" y="1268"/>
                  </a:cubicBezTo>
                  <a:cubicBezTo>
                    <a:pt x="381" y="1350"/>
                    <a:pt x="415" y="1329"/>
                    <a:pt x="373" y="1417"/>
                  </a:cubicBezTo>
                  <a:lnTo>
                    <a:pt x="373" y="1417"/>
                  </a:lnTo>
                  <a:cubicBezTo>
                    <a:pt x="389" y="1394"/>
                    <a:pt x="404" y="1365"/>
                    <a:pt x="441" y="1328"/>
                  </a:cubicBezTo>
                  <a:cubicBezTo>
                    <a:pt x="548" y="1197"/>
                    <a:pt x="715" y="1018"/>
                    <a:pt x="798" y="876"/>
                  </a:cubicBezTo>
                  <a:lnTo>
                    <a:pt x="786" y="852"/>
                  </a:lnTo>
                  <a:cubicBezTo>
                    <a:pt x="810" y="816"/>
                    <a:pt x="858" y="756"/>
                    <a:pt x="905" y="697"/>
                  </a:cubicBezTo>
                  <a:cubicBezTo>
                    <a:pt x="870" y="637"/>
                    <a:pt x="846" y="578"/>
                    <a:pt x="810" y="530"/>
                  </a:cubicBezTo>
                  <a:lnTo>
                    <a:pt x="810" y="530"/>
                  </a:lnTo>
                  <a:cubicBezTo>
                    <a:pt x="846" y="554"/>
                    <a:pt x="893" y="590"/>
                    <a:pt x="929" y="637"/>
                  </a:cubicBezTo>
                  <a:cubicBezTo>
                    <a:pt x="977" y="578"/>
                    <a:pt x="1024" y="518"/>
                    <a:pt x="1036" y="471"/>
                  </a:cubicBezTo>
                  <a:cubicBezTo>
                    <a:pt x="1084" y="375"/>
                    <a:pt x="965" y="423"/>
                    <a:pt x="953" y="375"/>
                  </a:cubicBezTo>
                  <a:cubicBezTo>
                    <a:pt x="917" y="221"/>
                    <a:pt x="786" y="185"/>
                    <a:pt x="691" y="66"/>
                  </a:cubicBezTo>
                  <a:cubicBezTo>
                    <a:pt x="649" y="17"/>
                    <a:pt x="594" y="1"/>
                    <a:pt x="540" y="1"/>
                  </a:cubicBezTo>
                  <a:close/>
                  <a:moveTo>
                    <a:pt x="255" y="1579"/>
                  </a:moveTo>
                  <a:lnTo>
                    <a:pt x="255" y="1579"/>
                  </a:lnTo>
                  <a:cubicBezTo>
                    <a:pt x="244" y="1600"/>
                    <a:pt x="238" y="1614"/>
                    <a:pt x="238" y="1614"/>
                  </a:cubicBezTo>
                  <a:cubicBezTo>
                    <a:pt x="245" y="1601"/>
                    <a:pt x="251" y="1589"/>
                    <a:pt x="255" y="15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8526650" y="51800"/>
              <a:ext cx="40200" cy="34275"/>
            </a:xfrm>
            <a:custGeom>
              <a:rect b="b" l="l" r="r" t="t"/>
              <a:pathLst>
                <a:path extrusionOk="0" h="1371" w="1608">
                  <a:moveTo>
                    <a:pt x="1018" y="1118"/>
                  </a:moveTo>
                  <a:cubicBezTo>
                    <a:pt x="1049" y="1118"/>
                    <a:pt x="1086" y="1122"/>
                    <a:pt x="1132" y="1132"/>
                  </a:cubicBezTo>
                  <a:cubicBezTo>
                    <a:pt x="1090" y="1126"/>
                    <a:pt x="1051" y="1123"/>
                    <a:pt x="1015" y="1123"/>
                  </a:cubicBezTo>
                  <a:cubicBezTo>
                    <a:pt x="980" y="1123"/>
                    <a:pt x="947" y="1126"/>
                    <a:pt x="917" y="1132"/>
                  </a:cubicBezTo>
                  <a:cubicBezTo>
                    <a:pt x="945" y="1125"/>
                    <a:pt x="976" y="1118"/>
                    <a:pt x="1018" y="1118"/>
                  </a:cubicBezTo>
                  <a:close/>
                  <a:moveTo>
                    <a:pt x="453" y="1"/>
                  </a:moveTo>
                  <a:lnTo>
                    <a:pt x="441" y="13"/>
                  </a:lnTo>
                  <a:cubicBezTo>
                    <a:pt x="334" y="120"/>
                    <a:pt x="274" y="275"/>
                    <a:pt x="131" y="334"/>
                  </a:cubicBezTo>
                  <a:cubicBezTo>
                    <a:pt x="250" y="310"/>
                    <a:pt x="334" y="275"/>
                    <a:pt x="381" y="179"/>
                  </a:cubicBezTo>
                  <a:cubicBezTo>
                    <a:pt x="370" y="167"/>
                    <a:pt x="358" y="167"/>
                    <a:pt x="358" y="167"/>
                  </a:cubicBezTo>
                  <a:cubicBezTo>
                    <a:pt x="358" y="164"/>
                    <a:pt x="359" y="163"/>
                    <a:pt x="360" y="163"/>
                  </a:cubicBezTo>
                  <a:cubicBezTo>
                    <a:pt x="365" y="163"/>
                    <a:pt x="373" y="171"/>
                    <a:pt x="381" y="179"/>
                  </a:cubicBezTo>
                  <a:lnTo>
                    <a:pt x="429" y="227"/>
                  </a:lnTo>
                  <a:cubicBezTo>
                    <a:pt x="477" y="418"/>
                    <a:pt x="215" y="287"/>
                    <a:pt x="215" y="429"/>
                  </a:cubicBezTo>
                  <a:lnTo>
                    <a:pt x="131" y="346"/>
                  </a:lnTo>
                  <a:cubicBezTo>
                    <a:pt x="96" y="358"/>
                    <a:pt x="60" y="370"/>
                    <a:pt x="12" y="370"/>
                  </a:cubicBezTo>
                  <a:cubicBezTo>
                    <a:pt x="0" y="394"/>
                    <a:pt x="36" y="453"/>
                    <a:pt x="84" y="513"/>
                  </a:cubicBezTo>
                  <a:cubicBezTo>
                    <a:pt x="152" y="535"/>
                    <a:pt x="206" y="544"/>
                    <a:pt x="251" y="544"/>
                  </a:cubicBezTo>
                  <a:cubicBezTo>
                    <a:pt x="371" y="544"/>
                    <a:pt x="426" y="482"/>
                    <a:pt x="512" y="465"/>
                  </a:cubicBezTo>
                  <a:lnTo>
                    <a:pt x="512" y="465"/>
                  </a:lnTo>
                  <a:cubicBezTo>
                    <a:pt x="491" y="487"/>
                    <a:pt x="479" y="538"/>
                    <a:pt x="414" y="538"/>
                  </a:cubicBezTo>
                  <a:cubicBezTo>
                    <a:pt x="408" y="538"/>
                    <a:pt x="401" y="538"/>
                    <a:pt x="393" y="537"/>
                  </a:cubicBezTo>
                  <a:cubicBezTo>
                    <a:pt x="324" y="537"/>
                    <a:pt x="304" y="578"/>
                    <a:pt x="230" y="578"/>
                  </a:cubicBezTo>
                  <a:cubicBezTo>
                    <a:pt x="216" y="578"/>
                    <a:pt x="199" y="576"/>
                    <a:pt x="179" y="572"/>
                  </a:cubicBezTo>
                  <a:cubicBezTo>
                    <a:pt x="179" y="560"/>
                    <a:pt x="155" y="560"/>
                    <a:pt x="155" y="560"/>
                  </a:cubicBezTo>
                  <a:lnTo>
                    <a:pt x="155" y="560"/>
                  </a:lnTo>
                  <a:cubicBezTo>
                    <a:pt x="191" y="584"/>
                    <a:pt x="203" y="620"/>
                    <a:pt x="179" y="632"/>
                  </a:cubicBezTo>
                  <a:cubicBezTo>
                    <a:pt x="298" y="763"/>
                    <a:pt x="453" y="929"/>
                    <a:pt x="596" y="1025"/>
                  </a:cubicBezTo>
                  <a:lnTo>
                    <a:pt x="608" y="1013"/>
                  </a:lnTo>
                  <a:lnTo>
                    <a:pt x="751" y="1168"/>
                  </a:lnTo>
                  <a:cubicBezTo>
                    <a:pt x="810" y="1144"/>
                    <a:pt x="870" y="1144"/>
                    <a:pt x="917" y="1132"/>
                  </a:cubicBezTo>
                  <a:lnTo>
                    <a:pt x="917" y="1132"/>
                  </a:lnTo>
                  <a:cubicBezTo>
                    <a:pt x="870" y="1168"/>
                    <a:pt x="846" y="1191"/>
                    <a:pt x="798" y="1203"/>
                  </a:cubicBezTo>
                  <a:cubicBezTo>
                    <a:pt x="858" y="1263"/>
                    <a:pt x="905" y="1310"/>
                    <a:pt x="953" y="1346"/>
                  </a:cubicBezTo>
                  <a:cubicBezTo>
                    <a:pt x="974" y="1364"/>
                    <a:pt x="986" y="1371"/>
                    <a:pt x="994" y="1371"/>
                  </a:cubicBezTo>
                  <a:cubicBezTo>
                    <a:pt x="1018" y="1371"/>
                    <a:pt x="1001" y="1310"/>
                    <a:pt x="1036" y="1310"/>
                  </a:cubicBezTo>
                  <a:cubicBezTo>
                    <a:pt x="1076" y="1323"/>
                    <a:pt x="1107" y="1327"/>
                    <a:pt x="1133" y="1327"/>
                  </a:cubicBezTo>
                  <a:cubicBezTo>
                    <a:pt x="1201" y="1327"/>
                    <a:pt x="1237" y="1297"/>
                    <a:pt x="1307" y="1297"/>
                  </a:cubicBezTo>
                  <a:cubicBezTo>
                    <a:pt x="1316" y="1297"/>
                    <a:pt x="1325" y="1298"/>
                    <a:pt x="1334" y="1299"/>
                  </a:cubicBezTo>
                  <a:cubicBezTo>
                    <a:pt x="1340" y="1300"/>
                    <a:pt x="1346" y="1300"/>
                    <a:pt x="1352" y="1300"/>
                  </a:cubicBezTo>
                  <a:cubicBezTo>
                    <a:pt x="1409" y="1300"/>
                    <a:pt x="1430" y="1246"/>
                    <a:pt x="1441" y="1191"/>
                  </a:cubicBezTo>
                  <a:cubicBezTo>
                    <a:pt x="1441" y="1108"/>
                    <a:pt x="1608" y="1132"/>
                    <a:pt x="1548" y="1001"/>
                  </a:cubicBezTo>
                  <a:cubicBezTo>
                    <a:pt x="1489" y="870"/>
                    <a:pt x="1143" y="548"/>
                    <a:pt x="977" y="465"/>
                  </a:cubicBezTo>
                  <a:lnTo>
                    <a:pt x="893" y="370"/>
                  </a:lnTo>
                  <a:lnTo>
                    <a:pt x="893" y="370"/>
                  </a:lnTo>
                  <a:cubicBezTo>
                    <a:pt x="898" y="371"/>
                    <a:pt x="901" y="372"/>
                    <a:pt x="903" y="372"/>
                  </a:cubicBezTo>
                  <a:cubicBezTo>
                    <a:pt x="952" y="372"/>
                    <a:pt x="721" y="162"/>
                    <a:pt x="608" y="48"/>
                  </a:cubicBezTo>
                  <a:cubicBezTo>
                    <a:pt x="604" y="52"/>
                    <a:pt x="597" y="55"/>
                    <a:pt x="586" y="55"/>
                  </a:cubicBezTo>
                  <a:cubicBezTo>
                    <a:pt x="562" y="55"/>
                    <a:pt x="519" y="42"/>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8"/>
          <p:cNvSpPr/>
          <p:nvPr/>
        </p:nvSpPr>
        <p:spPr>
          <a:xfrm flipH="1" rot="-5400000">
            <a:off x="10992625" y="-478991"/>
            <a:ext cx="389650" cy="5984078"/>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flipH="1" rot="-5400000">
            <a:off x="-2238275" y="-478991"/>
            <a:ext cx="389650" cy="5984078"/>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167350" y="4341679"/>
            <a:ext cx="888225" cy="971300"/>
          </a:xfrm>
          <a:custGeom>
            <a:rect b="b" l="l" r="r" t="t"/>
            <a:pathLst>
              <a:path extrusionOk="0" h="38852" w="35529">
                <a:moveTo>
                  <a:pt x="26552" y="17027"/>
                </a:moveTo>
                <a:lnTo>
                  <a:pt x="26552" y="17027"/>
                </a:lnTo>
                <a:cubicBezTo>
                  <a:pt x="27254" y="19801"/>
                  <a:pt x="28099" y="22325"/>
                  <a:pt x="28921" y="24825"/>
                </a:cubicBezTo>
                <a:cubicBezTo>
                  <a:pt x="27802" y="22468"/>
                  <a:pt x="26873" y="20003"/>
                  <a:pt x="26552" y="17027"/>
                </a:cubicBezTo>
                <a:close/>
                <a:moveTo>
                  <a:pt x="14782" y="1"/>
                </a:moveTo>
                <a:cubicBezTo>
                  <a:pt x="11215" y="1"/>
                  <a:pt x="7251" y="6889"/>
                  <a:pt x="7192" y="10478"/>
                </a:cubicBezTo>
                <a:cubicBezTo>
                  <a:pt x="6835" y="10919"/>
                  <a:pt x="6097" y="11764"/>
                  <a:pt x="5739" y="12193"/>
                </a:cubicBezTo>
                <a:cubicBezTo>
                  <a:pt x="5550" y="11771"/>
                  <a:pt x="5307" y="11591"/>
                  <a:pt x="5024" y="11591"/>
                </a:cubicBezTo>
                <a:cubicBezTo>
                  <a:pt x="3742" y="11591"/>
                  <a:pt x="1639" y="15289"/>
                  <a:pt x="1" y="16908"/>
                </a:cubicBezTo>
                <a:cubicBezTo>
                  <a:pt x="798" y="17551"/>
                  <a:pt x="1227" y="18682"/>
                  <a:pt x="834" y="20587"/>
                </a:cubicBezTo>
                <a:cubicBezTo>
                  <a:pt x="1013" y="20765"/>
                  <a:pt x="1394" y="21111"/>
                  <a:pt x="1572" y="21277"/>
                </a:cubicBezTo>
                <a:cubicBezTo>
                  <a:pt x="5811" y="25206"/>
                  <a:pt x="10264" y="28921"/>
                  <a:pt x="12455" y="34350"/>
                </a:cubicBezTo>
                <a:cubicBezTo>
                  <a:pt x="11419" y="30683"/>
                  <a:pt x="9680" y="27469"/>
                  <a:pt x="6787" y="25004"/>
                </a:cubicBezTo>
                <a:cubicBezTo>
                  <a:pt x="7073" y="24802"/>
                  <a:pt x="7478" y="24552"/>
                  <a:pt x="7609" y="24254"/>
                </a:cubicBezTo>
                <a:cubicBezTo>
                  <a:pt x="12371" y="25409"/>
                  <a:pt x="11014" y="31076"/>
                  <a:pt x="14407" y="33327"/>
                </a:cubicBezTo>
                <a:cubicBezTo>
                  <a:pt x="13931" y="33624"/>
                  <a:pt x="13002" y="34219"/>
                  <a:pt x="12514" y="34517"/>
                </a:cubicBezTo>
                <a:cubicBezTo>
                  <a:pt x="13014" y="35767"/>
                  <a:pt x="13371" y="37089"/>
                  <a:pt x="13526" y="38506"/>
                </a:cubicBezTo>
                <a:cubicBezTo>
                  <a:pt x="13670" y="38756"/>
                  <a:pt x="14057" y="38852"/>
                  <a:pt x="14589" y="38852"/>
                </a:cubicBezTo>
                <a:cubicBezTo>
                  <a:pt x="15069" y="38852"/>
                  <a:pt x="15668" y="38774"/>
                  <a:pt x="16312" y="38660"/>
                </a:cubicBezTo>
                <a:cubicBezTo>
                  <a:pt x="17872" y="33219"/>
                  <a:pt x="14955" y="29314"/>
                  <a:pt x="13014" y="25206"/>
                </a:cubicBezTo>
                <a:lnTo>
                  <a:pt x="13014" y="25206"/>
                </a:lnTo>
                <a:cubicBezTo>
                  <a:pt x="14181" y="26671"/>
                  <a:pt x="15931" y="28147"/>
                  <a:pt x="16026" y="30350"/>
                </a:cubicBezTo>
                <a:cubicBezTo>
                  <a:pt x="16562" y="33196"/>
                  <a:pt x="18253" y="35005"/>
                  <a:pt x="17848" y="37887"/>
                </a:cubicBezTo>
                <a:lnTo>
                  <a:pt x="17717" y="38375"/>
                </a:lnTo>
                <a:cubicBezTo>
                  <a:pt x="18372" y="38220"/>
                  <a:pt x="19003" y="38077"/>
                  <a:pt x="19563" y="37910"/>
                </a:cubicBezTo>
                <a:cubicBezTo>
                  <a:pt x="22301" y="37125"/>
                  <a:pt x="25992" y="35708"/>
                  <a:pt x="27957" y="33374"/>
                </a:cubicBezTo>
                <a:cubicBezTo>
                  <a:pt x="27802" y="33100"/>
                  <a:pt x="27540" y="32565"/>
                  <a:pt x="27540" y="32565"/>
                </a:cubicBezTo>
                <a:cubicBezTo>
                  <a:pt x="28457" y="31945"/>
                  <a:pt x="29540" y="31457"/>
                  <a:pt x="30600" y="30993"/>
                </a:cubicBezTo>
                <a:cubicBezTo>
                  <a:pt x="30183" y="28897"/>
                  <a:pt x="29588" y="26873"/>
                  <a:pt x="28921" y="24825"/>
                </a:cubicBezTo>
                <a:lnTo>
                  <a:pt x="28921" y="24825"/>
                </a:lnTo>
                <a:cubicBezTo>
                  <a:pt x="29814" y="26719"/>
                  <a:pt x="30778" y="28576"/>
                  <a:pt x="31588" y="30540"/>
                </a:cubicBezTo>
                <a:cubicBezTo>
                  <a:pt x="32802" y="29993"/>
                  <a:pt x="33862" y="29433"/>
                  <a:pt x="34350" y="28624"/>
                </a:cubicBezTo>
                <a:cubicBezTo>
                  <a:pt x="35529" y="27242"/>
                  <a:pt x="32921" y="25980"/>
                  <a:pt x="32731" y="24564"/>
                </a:cubicBezTo>
                <a:cubicBezTo>
                  <a:pt x="32790" y="20206"/>
                  <a:pt x="29993" y="17110"/>
                  <a:pt x="28992" y="13098"/>
                </a:cubicBezTo>
                <a:cubicBezTo>
                  <a:pt x="28183" y="10228"/>
                  <a:pt x="25897" y="8419"/>
                  <a:pt x="23599" y="6776"/>
                </a:cubicBezTo>
                <a:cubicBezTo>
                  <a:pt x="20229" y="4799"/>
                  <a:pt x="18670" y="299"/>
                  <a:pt x="14800" y="1"/>
                </a:cubicBezTo>
                <a:cubicBezTo>
                  <a:pt x="14794" y="1"/>
                  <a:pt x="14788" y="1"/>
                  <a:pt x="1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9" name="Shape 199"/>
        <p:cNvGrpSpPr/>
        <p:nvPr/>
      </p:nvGrpSpPr>
      <p:grpSpPr>
        <a:xfrm>
          <a:off x="0" y="0"/>
          <a:ext cx="0" cy="0"/>
          <a:chOff x="0" y="0"/>
          <a:chExt cx="0" cy="0"/>
        </a:xfrm>
      </p:grpSpPr>
      <p:sp>
        <p:nvSpPr>
          <p:cNvPr id="200" name="Google Shape;200;p9"/>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lgn="l">
              <a:spcBef>
                <a:spcPts val="0"/>
              </a:spcBef>
              <a:spcAft>
                <a:spcPts val="0"/>
              </a:spcAft>
              <a:buSzPts val="2800"/>
              <a:buNone/>
              <a:defRPr/>
            </a:lvl1pPr>
            <a:lvl2pPr lvl="1" rtl="0" algn="l">
              <a:spcBef>
                <a:spcPts val="0"/>
              </a:spcBef>
              <a:spcAft>
                <a:spcPts val="0"/>
              </a:spcAft>
              <a:buSzPts val="2800"/>
              <a:buNone/>
              <a:defRPr/>
            </a:lvl2pPr>
            <a:lvl3pPr lvl="2" rtl="0" algn="l">
              <a:spcBef>
                <a:spcPts val="0"/>
              </a:spcBef>
              <a:spcAft>
                <a:spcPts val="0"/>
              </a:spcAft>
              <a:buSzPts val="2800"/>
              <a:buNone/>
              <a:defRPr/>
            </a:lvl3pPr>
            <a:lvl4pPr lvl="3" rtl="0" algn="l">
              <a:spcBef>
                <a:spcPts val="0"/>
              </a:spcBef>
              <a:spcAft>
                <a:spcPts val="0"/>
              </a:spcAft>
              <a:buSzPts val="2800"/>
              <a:buNone/>
              <a:defRPr/>
            </a:lvl4pPr>
            <a:lvl5pPr lvl="4" rtl="0" algn="l">
              <a:spcBef>
                <a:spcPts val="0"/>
              </a:spcBef>
              <a:spcAft>
                <a:spcPts val="0"/>
              </a:spcAft>
              <a:buSzPts val="2800"/>
              <a:buNone/>
              <a:defRPr/>
            </a:lvl5pPr>
            <a:lvl6pPr lvl="5" rtl="0" algn="l">
              <a:spcBef>
                <a:spcPts val="0"/>
              </a:spcBef>
              <a:spcAft>
                <a:spcPts val="0"/>
              </a:spcAft>
              <a:buSzPts val="2800"/>
              <a:buNone/>
              <a:defRPr/>
            </a:lvl6pPr>
            <a:lvl7pPr lvl="6" rtl="0" algn="l">
              <a:spcBef>
                <a:spcPts val="0"/>
              </a:spcBef>
              <a:spcAft>
                <a:spcPts val="0"/>
              </a:spcAft>
              <a:buSzPts val="2800"/>
              <a:buNone/>
              <a:defRPr/>
            </a:lvl7pPr>
            <a:lvl8pPr lvl="7" rtl="0" algn="l">
              <a:spcBef>
                <a:spcPts val="0"/>
              </a:spcBef>
              <a:spcAft>
                <a:spcPts val="0"/>
              </a:spcAft>
              <a:buSzPts val="2800"/>
              <a:buNone/>
              <a:defRPr/>
            </a:lvl8pPr>
            <a:lvl9pPr lvl="8" rtl="0" algn="l">
              <a:spcBef>
                <a:spcPts val="0"/>
              </a:spcBef>
              <a:spcAft>
                <a:spcPts val="0"/>
              </a:spcAft>
              <a:buSzPts val="2800"/>
              <a:buNone/>
              <a:defRPr/>
            </a:lvl9pPr>
          </a:lstStyle>
          <a:p/>
        </p:txBody>
      </p:sp>
      <p:sp>
        <p:nvSpPr>
          <p:cNvPr id="201" name="Google Shape;201;p9"/>
          <p:cNvSpPr txBox="1"/>
          <p:nvPr>
            <p:ph idx="1" type="subTitle"/>
          </p:nvPr>
        </p:nvSpPr>
        <p:spPr>
          <a:xfrm>
            <a:off x="1750575" y="1644000"/>
            <a:ext cx="2448300" cy="399900"/>
          </a:xfrm>
          <a:prstGeom prst="rect">
            <a:avLst/>
          </a:prstGeom>
        </p:spPr>
        <p:txBody>
          <a:bodyPr anchorCtr="0" anchor="t" bIns="91425" lIns="0" spcFirstLastPara="1" rIns="0" wrap="square" tIns="91425">
            <a:noAutofit/>
          </a:bodyPr>
          <a:lstStyle>
            <a:lvl1pPr lvl="0" rtl="0">
              <a:lnSpc>
                <a:spcPct val="100000"/>
              </a:lnSpc>
              <a:spcBef>
                <a:spcPts val="0"/>
              </a:spcBef>
              <a:spcAft>
                <a:spcPts val="0"/>
              </a:spcAft>
              <a:buClr>
                <a:schemeClr val="accent1"/>
              </a:buClr>
              <a:buSzPts val="2000"/>
              <a:buFont typeface="Titillium Web"/>
              <a:buNone/>
              <a:defRPr b="1" sz="2000">
                <a:solidFill>
                  <a:schemeClr val="accent1"/>
                </a:solidFill>
                <a:latin typeface="Titillium Web"/>
                <a:ea typeface="Titillium Web"/>
                <a:cs typeface="Titillium Web"/>
                <a:sym typeface="Titillium Web"/>
              </a:defRPr>
            </a:lvl1pPr>
            <a:lvl2pPr lvl="1" rtl="0">
              <a:lnSpc>
                <a:spcPct val="100000"/>
              </a:lnSpc>
              <a:spcBef>
                <a:spcPts val="1600"/>
              </a:spcBef>
              <a:spcAft>
                <a:spcPts val="0"/>
              </a:spcAft>
              <a:buClr>
                <a:schemeClr val="accent1"/>
              </a:buClr>
              <a:buSzPts val="2000"/>
              <a:buFont typeface="Titillium Web"/>
              <a:buNone/>
              <a:defRPr b="1" sz="2000">
                <a:solidFill>
                  <a:schemeClr val="accent1"/>
                </a:solidFill>
                <a:latin typeface="Titillium Web"/>
                <a:ea typeface="Titillium Web"/>
                <a:cs typeface="Titillium Web"/>
                <a:sym typeface="Titillium Web"/>
              </a:defRPr>
            </a:lvl2pPr>
            <a:lvl3pPr lvl="2" rtl="0">
              <a:lnSpc>
                <a:spcPct val="100000"/>
              </a:lnSpc>
              <a:spcBef>
                <a:spcPts val="1600"/>
              </a:spcBef>
              <a:spcAft>
                <a:spcPts val="0"/>
              </a:spcAft>
              <a:buClr>
                <a:schemeClr val="accent1"/>
              </a:buClr>
              <a:buSzPts val="2000"/>
              <a:buFont typeface="Titillium Web"/>
              <a:buNone/>
              <a:defRPr b="1" sz="2000">
                <a:solidFill>
                  <a:schemeClr val="accent1"/>
                </a:solidFill>
                <a:latin typeface="Titillium Web"/>
                <a:ea typeface="Titillium Web"/>
                <a:cs typeface="Titillium Web"/>
                <a:sym typeface="Titillium Web"/>
              </a:defRPr>
            </a:lvl3pPr>
            <a:lvl4pPr lvl="3" rtl="0">
              <a:lnSpc>
                <a:spcPct val="100000"/>
              </a:lnSpc>
              <a:spcBef>
                <a:spcPts val="1600"/>
              </a:spcBef>
              <a:spcAft>
                <a:spcPts val="0"/>
              </a:spcAft>
              <a:buClr>
                <a:schemeClr val="accent1"/>
              </a:buClr>
              <a:buSzPts val="2000"/>
              <a:buFont typeface="Titillium Web"/>
              <a:buNone/>
              <a:defRPr b="1" sz="2000">
                <a:solidFill>
                  <a:schemeClr val="accent1"/>
                </a:solidFill>
                <a:latin typeface="Titillium Web"/>
                <a:ea typeface="Titillium Web"/>
                <a:cs typeface="Titillium Web"/>
                <a:sym typeface="Titillium Web"/>
              </a:defRPr>
            </a:lvl4pPr>
            <a:lvl5pPr lvl="4" rtl="0">
              <a:lnSpc>
                <a:spcPct val="100000"/>
              </a:lnSpc>
              <a:spcBef>
                <a:spcPts val="1600"/>
              </a:spcBef>
              <a:spcAft>
                <a:spcPts val="0"/>
              </a:spcAft>
              <a:buClr>
                <a:schemeClr val="accent1"/>
              </a:buClr>
              <a:buSzPts val="2000"/>
              <a:buFont typeface="Titillium Web"/>
              <a:buNone/>
              <a:defRPr b="1" sz="2000">
                <a:solidFill>
                  <a:schemeClr val="accent1"/>
                </a:solidFill>
                <a:latin typeface="Titillium Web"/>
                <a:ea typeface="Titillium Web"/>
                <a:cs typeface="Titillium Web"/>
                <a:sym typeface="Titillium Web"/>
              </a:defRPr>
            </a:lvl5pPr>
            <a:lvl6pPr lvl="5" rtl="0">
              <a:lnSpc>
                <a:spcPct val="100000"/>
              </a:lnSpc>
              <a:spcBef>
                <a:spcPts val="1600"/>
              </a:spcBef>
              <a:spcAft>
                <a:spcPts val="0"/>
              </a:spcAft>
              <a:buClr>
                <a:schemeClr val="accent1"/>
              </a:buClr>
              <a:buSzPts val="2000"/>
              <a:buFont typeface="Titillium Web"/>
              <a:buNone/>
              <a:defRPr b="1" sz="2000">
                <a:solidFill>
                  <a:schemeClr val="accent1"/>
                </a:solidFill>
                <a:latin typeface="Titillium Web"/>
                <a:ea typeface="Titillium Web"/>
                <a:cs typeface="Titillium Web"/>
                <a:sym typeface="Titillium Web"/>
              </a:defRPr>
            </a:lvl6pPr>
            <a:lvl7pPr lvl="6" rtl="0">
              <a:lnSpc>
                <a:spcPct val="100000"/>
              </a:lnSpc>
              <a:spcBef>
                <a:spcPts val="1600"/>
              </a:spcBef>
              <a:spcAft>
                <a:spcPts val="0"/>
              </a:spcAft>
              <a:buClr>
                <a:schemeClr val="accent1"/>
              </a:buClr>
              <a:buSzPts val="2000"/>
              <a:buFont typeface="Titillium Web"/>
              <a:buNone/>
              <a:defRPr b="1" sz="2000">
                <a:solidFill>
                  <a:schemeClr val="accent1"/>
                </a:solidFill>
                <a:latin typeface="Titillium Web"/>
                <a:ea typeface="Titillium Web"/>
                <a:cs typeface="Titillium Web"/>
                <a:sym typeface="Titillium Web"/>
              </a:defRPr>
            </a:lvl7pPr>
            <a:lvl8pPr lvl="7" rtl="0">
              <a:lnSpc>
                <a:spcPct val="100000"/>
              </a:lnSpc>
              <a:spcBef>
                <a:spcPts val="1600"/>
              </a:spcBef>
              <a:spcAft>
                <a:spcPts val="0"/>
              </a:spcAft>
              <a:buClr>
                <a:schemeClr val="accent1"/>
              </a:buClr>
              <a:buSzPts val="2000"/>
              <a:buFont typeface="Titillium Web"/>
              <a:buNone/>
              <a:defRPr b="1" sz="2000">
                <a:solidFill>
                  <a:schemeClr val="accent1"/>
                </a:solidFill>
                <a:latin typeface="Titillium Web"/>
                <a:ea typeface="Titillium Web"/>
                <a:cs typeface="Titillium Web"/>
                <a:sym typeface="Titillium Web"/>
              </a:defRPr>
            </a:lvl8pPr>
            <a:lvl9pPr lvl="8" rtl="0">
              <a:lnSpc>
                <a:spcPct val="100000"/>
              </a:lnSpc>
              <a:spcBef>
                <a:spcPts val="1600"/>
              </a:spcBef>
              <a:spcAft>
                <a:spcPts val="1600"/>
              </a:spcAft>
              <a:buClr>
                <a:schemeClr val="accent1"/>
              </a:buClr>
              <a:buSzPts val="2000"/>
              <a:buFont typeface="Titillium Web"/>
              <a:buNone/>
              <a:defRPr b="1" sz="2000">
                <a:solidFill>
                  <a:schemeClr val="accent1"/>
                </a:solidFill>
                <a:latin typeface="Titillium Web"/>
                <a:ea typeface="Titillium Web"/>
                <a:cs typeface="Titillium Web"/>
                <a:sym typeface="Titillium Web"/>
              </a:defRPr>
            </a:lvl9pPr>
          </a:lstStyle>
          <a:p/>
        </p:txBody>
      </p:sp>
      <p:sp>
        <p:nvSpPr>
          <p:cNvPr id="202" name="Google Shape;202;p9"/>
          <p:cNvSpPr txBox="1"/>
          <p:nvPr>
            <p:ph idx="2" type="subTitle"/>
          </p:nvPr>
        </p:nvSpPr>
        <p:spPr>
          <a:xfrm>
            <a:off x="1750575" y="2217000"/>
            <a:ext cx="2448300" cy="1282500"/>
          </a:xfrm>
          <a:prstGeom prst="rect">
            <a:avLst/>
          </a:prstGeom>
        </p:spPr>
        <p:txBody>
          <a:bodyPr anchorCtr="0" anchor="ctr" bIns="91425" lIns="0" spcFirstLastPara="1" rIns="0"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3" name="Google Shape;203;p9"/>
          <p:cNvSpPr/>
          <p:nvPr/>
        </p:nvSpPr>
        <p:spPr>
          <a:xfrm>
            <a:off x="-184676" y="1643993"/>
            <a:ext cx="630319" cy="560000"/>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 name="Google Shape;204;p9"/>
          <p:cNvGrpSpPr/>
          <p:nvPr/>
        </p:nvGrpSpPr>
        <p:grpSpPr>
          <a:xfrm>
            <a:off x="-3" y="4265488"/>
            <a:ext cx="1957388" cy="1263546"/>
            <a:chOff x="-5341150" y="-5256175"/>
            <a:chExt cx="1355250" cy="874850"/>
          </a:xfrm>
        </p:grpSpPr>
        <p:sp>
          <p:nvSpPr>
            <p:cNvPr id="205" name="Google Shape;205;p9"/>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9"/>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9"/>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9"/>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9"/>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9"/>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9"/>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9"/>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9"/>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9"/>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6" name="Shape 216"/>
        <p:cNvGrpSpPr/>
        <p:nvPr/>
      </p:nvGrpSpPr>
      <p:grpSpPr>
        <a:xfrm>
          <a:off x="0" y="0"/>
          <a:ext cx="0" cy="0"/>
          <a:chOff x="0" y="0"/>
          <a:chExt cx="0" cy="0"/>
        </a:xfrm>
      </p:grpSpPr>
      <p:sp>
        <p:nvSpPr>
          <p:cNvPr id="217" name="Google Shape;217;p10"/>
          <p:cNvSpPr txBox="1"/>
          <p:nvPr>
            <p:ph type="title"/>
          </p:nvPr>
        </p:nvSpPr>
        <p:spPr>
          <a:xfrm>
            <a:off x="4627850" y="2063850"/>
            <a:ext cx="3796200" cy="1015800"/>
          </a:xfrm>
          <a:prstGeom prst="rect">
            <a:avLst/>
          </a:prstGeom>
        </p:spPr>
        <p:txBody>
          <a:bodyPr anchorCtr="0" anchor="t" bIns="91425" lIns="0" spcFirstLastPara="1" rIns="0"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72700"/>
          </a:xfrm>
          <a:prstGeom prst="rect">
            <a:avLst/>
          </a:prstGeom>
          <a:noFill/>
          <a:ln>
            <a:noFill/>
          </a:ln>
        </p:spPr>
        <p:txBody>
          <a:bodyPr anchorCtr="0" anchor="t" bIns="91425" lIns="0" spcFirstLastPara="1" rIns="0" wrap="square" tIns="91425">
            <a:noAutofit/>
          </a:bodyPr>
          <a:lstStyle>
            <a:lvl1pPr lvl="0" algn="ctr">
              <a:spcBef>
                <a:spcPts val="0"/>
              </a:spcBef>
              <a:spcAft>
                <a:spcPts val="0"/>
              </a:spcAft>
              <a:buClr>
                <a:schemeClr val="lt1"/>
              </a:buClr>
              <a:buSzPts val="2800"/>
              <a:buFont typeface="Titillium Web Black"/>
              <a:buNone/>
              <a:defRPr sz="2800">
                <a:solidFill>
                  <a:schemeClr val="lt1"/>
                </a:solidFill>
                <a:latin typeface="Titillium Web Black"/>
                <a:ea typeface="Titillium Web Black"/>
                <a:cs typeface="Titillium Web Black"/>
                <a:sym typeface="Titillium Web Black"/>
              </a:defRPr>
            </a:lvl1pPr>
            <a:lvl2pPr lvl="1" algn="ctr">
              <a:spcBef>
                <a:spcPts val="0"/>
              </a:spcBef>
              <a:spcAft>
                <a:spcPts val="0"/>
              </a:spcAft>
              <a:buClr>
                <a:schemeClr val="lt1"/>
              </a:buClr>
              <a:buSzPts val="2800"/>
              <a:buFont typeface="Titillium Web Black"/>
              <a:buNone/>
              <a:defRPr sz="2800">
                <a:solidFill>
                  <a:schemeClr val="lt1"/>
                </a:solidFill>
                <a:latin typeface="Titillium Web Black"/>
                <a:ea typeface="Titillium Web Black"/>
                <a:cs typeface="Titillium Web Black"/>
                <a:sym typeface="Titillium Web Black"/>
              </a:defRPr>
            </a:lvl2pPr>
            <a:lvl3pPr lvl="2" algn="ctr">
              <a:spcBef>
                <a:spcPts val="0"/>
              </a:spcBef>
              <a:spcAft>
                <a:spcPts val="0"/>
              </a:spcAft>
              <a:buClr>
                <a:schemeClr val="lt1"/>
              </a:buClr>
              <a:buSzPts val="2800"/>
              <a:buFont typeface="Titillium Web Black"/>
              <a:buNone/>
              <a:defRPr sz="2800">
                <a:solidFill>
                  <a:schemeClr val="lt1"/>
                </a:solidFill>
                <a:latin typeface="Titillium Web Black"/>
                <a:ea typeface="Titillium Web Black"/>
                <a:cs typeface="Titillium Web Black"/>
                <a:sym typeface="Titillium Web Black"/>
              </a:defRPr>
            </a:lvl3pPr>
            <a:lvl4pPr lvl="3" algn="ctr">
              <a:spcBef>
                <a:spcPts val="0"/>
              </a:spcBef>
              <a:spcAft>
                <a:spcPts val="0"/>
              </a:spcAft>
              <a:buClr>
                <a:schemeClr val="lt1"/>
              </a:buClr>
              <a:buSzPts val="2800"/>
              <a:buFont typeface="Titillium Web Black"/>
              <a:buNone/>
              <a:defRPr sz="2800">
                <a:solidFill>
                  <a:schemeClr val="lt1"/>
                </a:solidFill>
                <a:latin typeface="Titillium Web Black"/>
                <a:ea typeface="Titillium Web Black"/>
                <a:cs typeface="Titillium Web Black"/>
                <a:sym typeface="Titillium Web Black"/>
              </a:defRPr>
            </a:lvl4pPr>
            <a:lvl5pPr lvl="4" algn="ctr">
              <a:spcBef>
                <a:spcPts val="0"/>
              </a:spcBef>
              <a:spcAft>
                <a:spcPts val="0"/>
              </a:spcAft>
              <a:buClr>
                <a:schemeClr val="lt1"/>
              </a:buClr>
              <a:buSzPts val="2800"/>
              <a:buFont typeface="Titillium Web Black"/>
              <a:buNone/>
              <a:defRPr sz="2800">
                <a:solidFill>
                  <a:schemeClr val="lt1"/>
                </a:solidFill>
                <a:latin typeface="Titillium Web Black"/>
                <a:ea typeface="Titillium Web Black"/>
                <a:cs typeface="Titillium Web Black"/>
                <a:sym typeface="Titillium Web Black"/>
              </a:defRPr>
            </a:lvl5pPr>
            <a:lvl6pPr lvl="5" algn="ctr">
              <a:spcBef>
                <a:spcPts val="0"/>
              </a:spcBef>
              <a:spcAft>
                <a:spcPts val="0"/>
              </a:spcAft>
              <a:buClr>
                <a:schemeClr val="lt1"/>
              </a:buClr>
              <a:buSzPts val="2800"/>
              <a:buFont typeface="Titillium Web Black"/>
              <a:buNone/>
              <a:defRPr sz="2800">
                <a:solidFill>
                  <a:schemeClr val="lt1"/>
                </a:solidFill>
                <a:latin typeface="Titillium Web Black"/>
                <a:ea typeface="Titillium Web Black"/>
                <a:cs typeface="Titillium Web Black"/>
                <a:sym typeface="Titillium Web Black"/>
              </a:defRPr>
            </a:lvl6pPr>
            <a:lvl7pPr lvl="6" algn="ctr">
              <a:spcBef>
                <a:spcPts val="0"/>
              </a:spcBef>
              <a:spcAft>
                <a:spcPts val="0"/>
              </a:spcAft>
              <a:buClr>
                <a:schemeClr val="lt1"/>
              </a:buClr>
              <a:buSzPts val="2800"/>
              <a:buFont typeface="Titillium Web Black"/>
              <a:buNone/>
              <a:defRPr sz="2800">
                <a:solidFill>
                  <a:schemeClr val="lt1"/>
                </a:solidFill>
                <a:latin typeface="Titillium Web Black"/>
                <a:ea typeface="Titillium Web Black"/>
                <a:cs typeface="Titillium Web Black"/>
                <a:sym typeface="Titillium Web Black"/>
              </a:defRPr>
            </a:lvl7pPr>
            <a:lvl8pPr lvl="7" algn="ctr">
              <a:spcBef>
                <a:spcPts val="0"/>
              </a:spcBef>
              <a:spcAft>
                <a:spcPts val="0"/>
              </a:spcAft>
              <a:buClr>
                <a:schemeClr val="lt1"/>
              </a:buClr>
              <a:buSzPts val="2800"/>
              <a:buFont typeface="Titillium Web Black"/>
              <a:buNone/>
              <a:defRPr sz="2800">
                <a:solidFill>
                  <a:schemeClr val="lt1"/>
                </a:solidFill>
                <a:latin typeface="Titillium Web Black"/>
                <a:ea typeface="Titillium Web Black"/>
                <a:cs typeface="Titillium Web Black"/>
                <a:sym typeface="Titillium Web Black"/>
              </a:defRPr>
            </a:lvl8pPr>
            <a:lvl9pPr lvl="8" algn="ctr">
              <a:spcBef>
                <a:spcPts val="0"/>
              </a:spcBef>
              <a:spcAft>
                <a:spcPts val="0"/>
              </a:spcAft>
              <a:buClr>
                <a:schemeClr val="lt1"/>
              </a:buClr>
              <a:buSzPts val="2800"/>
              <a:buFont typeface="Titillium Web Black"/>
              <a:buNone/>
              <a:defRPr sz="2800">
                <a:solidFill>
                  <a:schemeClr val="lt1"/>
                </a:solidFill>
                <a:latin typeface="Titillium Web Black"/>
                <a:ea typeface="Titillium Web Black"/>
                <a:cs typeface="Titillium Web Black"/>
                <a:sym typeface="Titillium Web Black"/>
              </a:defRPr>
            </a:lvl9pPr>
          </a:lstStyle>
          <a:p/>
        </p:txBody>
      </p:sp>
      <p:sp>
        <p:nvSpPr>
          <p:cNvPr id="7" name="Google Shape;7;p1"/>
          <p:cNvSpPr txBox="1"/>
          <p:nvPr>
            <p:ph idx="1" type="body"/>
          </p:nvPr>
        </p:nvSpPr>
        <p:spPr>
          <a:xfrm>
            <a:off x="720000" y="1152475"/>
            <a:ext cx="7704000" cy="3450900"/>
          </a:xfrm>
          <a:prstGeom prst="rect">
            <a:avLst/>
          </a:prstGeom>
          <a:noFill/>
          <a:ln>
            <a:noFill/>
          </a:ln>
        </p:spPr>
        <p:txBody>
          <a:bodyPr anchorCtr="0" anchor="t" bIns="91425" lIns="0" spcFirstLastPara="1" rIns="0" wrap="square" tIns="91425">
            <a:noAutofit/>
          </a:bodyPr>
          <a:lstStyle>
            <a:lvl1pPr indent="-342900" lvl="0" marL="457200">
              <a:lnSpc>
                <a:spcPct val="100000"/>
              </a:lnSpc>
              <a:spcBef>
                <a:spcPts val="0"/>
              </a:spcBef>
              <a:spcAft>
                <a:spcPts val="0"/>
              </a:spcAft>
              <a:buClr>
                <a:schemeClr val="lt1"/>
              </a:buClr>
              <a:buSzPts val="1800"/>
              <a:buFont typeface="Open Sans"/>
              <a:buChar char="●"/>
              <a:defRPr sz="1800">
                <a:solidFill>
                  <a:schemeClr val="lt1"/>
                </a:solidFill>
                <a:latin typeface="Open Sans"/>
                <a:ea typeface="Open Sans"/>
                <a:cs typeface="Open Sans"/>
                <a:sym typeface="Open Sans"/>
              </a:defRPr>
            </a:lvl1pPr>
            <a:lvl2pPr indent="-317500" lvl="1" marL="9144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2pPr>
            <a:lvl3pPr indent="-317500" lvl="2" marL="13716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3pPr>
            <a:lvl4pPr indent="-317500" lvl="3" marL="18288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4pPr>
            <a:lvl5pPr indent="-317500" lvl="4" marL="22860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5pPr>
            <a:lvl6pPr indent="-317500" lvl="5" marL="27432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6pPr>
            <a:lvl7pPr indent="-317500" lvl="6" marL="32004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7pPr>
            <a:lvl8pPr indent="-317500" lvl="7" marL="36576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8pPr>
            <a:lvl9pPr indent="-317500" lvl="8" marL="4114800">
              <a:lnSpc>
                <a:spcPct val="100000"/>
              </a:lnSpc>
              <a:spcBef>
                <a:spcPts val="1600"/>
              </a:spcBef>
              <a:spcAft>
                <a:spcPts val="1600"/>
              </a:spcAft>
              <a:buClr>
                <a:schemeClr val="lt1"/>
              </a:buClr>
              <a:buSzPts val="1400"/>
              <a:buFont typeface="Open Sans"/>
              <a:buChar char="■"/>
              <a:defRPr>
                <a:solidFill>
                  <a:schemeClr val="lt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70" name="Shape 770"/>
        <p:cNvGrpSpPr/>
        <p:nvPr/>
      </p:nvGrpSpPr>
      <p:grpSpPr>
        <a:xfrm>
          <a:off x="0" y="0"/>
          <a:ext cx="0" cy="0"/>
          <a:chOff x="0" y="0"/>
          <a:chExt cx="0" cy="0"/>
        </a:xfrm>
      </p:grpSpPr>
      <p:sp>
        <p:nvSpPr>
          <p:cNvPr id="771" name="Google Shape;771;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772" name="Google Shape;772;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docs.google.com/spreadsheets/d/1t004mD9KIMR0PGetVDSEHOwFIqpYcVjOzzfP-ngbWTU/copy" TargetMode="Externa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3.xml"/><Relationship Id="rId5" Type="http://schemas.openxmlformats.org/officeDocument/2006/relationships/hyperlink" Target="http://bit.ly/33VAFh3" TargetMode="External"/><Relationship Id="rId6" Type="http://schemas.openxmlformats.org/officeDocument/2006/relationships/slide" Target="/ppt/slides/slide31.xml"/><Relationship Id="rId7" Type="http://schemas.openxmlformats.org/officeDocument/2006/relationships/slide" Target="/ppt/slides/slide30.xml"/><Relationship Id="rId8" Type="http://schemas.openxmlformats.org/officeDocument/2006/relationships/slide" Target="/ppt/slides/slide32.xml"/><Relationship Id="rId11" Type="http://schemas.openxmlformats.org/officeDocument/2006/relationships/slide" Target="/ppt/slides/slide35.xml"/><Relationship Id="rId10" Type="http://schemas.openxmlformats.org/officeDocument/2006/relationships/slide" Target="/ppt/slides/slide34.xml"/><Relationship Id="rId13" Type="http://schemas.openxmlformats.org/officeDocument/2006/relationships/slide" Target="/ppt/slides/slide36.xml"/><Relationship Id="rId12" Type="http://schemas.openxmlformats.org/officeDocument/2006/relationships/hyperlink" Target="https://stories.freepik.com/cuate/?utm_source=slidesgo_template&amp;utm_medium=referral-link&amp;utm_campaign=sg_resources&amp;utm_content=stories#ffc100" TargetMode="External"/><Relationship Id="rId14" Type="http://schemas.openxmlformats.org/officeDocument/2006/relationships/slide" Target="/ppt/slides/slide4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15.jpg"/><Relationship Id="rId4" Type="http://schemas.openxmlformats.org/officeDocument/2006/relationships/image" Target="../media/image1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3.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image" Target="../media/image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 Id="rId3" Type="http://schemas.openxmlformats.org/officeDocument/2006/relationships/image" Target="../media/image2.jpg"/><Relationship Id="rId4" Type="http://schemas.openxmlformats.org/officeDocument/2006/relationships/image" Target="../media/image5.jpg"/><Relationship Id="rId5" Type="http://schemas.openxmlformats.org/officeDocument/2006/relationships/image" Target="../media/image3.jpg"/><Relationship Id="rId6"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hyperlink" Target="https://www.freepik.com/free-photo/black-friday-sale-concept-woman-from-shot_10061891.htm/?utm_source=slidesgo_template&amp;utm_medium=referral-link&amp;utm_campaign=sg_resources&amp;utm_content=freepik" TargetMode="External"/><Relationship Id="rId4" Type="http://schemas.openxmlformats.org/officeDocument/2006/relationships/hyperlink" Target="https://www.freepik.com/free-photo/black-friday-shopping-bag-yellow-copy-space-background_10060574.htm/?utm_source=slidesgo_template&amp;utm_medium=referral-link&amp;utm_campaign=sg_resources&amp;utm_content=freepik" TargetMode="External"/><Relationship Id="rId9" Type="http://schemas.openxmlformats.org/officeDocument/2006/relationships/hyperlink" Target="https://www.freepik.com/free-photo/man-black-suit-smiles-sitting-chair_6447119.htm/?utm_source=slidesgo_template&amp;utm_medium=referral-link&amp;utm_campaign=sg_resources&amp;utm_content=freepik" TargetMode="External"/><Relationship Id="rId5" Type="http://schemas.openxmlformats.org/officeDocument/2006/relationships/hyperlink" Target="https://www.freepik.com/free-photo/shopping-bags-golden-shopping-cart_10054901.htm/?utm_source=slidesgo_template&amp;utm_medium=referral-link&amp;utm_campaign=sg_resources&amp;utm_content=freepik" TargetMode="External"/><Relationship Id="rId6" Type="http://schemas.openxmlformats.org/officeDocument/2006/relationships/hyperlink" Target="https://www.freepik.com/free-photo/portrait-smiley-young-woman_5688183.htm/?utm_source=slidesgo_template&amp;utm_medium=referral-link&amp;utm_campaign=sg_resources&amp;utm_content=freepik" TargetMode="External"/><Relationship Id="rId7" Type="http://schemas.openxmlformats.org/officeDocument/2006/relationships/hyperlink" Target="https://www.freepik.com/free-photo/seriously-man-black-near-gray-background_5736240.htm/?utm_source=slidesgo_template&amp;utm_medium=referral-link&amp;utm_campaign=sg_resources&amp;utm_content=freepik" TargetMode="External"/><Relationship Id="rId8" Type="http://schemas.openxmlformats.org/officeDocument/2006/relationships/hyperlink" Target="https://www.freepik.com/free-photo/lovely-woman-with-copy-space_6158900.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hyperlink" Target="https://www.freepik.com/free-vector/hand-drawn-black-friday-instagram-posts_10369872.htm/?utm_source=slidesgo_template&amp;utm_medium=referral-link&amp;utm_campaign=sg_resources&amp;utm_content=freepik" TargetMode="External"/><Relationship Id="rId4" Type="http://schemas.openxmlformats.org/officeDocument/2006/relationships/hyperlink" Target="https://www.freepik.com/free-photo/woman-with-black-friday-bag-from-shot_10060301.htm/?utm_source=slidesgo_template&amp;utm_medium=referral-link&amp;utm_campaign=sg_resources&amp;utm_content=freepik" TargetMode="External"/><Relationship Id="rId9" Type="http://schemas.openxmlformats.org/officeDocument/2006/relationships/hyperlink" Target="https://www.freepik.com/free-photo/pretty-woman-near-clothes-rack_2074316.htm/?utm_source=slidesgo_template&amp;utm_medium=referral-link&amp;utm_campaign=sg_resources&amp;utm_content=freepik" TargetMode="External"/><Relationship Id="rId5" Type="http://schemas.openxmlformats.org/officeDocument/2006/relationships/hyperlink" Target="https://www.freepik.com/free-photo/black-shopping-bag-balloons_10060577.htm/?utm_source=slidesgo_template&amp;utm_medium=referral-link&amp;utm_campaign=sg_resources&amp;utm_content=freepik" TargetMode="External"/><Relationship Id="rId6" Type="http://schemas.openxmlformats.org/officeDocument/2006/relationships/hyperlink" Target="https://www.freepik.com/free-photo/golden-shopping-cart-white-glitter-black-background_10054810.htm/?utm_source=slidesgo_template&amp;utm_medium=referral-link&amp;utm_campaign=sg_resources&amp;utm_content=freepik" TargetMode="External"/><Relationship Id="rId7" Type="http://schemas.openxmlformats.org/officeDocument/2006/relationships/hyperlink" Target="https://www.freepik.com/free-photo/woman-carrying-bags-holding-mobile-phone-copy-space_10150321.htm/?utm_source=slidesgo_template&amp;utm_medium=referral-link&amp;utm_campaign=sg_resources&amp;utm_content=freepik" TargetMode="External"/><Relationship Id="rId8" Type="http://schemas.openxmlformats.org/officeDocument/2006/relationships/hyperlink" Target="https://www.freepik.com/free-photo/blond-man-black-looking-smartphone_5736137.htm/?utm_source=slidesgo_template&amp;utm_medium=referral-link&amp;utm_campaign=sg_resources&amp;utm_content=freepik" TargetMode="External"/><Relationship Id="rId10" Type="http://schemas.openxmlformats.org/officeDocument/2006/relationships/hyperlink" Target="https://www.freepik.com/free-photo/man-black-suit-with-hat-hands-pockets_6447117.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4.xml"/><Relationship Id="rId3" Type="http://schemas.openxmlformats.org/officeDocument/2006/relationships/hyperlink" Target="https://fonts.google.com/specimen/Titillium+Web" TargetMode="External"/><Relationship Id="rId4" Type="http://schemas.openxmlformats.org/officeDocument/2006/relationships/hyperlink" Target="https://fonts.google.com/specimen/Open+Sans"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9.gif"/><Relationship Id="rId9" Type="http://schemas.openxmlformats.org/officeDocument/2006/relationships/image" Target="../media/image7.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10.gif"/><Relationship Id="rId10" Type="http://schemas.openxmlformats.org/officeDocument/2006/relationships/image" Target="../media/image12.gif"/><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image" Target="../media/image6.gi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6.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 Id="rId3" Type="http://schemas.openxmlformats.org/officeDocument/2006/relationships/hyperlink" Target="https://chrome.google.com/webstore/detail/flaticon-for-gsuit-gslide/haekgjfnhhdkgfgmldhfokhmfkgmciba"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sp>
        <p:nvSpPr>
          <p:cNvPr id="778" name="Google Shape;778;p35"/>
          <p:cNvSpPr txBox="1"/>
          <p:nvPr>
            <p:ph type="ctrTitle"/>
          </p:nvPr>
        </p:nvSpPr>
        <p:spPr>
          <a:xfrm>
            <a:off x="1709850" y="1461075"/>
            <a:ext cx="5724300" cy="1786500"/>
          </a:xfrm>
          <a:prstGeom prst="rect">
            <a:avLst/>
          </a:prstGeom>
        </p:spPr>
        <p:txBody>
          <a:bodyPr anchorCtr="0" anchor="b" bIns="91425" lIns="0" spcFirstLastPara="1" rIns="0" wrap="square" tIns="91425">
            <a:noAutofit/>
          </a:bodyPr>
          <a:lstStyle/>
          <a:p>
            <a:pPr indent="0" lvl="0" marL="0" rtl="0" algn="ctr">
              <a:spcBef>
                <a:spcPts val="0"/>
              </a:spcBef>
              <a:spcAft>
                <a:spcPts val="0"/>
              </a:spcAft>
              <a:buNone/>
            </a:pPr>
            <a:r>
              <a:rPr lang="en">
                <a:latin typeface="Titillium Web Black"/>
                <a:ea typeface="Titillium Web Black"/>
                <a:cs typeface="Titillium Web Black"/>
                <a:sym typeface="Titillium Web Black"/>
              </a:rPr>
              <a:t>Black Friday Newsletter</a:t>
            </a:r>
            <a:endParaRPr>
              <a:latin typeface="Titillium Web Black"/>
              <a:ea typeface="Titillium Web Black"/>
              <a:cs typeface="Titillium Web Black"/>
              <a:sym typeface="Titillium Web Black"/>
            </a:endParaRPr>
          </a:p>
        </p:txBody>
      </p:sp>
      <p:sp>
        <p:nvSpPr>
          <p:cNvPr id="779" name="Google Shape;779;p35"/>
          <p:cNvSpPr txBox="1"/>
          <p:nvPr>
            <p:ph idx="1" type="subTitle"/>
          </p:nvPr>
        </p:nvSpPr>
        <p:spPr>
          <a:xfrm>
            <a:off x="720000" y="3208425"/>
            <a:ext cx="7704000" cy="4740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44"/>
          <p:cNvSpPr txBox="1"/>
          <p:nvPr>
            <p:ph type="title"/>
          </p:nvPr>
        </p:nvSpPr>
        <p:spPr>
          <a:xfrm>
            <a:off x="1963950" y="2981575"/>
            <a:ext cx="5216100" cy="5274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In Depth</a:t>
            </a:r>
            <a:endParaRPr/>
          </a:p>
        </p:txBody>
      </p:sp>
      <p:sp>
        <p:nvSpPr>
          <p:cNvPr id="907" name="Google Shape;907;p44"/>
          <p:cNvSpPr txBox="1"/>
          <p:nvPr>
            <p:ph idx="1" type="subTitle"/>
          </p:nvPr>
        </p:nvSpPr>
        <p:spPr>
          <a:xfrm>
            <a:off x="1963925" y="3502925"/>
            <a:ext cx="5216100" cy="449700"/>
          </a:xfrm>
          <a:prstGeom prst="rect">
            <a:avLst/>
          </a:prstGeom>
        </p:spPr>
        <p:txBody>
          <a:bodyPr anchorCtr="0" anchor="t" bIns="91425" lIns="0" spcFirstLastPara="1" rIns="0" wrap="square" tIns="91425">
            <a:noAutofit/>
          </a:bodyPr>
          <a:lstStyle/>
          <a:p>
            <a:pPr indent="0" lvl="0" marL="0" rtl="0" algn="ctr">
              <a:spcBef>
                <a:spcPts val="0"/>
              </a:spcBef>
              <a:spcAft>
                <a:spcPts val="0"/>
              </a:spcAft>
              <a:buClr>
                <a:schemeClr val="dk1"/>
              </a:buClr>
              <a:buSzPts val="1100"/>
              <a:buFont typeface="Arial"/>
              <a:buNone/>
            </a:pPr>
            <a:r>
              <a:rPr lang="en"/>
              <a:t>You can enter a subtitle here if you need it</a:t>
            </a:r>
            <a:endParaRPr/>
          </a:p>
          <a:p>
            <a:pPr indent="0" lvl="0" marL="0" rtl="0" algn="ctr">
              <a:spcBef>
                <a:spcPts val="0"/>
              </a:spcBef>
              <a:spcAft>
                <a:spcPts val="0"/>
              </a:spcAft>
              <a:buNone/>
            </a:pPr>
            <a:r>
              <a:t/>
            </a:r>
            <a:endParaRPr/>
          </a:p>
        </p:txBody>
      </p:sp>
      <p:sp>
        <p:nvSpPr>
          <p:cNvPr id="908" name="Google Shape;908;p44"/>
          <p:cNvSpPr txBox="1"/>
          <p:nvPr>
            <p:ph idx="2" type="title"/>
          </p:nvPr>
        </p:nvSpPr>
        <p:spPr>
          <a:xfrm>
            <a:off x="3502350" y="1571875"/>
            <a:ext cx="2139300" cy="1171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p45"/>
          <p:cNvSpPr txBox="1"/>
          <p:nvPr>
            <p:ph type="title"/>
          </p:nvPr>
        </p:nvSpPr>
        <p:spPr>
          <a:xfrm>
            <a:off x="1388100" y="1104900"/>
            <a:ext cx="6367800" cy="27813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46"/>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In Depth</a:t>
            </a:r>
            <a:endParaRPr/>
          </a:p>
        </p:txBody>
      </p:sp>
      <p:sp>
        <p:nvSpPr>
          <p:cNvPr id="919" name="Google Shape;919;p46"/>
          <p:cNvSpPr txBox="1"/>
          <p:nvPr>
            <p:ph idx="1" type="subTitle"/>
          </p:nvPr>
        </p:nvSpPr>
        <p:spPr>
          <a:xfrm>
            <a:off x="1750575" y="1644000"/>
            <a:ext cx="24483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Venus</a:t>
            </a:r>
            <a:endParaRPr/>
          </a:p>
        </p:txBody>
      </p:sp>
      <p:sp>
        <p:nvSpPr>
          <p:cNvPr id="920" name="Google Shape;920;p46"/>
          <p:cNvSpPr txBox="1"/>
          <p:nvPr>
            <p:ph idx="2" type="subTitle"/>
          </p:nvPr>
        </p:nvSpPr>
        <p:spPr>
          <a:xfrm>
            <a:off x="1750575" y="2217000"/>
            <a:ext cx="2448300" cy="12825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t>
            </a:r>
            <a:endParaRPr/>
          </a:p>
        </p:txBody>
      </p:sp>
      <p:pic>
        <p:nvPicPr>
          <p:cNvPr id="921" name="Google Shape;921;p46"/>
          <p:cNvPicPr preferRelativeResize="0"/>
          <p:nvPr/>
        </p:nvPicPr>
        <p:blipFill rotWithShape="1">
          <a:blip r:embed="rId3">
            <a:alphaModFix/>
          </a:blip>
          <a:srcRect b="0" l="0" r="0" t="0"/>
          <a:stretch/>
        </p:blipFill>
        <p:spPr>
          <a:xfrm>
            <a:off x="5723600" y="0"/>
            <a:ext cx="3420400" cy="5143500"/>
          </a:xfrm>
          <a:prstGeom prst="rect">
            <a:avLst/>
          </a:prstGeom>
          <a:noFill/>
          <a:ln>
            <a:noFill/>
          </a:ln>
        </p:spPr>
      </p:pic>
      <p:grpSp>
        <p:nvGrpSpPr>
          <p:cNvPr id="922" name="Google Shape;922;p46"/>
          <p:cNvGrpSpPr/>
          <p:nvPr/>
        </p:nvGrpSpPr>
        <p:grpSpPr>
          <a:xfrm>
            <a:off x="3854502" y="-182855"/>
            <a:ext cx="2476722" cy="875246"/>
            <a:chOff x="-7151200" y="-2136100"/>
            <a:chExt cx="1714825" cy="606000"/>
          </a:xfrm>
        </p:grpSpPr>
        <p:sp>
          <p:nvSpPr>
            <p:cNvPr id="923" name="Google Shape;923;p46"/>
            <p:cNvSpPr/>
            <p:nvPr/>
          </p:nvSpPr>
          <p:spPr>
            <a:xfrm>
              <a:off x="-7151200" y="-1942725"/>
              <a:ext cx="43775" cy="39375"/>
            </a:xfrm>
            <a:custGeom>
              <a:rect b="b" l="l" r="r" t="t"/>
              <a:pathLst>
                <a:path extrusionOk="0" h="1575" w="1751">
                  <a:moveTo>
                    <a:pt x="1096" y="265"/>
                  </a:moveTo>
                  <a:cubicBezTo>
                    <a:pt x="1251" y="360"/>
                    <a:pt x="1334" y="419"/>
                    <a:pt x="1429" y="479"/>
                  </a:cubicBezTo>
                  <a:cubicBezTo>
                    <a:pt x="1322" y="419"/>
                    <a:pt x="1203" y="360"/>
                    <a:pt x="1096" y="265"/>
                  </a:cubicBezTo>
                  <a:close/>
                  <a:moveTo>
                    <a:pt x="798" y="1384"/>
                  </a:moveTo>
                  <a:cubicBezTo>
                    <a:pt x="798" y="1396"/>
                    <a:pt x="822" y="1420"/>
                    <a:pt x="822" y="1420"/>
                  </a:cubicBezTo>
                  <a:cubicBezTo>
                    <a:pt x="798" y="1420"/>
                    <a:pt x="798" y="1396"/>
                    <a:pt x="798" y="1384"/>
                  </a:cubicBezTo>
                  <a:close/>
                  <a:moveTo>
                    <a:pt x="859" y="0"/>
                  </a:moveTo>
                  <a:cubicBezTo>
                    <a:pt x="781" y="0"/>
                    <a:pt x="700" y="24"/>
                    <a:pt x="619" y="50"/>
                  </a:cubicBezTo>
                  <a:cubicBezTo>
                    <a:pt x="453" y="122"/>
                    <a:pt x="203" y="62"/>
                    <a:pt x="84" y="229"/>
                  </a:cubicBezTo>
                  <a:cubicBezTo>
                    <a:pt x="0" y="384"/>
                    <a:pt x="227" y="741"/>
                    <a:pt x="358" y="860"/>
                  </a:cubicBezTo>
                  <a:cubicBezTo>
                    <a:pt x="369" y="896"/>
                    <a:pt x="381" y="955"/>
                    <a:pt x="405" y="979"/>
                  </a:cubicBezTo>
                  <a:cubicBezTo>
                    <a:pt x="401" y="978"/>
                    <a:pt x="396" y="978"/>
                    <a:pt x="393" y="978"/>
                  </a:cubicBezTo>
                  <a:cubicBezTo>
                    <a:pt x="310" y="978"/>
                    <a:pt x="443" y="1224"/>
                    <a:pt x="489" y="1372"/>
                  </a:cubicBezTo>
                  <a:cubicBezTo>
                    <a:pt x="494" y="1370"/>
                    <a:pt x="500" y="1369"/>
                    <a:pt x="506" y="1369"/>
                  </a:cubicBezTo>
                  <a:cubicBezTo>
                    <a:pt x="536" y="1369"/>
                    <a:pt x="568" y="1395"/>
                    <a:pt x="608" y="1455"/>
                  </a:cubicBezTo>
                  <a:lnTo>
                    <a:pt x="643" y="1455"/>
                  </a:lnTo>
                  <a:cubicBezTo>
                    <a:pt x="724" y="1442"/>
                    <a:pt x="815" y="1417"/>
                    <a:pt x="908" y="1417"/>
                  </a:cubicBezTo>
                  <a:cubicBezTo>
                    <a:pt x="979" y="1417"/>
                    <a:pt x="1052" y="1432"/>
                    <a:pt x="1120" y="1479"/>
                  </a:cubicBezTo>
                  <a:cubicBezTo>
                    <a:pt x="1044" y="1413"/>
                    <a:pt x="953" y="1377"/>
                    <a:pt x="865" y="1377"/>
                  </a:cubicBezTo>
                  <a:cubicBezTo>
                    <a:pt x="842" y="1377"/>
                    <a:pt x="820" y="1379"/>
                    <a:pt x="798" y="1384"/>
                  </a:cubicBezTo>
                  <a:lnTo>
                    <a:pt x="798" y="1324"/>
                  </a:lnTo>
                  <a:cubicBezTo>
                    <a:pt x="832" y="1291"/>
                    <a:pt x="860" y="1278"/>
                    <a:pt x="887" y="1278"/>
                  </a:cubicBezTo>
                  <a:cubicBezTo>
                    <a:pt x="917" y="1278"/>
                    <a:pt x="945" y="1294"/>
                    <a:pt x="977" y="1312"/>
                  </a:cubicBezTo>
                  <a:cubicBezTo>
                    <a:pt x="1014" y="1350"/>
                    <a:pt x="1051" y="1380"/>
                    <a:pt x="1100" y="1380"/>
                  </a:cubicBezTo>
                  <a:cubicBezTo>
                    <a:pt x="1113" y="1380"/>
                    <a:pt x="1128" y="1377"/>
                    <a:pt x="1143" y="1372"/>
                  </a:cubicBezTo>
                  <a:lnTo>
                    <a:pt x="1143" y="1372"/>
                  </a:lnTo>
                  <a:cubicBezTo>
                    <a:pt x="1143" y="1396"/>
                    <a:pt x="1131" y="1455"/>
                    <a:pt x="1120" y="1491"/>
                  </a:cubicBezTo>
                  <a:cubicBezTo>
                    <a:pt x="1143" y="1503"/>
                    <a:pt x="1179" y="1539"/>
                    <a:pt x="1191" y="1574"/>
                  </a:cubicBezTo>
                  <a:cubicBezTo>
                    <a:pt x="1203" y="1574"/>
                    <a:pt x="1239" y="1527"/>
                    <a:pt x="1274" y="1467"/>
                  </a:cubicBezTo>
                  <a:cubicBezTo>
                    <a:pt x="1262" y="1241"/>
                    <a:pt x="1084" y="1193"/>
                    <a:pt x="941" y="1134"/>
                  </a:cubicBezTo>
                  <a:cubicBezTo>
                    <a:pt x="963" y="1134"/>
                    <a:pt x="987" y="1131"/>
                    <a:pt x="1012" y="1131"/>
                  </a:cubicBezTo>
                  <a:cubicBezTo>
                    <a:pt x="1056" y="1131"/>
                    <a:pt x="1101" y="1140"/>
                    <a:pt x="1131" y="1193"/>
                  </a:cubicBezTo>
                  <a:cubicBezTo>
                    <a:pt x="1191" y="1265"/>
                    <a:pt x="1274" y="1265"/>
                    <a:pt x="1310" y="1384"/>
                  </a:cubicBezTo>
                  <a:lnTo>
                    <a:pt x="1310" y="1396"/>
                  </a:lnTo>
                  <a:cubicBezTo>
                    <a:pt x="1334" y="1372"/>
                    <a:pt x="1358" y="1336"/>
                    <a:pt x="1381" y="1301"/>
                  </a:cubicBezTo>
                  <a:cubicBezTo>
                    <a:pt x="1453" y="1158"/>
                    <a:pt x="1572" y="1003"/>
                    <a:pt x="1608" y="836"/>
                  </a:cubicBezTo>
                  <a:lnTo>
                    <a:pt x="1572" y="824"/>
                  </a:lnTo>
                  <a:cubicBezTo>
                    <a:pt x="1608" y="765"/>
                    <a:pt x="1632" y="717"/>
                    <a:pt x="1667" y="658"/>
                  </a:cubicBezTo>
                  <a:cubicBezTo>
                    <a:pt x="1596" y="598"/>
                    <a:pt x="1512" y="539"/>
                    <a:pt x="1429" y="479"/>
                  </a:cubicBezTo>
                  <a:lnTo>
                    <a:pt x="1429" y="479"/>
                  </a:lnTo>
                  <a:cubicBezTo>
                    <a:pt x="1501" y="527"/>
                    <a:pt x="1596" y="550"/>
                    <a:pt x="1679" y="610"/>
                  </a:cubicBezTo>
                  <a:cubicBezTo>
                    <a:pt x="1715" y="550"/>
                    <a:pt x="1739" y="491"/>
                    <a:pt x="1739" y="443"/>
                  </a:cubicBezTo>
                  <a:cubicBezTo>
                    <a:pt x="1751" y="360"/>
                    <a:pt x="1608" y="384"/>
                    <a:pt x="1560" y="348"/>
                  </a:cubicBezTo>
                  <a:cubicBezTo>
                    <a:pt x="1429" y="169"/>
                    <a:pt x="1215" y="146"/>
                    <a:pt x="1036" y="50"/>
                  </a:cubicBezTo>
                  <a:cubicBezTo>
                    <a:pt x="979" y="14"/>
                    <a:pt x="920" y="0"/>
                    <a:pt x="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6"/>
            <p:cNvSpPr/>
            <p:nvPr/>
          </p:nvSpPr>
          <p:spPr>
            <a:xfrm>
              <a:off x="-6926175" y="-1902900"/>
              <a:ext cx="39900" cy="37050"/>
            </a:xfrm>
            <a:custGeom>
              <a:rect b="b" l="l" r="r" t="t"/>
              <a:pathLst>
                <a:path extrusionOk="0" h="1482" w="1596">
                  <a:moveTo>
                    <a:pt x="989" y="267"/>
                  </a:moveTo>
                  <a:lnTo>
                    <a:pt x="989" y="267"/>
                  </a:lnTo>
                  <a:cubicBezTo>
                    <a:pt x="1108" y="327"/>
                    <a:pt x="1203" y="374"/>
                    <a:pt x="1310" y="410"/>
                  </a:cubicBezTo>
                  <a:cubicBezTo>
                    <a:pt x="1191" y="386"/>
                    <a:pt x="1084" y="339"/>
                    <a:pt x="989" y="267"/>
                  </a:cubicBezTo>
                  <a:close/>
                  <a:moveTo>
                    <a:pt x="783" y="1"/>
                  </a:moveTo>
                  <a:cubicBezTo>
                    <a:pt x="705" y="1"/>
                    <a:pt x="626" y="29"/>
                    <a:pt x="548" y="53"/>
                  </a:cubicBezTo>
                  <a:cubicBezTo>
                    <a:pt x="393" y="136"/>
                    <a:pt x="191" y="53"/>
                    <a:pt x="96" y="208"/>
                  </a:cubicBezTo>
                  <a:cubicBezTo>
                    <a:pt x="0" y="339"/>
                    <a:pt x="179" y="743"/>
                    <a:pt x="298" y="862"/>
                  </a:cubicBezTo>
                  <a:cubicBezTo>
                    <a:pt x="310" y="886"/>
                    <a:pt x="334" y="946"/>
                    <a:pt x="334" y="982"/>
                  </a:cubicBezTo>
                  <a:cubicBezTo>
                    <a:pt x="326" y="978"/>
                    <a:pt x="319" y="976"/>
                    <a:pt x="313" y="976"/>
                  </a:cubicBezTo>
                  <a:cubicBezTo>
                    <a:pt x="244" y="976"/>
                    <a:pt x="348" y="1230"/>
                    <a:pt x="370" y="1363"/>
                  </a:cubicBezTo>
                  <a:cubicBezTo>
                    <a:pt x="374" y="1361"/>
                    <a:pt x="379" y="1360"/>
                    <a:pt x="384" y="1360"/>
                  </a:cubicBezTo>
                  <a:cubicBezTo>
                    <a:pt x="418" y="1360"/>
                    <a:pt x="460" y="1395"/>
                    <a:pt x="512" y="1458"/>
                  </a:cubicBezTo>
                  <a:lnTo>
                    <a:pt x="536" y="1458"/>
                  </a:lnTo>
                  <a:cubicBezTo>
                    <a:pt x="685" y="1425"/>
                    <a:pt x="829" y="1380"/>
                    <a:pt x="975" y="1380"/>
                  </a:cubicBezTo>
                  <a:cubicBezTo>
                    <a:pt x="1038" y="1380"/>
                    <a:pt x="1102" y="1388"/>
                    <a:pt x="1167" y="1410"/>
                  </a:cubicBezTo>
                  <a:cubicBezTo>
                    <a:pt x="1086" y="1361"/>
                    <a:pt x="987" y="1329"/>
                    <a:pt x="891" y="1329"/>
                  </a:cubicBezTo>
                  <a:cubicBezTo>
                    <a:pt x="847" y="1329"/>
                    <a:pt x="804" y="1336"/>
                    <a:pt x="762" y="1351"/>
                  </a:cubicBezTo>
                  <a:lnTo>
                    <a:pt x="762" y="1291"/>
                  </a:lnTo>
                  <a:cubicBezTo>
                    <a:pt x="801" y="1246"/>
                    <a:pt x="840" y="1231"/>
                    <a:pt x="878" y="1231"/>
                  </a:cubicBezTo>
                  <a:cubicBezTo>
                    <a:pt x="963" y="1231"/>
                    <a:pt x="1048" y="1305"/>
                    <a:pt x="1132" y="1305"/>
                  </a:cubicBezTo>
                  <a:cubicBezTo>
                    <a:pt x="1152" y="1305"/>
                    <a:pt x="1172" y="1301"/>
                    <a:pt x="1191" y="1291"/>
                  </a:cubicBezTo>
                  <a:lnTo>
                    <a:pt x="1191" y="1291"/>
                  </a:lnTo>
                  <a:cubicBezTo>
                    <a:pt x="1191" y="1327"/>
                    <a:pt x="1179" y="1386"/>
                    <a:pt x="1179" y="1410"/>
                  </a:cubicBezTo>
                  <a:cubicBezTo>
                    <a:pt x="1227" y="1422"/>
                    <a:pt x="1274" y="1458"/>
                    <a:pt x="1310" y="1482"/>
                  </a:cubicBezTo>
                  <a:cubicBezTo>
                    <a:pt x="1322" y="1482"/>
                    <a:pt x="1358" y="1422"/>
                    <a:pt x="1394" y="1363"/>
                  </a:cubicBezTo>
                  <a:cubicBezTo>
                    <a:pt x="1286" y="1124"/>
                    <a:pt x="1096" y="1124"/>
                    <a:pt x="905" y="1089"/>
                  </a:cubicBezTo>
                  <a:cubicBezTo>
                    <a:pt x="944" y="1089"/>
                    <a:pt x="987" y="1078"/>
                    <a:pt x="1029" y="1078"/>
                  </a:cubicBezTo>
                  <a:cubicBezTo>
                    <a:pt x="1064" y="1078"/>
                    <a:pt x="1099" y="1085"/>
                    <a:pt x="1132" y="1112"/>
                  </a:cubicBezTo>
                  <a:cubicBezTo>
                    <a:pt x="1239" y="1172"/>
                    <a:pt x="1322" y="1160"/>
                    <a:pt x="1405" y="1267"/>
                  </a:cubicBezTo>
                  <a:lnTo>
                    <a:pt x="1417" y="1279"/>
                  </a:lnTo>
                  <a:cubicBezTo>
                    <a:pt x="1429" y="1243"/>
                    <a:pt x="1441" y="1220"/>
                    <a:pt x="1465" y="1220"/>
                  </a:cubicBezTo>
                  <a:cubicBezTo>
                    <a:pt x="1524" y="1065"/>
                    <a:pt x="1560" y="874"/>
                    <a:pt x="1548" y="708"/>
                  </a:cubicBezTo>
                  <a:lnTo>
                    <a:pt x="1524" y="708"/>
                  </a:lnTo>
                  <a:cubicBezTo>
                    <a:pt x="1524" y="648"/>
                    <a:pt x="1536" y="589"/>
                    <a:pt x="1548" y="529"/>
                  </a:cubicBezTo>
                  <a:cubicBezTo>
                    <a:pt x="1477" y="493"/>
                    <a:pt x="1405" y="446"/>
                    <a:pt x="1310" y="410"/>
                  </a:cubicBezTo>
                  <a:lnTo>
                    <a:pt x="1310" y="410"/>
                  </a:lnTo>
                  <a:cubicBezTo>
                    <a:pt x="1382" y="434"/>
                    <a:pt x="1477" y="446"/>
                    <a:pt x="1560" y="470"/>
                  </a:cubicBezTo>
                  <a:cubicBezTo>
                    <a:pt x="1584" y="398"/>
                    <a:pt x="1596" y="339"/>
                    <a:pt x="1584" y="291"/>
                  </a:cubicBezTo>
                  <a:cubicBezTo>
                    <a:pt x="1573" y="247"/>
                    <a:pt x="1542" y="239"/>
                    <a:pt x="1508" y="239"/>
                  </a:cubicBezTo>
                  <a:cubicBezTo>
                    <a:pt x="1486" y="239"/>
                    <a:pt x="1463" y="242"/>
                    <a:pt x="1443" y="242"/>
                  </a:cubicBezTo>
                  <a:cubicBezTo>
                    <a:pt x="1427" y="242"/>
                    <a:pt x="1414" y="240"/>
                    <a:pt x="1405" y="231"/>
                  </a:cubicBezTo>
                  <a:cubicBezTo>
                    <a:pt x="1251" y="89"/>
                    <a:pt x="1072" y="112"/>
                    <a:pt x="905" y="29"/>
                  </a:cubicBezTo>
                  <a:cubicBezTo>
                    <a:pt x="864" y="9"/>
                    <a:pt x="82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6"/>
            <p:cNvSpPr/>
            <p:nvPr/>
          </p:nvSpPr>
          <p:spPr>
            <a:xfrm>
              <a:off x="-5471225" y="-1783700"/>
              <a:ext cx="34850" cy="36325"/>
            </a:xfrm>
            <a:custGeom>
              <a:rect b="b" l="l" r="r" t="t"/>
              <a:pathLst>
                <a:path extrusionOk="0" h="1453" w="1394">
                  <a:moveTo>
                    <a:pt x="620" y="1"/>
                  </a:moveTo>
                  <a:cubicBezTo>
                    <a:pt x="532" y="1"/>
                    <a:pt x="457" y="50"/>
                    <a:pt x="381" y="107"/>
                  </a:cubicBezTo>
                  <a:cubicBezTo>
                    <a:pt x="274" y="214"/>
                    <a:pt x="72" y="202"/>
                    <a:pt x="24" y="369"/>
                  </a:cubicBezTo>
                  <a:cubicBezTo>
                    <a:pt x="0" y="524"/>
                    <a:pt x="298" y="845"/>
                    <a:pt x="429" y="928"/>
                  </a:cubicBezTo>
                  <a:cubicBezTo>
                    <a:pt x="441" y="964"/>
                    <a:pt x="476" y="1000"/>
                    <a:pt x="488" y="1036"/>
                  </a:cubicBezTo>
                  <a:cubicBezTo>
                    <a:pt x="393" y="1036"/>
                    <a:pt x="596" y="1262"/>
                    <a:pt x="667" y="1393"/>
                  </a:cubicBezTo>
                  <a:cubicBezTo>
                    <a:pt x="670" y="1390"/>
                    <a:pt x="674" y="1389"/>
                    <a:pt x="680" y="1389"/>
                  </a:cubicBezTo>
                  <a:cubicBezTo>
                    <a:pt x="701" y="1389"/>
                    <a:pt x="740" y="1406"/>
                    <a:pt x="786" y="1452"/>
                  </a:cubicBezTo>
                  <a:lnTo>
                    <a:pt x="798" y="1440"/>
                  </a:lnTo>
                  <a:cubicBezTo>
                    <a:pt x="896" y="1391"/>
                    <a:pt x="995" y="1309"/>
                    <a:pt x="1113" y="1309"/>
                  </a:cubicBezTo>
                  <a:cubicBezTo>
                    <a:pt x="1138" y="1309"/>
                    <a:pt x="1164" y="1313"/>
                    <a:pt x="1191" y="1321"/>
                  </a:cubicBezTo>
                  <a:cubicBezTo>
                    <a:pt x="1143" y="1292"/>
                    <a:pt x="1093" y="1277"/>
                    <a:pt x="1045" y="1277"/>
                  </a:cubicBezTo>
                  <a:cubicBezTo>
                    <a:pt x="997" y="1277"/>
                    <a:pt x="953" y="1292"/>
                    <a:pt x="917" y="1321"/>
                  </a:cubicBezTo>
                  <a:cubicBezTo>
                    <a:pt x="917" y="1297"/>
                    <a:pt x="917" y="1274"/>
                    <a:pt x="905" y="1262"/>
                  </a:cubicBezTo>
                  <a:cubicBezTo>
                    <a:pt x="924" y="1205"/>
                    <a:pt x="951" y="1188"/>
                    <a:pt x="982" y="1188"/>
                  </a:cubicBezTo>
                  <a:cubicBezTo>
                    <a:pt x="1030" y="1188"/>
                    <a:pt x="1086" y="1228"/>
                    <a:pt x="1135" y="1228"/>
                  </a:cubicBezTo>
                  <a:cubicBezTo>
                    <a:pt x="1155" y="1228"/>
                    <a:pt x="1174" y="1221"/>
                    <a:pt x="1191" y="1202"/>
                  </a:cubicBezTo>
                  <a:cubicBezTo>
                    <a:pt x="1191" y="1226"/>
                    <a:pt x="1203" y="1286"/>
                    <a:pt x="1203" y="1321"/>
                  </a:cubicBezTo>
                  <a:cubicBezTo>
                    <a:pt x="1227" y="1333"/>
                    <a:pt x="1262" y="1345"/>
                    <a:pt x="1286" y="1381"/>
                  </a:cubicBezTo>
                  <a:cubicBezTo>
                    <a:pt x="1286" y="1381"/>
                    <a:pt x="1310" y="1321"/>
                    <a:pt x="1322" y="1238"/>
                  </a:cubicBezTo>
                  <a:cubicBezTo>
                    <a:pt x="1227" y="1036"/>
                    <a:pt x="1084" y="1059"/>
                    <a:pt x="953" y="1047"/>
                  </a:cubicBezTo>
                  <a:cubicBezTo>
                    <a:pt x="990" y="1040"/>
                    <a:pt x="1028" y="1018"/>
                    <a:pt x="1066" y="1018"/>
                  </a:cubicBezTo>
                  <a:cubicBezTo>
                    <a:pt x="1087" y="1018"/>
                    <a:pt x="1109" y="1026"/>
                    <a:pt x="1131" y="1047"/>
                  </a:cubicBezTo>
                  <a:cubicBezTo>
                    <a:pt x="1203" y="1095"/>
                    <a:pt x="1274" y="1059"/>
                    <a:pt x="1334" y="1155"/>
                  </a:cubicBezTo>
                  <a:lnTo>
                    <a:pt x="1346" y="1167"/>
                  </a:lnTo>
                  <a:cubicBezTo>
                    <a:pt x="1346" y="1143"/>
                    <a:pt x="1369" y="1095"/>
                    <a:pt x="1346" y="1059"/>
                  </a:cubicBezTo>
                  <a:cubicBezTo>
                    <a:pt x="1369" y="916"/>
                    <a:pt x="1393" y="702"/>
                    <a:pt x="1369" y="559"/>
                  </a:cubicBezTo>
                  <a:lnTo>
                    <a:pt x="1334" y="559"/>
                  </a:lnTo>
                  <a:cubicBezTo>
                    <a:pt x="1322" y="500"/>
                    <a:pt x="1334" y="440"/>
                    <a:pt x="1334" y="381"/>
                  </a:cubicBezTo>
                  <a:cubicBezTo>
                    <a:pt x="1262" y="345"/>
                    <a:pt x="1191" y="321"/>
                    <a:pt x="1108" y="309"/>
                  </a:cubicBezTo>
                  <a:cubicBezTo>
                    <a:pt x="1012" y="285"/>
                    <a:pt x="917" y="274"/>
                    <a:pt x="798" y="214"/>
                  </a:cubicBezTo>
                  <a:lnTo>
                    <a:pt x="798" y="214"/>
                  </a:lnTo>
                  <a:cubicBezTo>
                    <a:pt x="917" y="262"/>
                    <a:pt x="1024" y="274"/>
                    <a:pt x="1108" y="309"/>
                  </a:cubicBezTo>
                  <a:cubicBezTo>
                    <a:pt x="1203" y="309"/>
                    <a:pt x="1274" y="309"/>
                    <a:pt x="1346" y="321"/>
                  </a:cubicBezTo>
                  <a:cubicBezTo>
                    <a:pt x="1346" y="250"/>
                    <a:pt x="1346" y="190"/>
                    <a:pt x="1334" y="143"/>
                  </a:cubicBezTo>
                  <a:cubicBezTo>
                    <a:pt x="1329" y="108"/>
                    <a:pt x="1313" y="99"/>
                    <a:pt x="1291" y="99"/>
                  </a:cubicBezTo>
                  <a:cubicBezTo>
                    <a:pt x="1263" y="99"/>
                    <a:pt x="1226" y="115"/>
                    <a:pt x="1196" y="115"/>
                  </a:cubicBezTo>
                  <a:cubicBezTo>
                    <a:pt x="1185" y="115"/>
                    <a:pt x="1175" y="113"/>
                    <a:pt x="1167" y="107"/>
                  </a:cubicBezTo>
                  <a:cubicBezTo>
                    <a:pt x="1024" y="12"/>
                    <a:pt x="857" y="47"/>
                    <a:pt x="691" y="12"/>
                  </a:cubicBezTo>
                  <a:cubicBezTo>
                    <a:pt x="666" y="4"/>
                    <a:pt x="643" y="1"/>
                    <a:pt x="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6"/>
            <p:cNvSpPr/>
            <p:nvPr/>
          </p:nvSpPr>
          <p:spPr>
            <a:xfrm>
              <a:off x="-6879450" y="-1672400"/>
              <a:ext cx="44675" cy="39350"/>
            </a:xfrm>
            <a:custGeom>
              <a:rect b="b" l="l" r="r" t="t"/>
              <a:pathLst>
                <a:path extrusionOk="0" h="1574" w="1787">
                  <a:moveTo>
                    <a:pt x="1096" y="274"/>
                  </a:moveTo>
                  <a:cubicBezTo>
                    <a:pt x="1215" y="346"/>
                    <a:pt x="1334" y="394"/>
                    <a:pt x="1453" y="453"/>
                  </a:cubicBezTo>
                  <a:cubicBezTo>
                    <a:pt x="1334" y="405"/>
                    <a:pt x="1215" y="370"/>
                    <a:pt x="1096" y="274"/>
                  </a:cubicBezTo>
                  <a:close/>
                  <a:moveTo>
                    <a:pt x="863" y="0"/>
                  </a:moveTo>
                  <a:cubicBezTo>
                    <a:pt x="788" y="0"/>
                    <a:pt x="712" y="16"/>
                    <a:pt x="632" y="36"/>
                  </a:cubicBezTo>
                  <a:cubicBezTo>
                    <a:pt x="582" y="53"/>
                    <a:pt x="531" y="57"/>
                    <a:pt x="479" y="57"/>
                  </a:cubicBezTo>
                  <a:cubicBezTo>
                    <a:pt x="439" y="57"/>
                    <a:pt x="398" y="54"/>
                    <a:pt x="358" y="54"/>
                  </a:cubicBezTo>
                  <a:cubicBezTo>
                    <a:pt x="269" y="54"/>
                    <a:pt x="185" y="66"/>
                    <a:pt x="120" y="144"/>
                  </a:cubicBezTo>
                  <a:cubicBezTo>
                    <a:pt x="1" y="286"/>
                    <a:pt x="132" y="691"/>
                    <a:pt x="263" y="822"/>
                  </a:cubicBezTo>
                  <a:cubicBezTo>
                    <a:pt x="263" y="858"/>
                    <a:pt x="275" y="917"/>
                    <a:pt x="275" y="941"/>
                  </a:cubicBezTo>
                  <a:cubicBezTo>
                    <a:pt x="270" y="940"/>
                    <a:pt x="266" y="940"/>
                    <a:pt x="262" y="940"/>
                  </a:cubicBezTo>
                  <a:cubicBezTo>
                    <a:pt x="164" y="940"/>
                    <a:pt x="263" y="1209"/>
                    <a:pt x="275" y="1346"/>
                  </a:cubicBezTo>
                  <a:cubicBezTo>
                    <a:pt x="322" y="1346"/>
                    <a:pt x="370" y="1358"/>
                    <a:pt x="429" y="1453"/>
                  </a:cubicBezTo>
                  <a:lnTo>
                    <a:pt x="477" y="1453"/>
                  </a:lnTo>
                  <a:cubicBezTo>
                    <a:pt x="627" y="1446"/>
                    <a:pt x="773" y="1424"/>
                    <a:pt x="920" y="1424"/>
                  </a:cubicBezTo>
                  <a:cubicBezTo>
                    <a:pt x="1030" y="1424"/>
                    <a:pt x="1139" y="1436"/>
                    <a:pt x="1251" y="1477"/>
                  </a:cubicBezTo>
                  <a:cubicBezTo>
                    <a:pt x="1132" y="1413"/>
                    <a:pt x="1005" y="1370"/>
                    <a:pt x="872" y="1370"/>
                  </a:cubicBezTo>
                  <a:cubicBezTo>
                    <a:pt x="832" y="1370"/>
                    <a:pt x="792" y="1374"/>
                    <a:pt x="751" y="1382"/>
                  </a:cubicBezTo>
                  <a:lnTo>
                    <a:pt x="751" y="1322"/>
                  </a:lnTo>
                  <a:cubicBezTo>
                    <a:pt x="800" y="1285"/>
                    <a:pt x="846" y="1271"/>
                    <a:pt x="889" y="1271"/>
                  </a:cubicBezTo>
                  <a:cubicBezTo>
                    <a:pt x="1005" y="1271"/>
                    <a:pt x="1106" y="1367"/>
                    <a:pt x="1217" y="1367"/>
                  </a:cubicBezTo>
                  <a:cubicBezTo>
                    <a:pt x="1236" y="1367"/>
                    <a:pt x="1255" y="1364"/>
                    <a:pt x="1275" y="1358"/>
                  </a:cubicBezTo>
                  <a:lnTo>
                    <a:pt x="1275" y="1358"/>
                  </a:lnTo>
                  <a:cubicBezTo>
                    <a:pt x="1275" y="1394"/>
                    <a:pt x="1263" y="1453"/>
                    <a:pt x="1263" y="1477"/>
                  </a:cubicBezTo>
                  <a:cubicBezTo>
                    <a:pt x="1322" y="1501"/>
                    <a:pt x="1382" y="1525"/>
                    <a:pt x="1430" y="1572"/>
                  </a:cubicBezTo>
                  <a:cubicBezTo>
                    <a:pt x="1431" y="1573"/>
                    <a:pt x="1432" y="1574"/>
                    <a:pt x="1433" y="1574"/>
                  </a:cubicBezTo>
                  <a:cubicBezTo>
                    <a:pt x="1450" y="1574"/>
                    <a:pt x="1491" y="1519"/>
                    <a:pt x="1513" y="1465"/>
                  </a:cubicBezTo>
                  <a:cubicBezTo>
                    <a:pt x="1394" y="1227"/>
                    <a:pt x="1168" y="1191"/>
                    <a:pt x="965" y="1132"/>
                  </a:cubicBezTo>
                  <a:cubicBezTo>
                    <a:pt x="986" y="1132"/>
                    <a:pt x="1008" y="1131"/>
                    <a:pt x="1031" y="1131"/>
                  </a:cubicBezTo>
                  <a:cubicBezTo>
                    <a:pt x="1100" y="1131"/>
                    <a:pt x="1174" y="1138"/>
                    <a:pt x="1227" y="1191"/>
                  </a:cubicBezTo>
                  <a:cubicBezTo>
                    <a:pt x="1346" y="1286"/>
                    <a:pt x="1453" y="1275"/>
                    <a:pt x="1537" y="1394"/>
                  </a:cubicBezTo>
                  <a:lnTo>
                    <a:pt x="1560" y="1417"/>
                  </a:lnTo>
                  <a:cubicBezTo>
                    <a:pt x="1572" y="1394"/>
                    <a:pt x="1584" y="1346"/>
                    <a:pt x="1608" y="1286"/>
                  </a:cubicBezTo>
                  <a:cubicBezTo>
                    <a:pt x="1656" y="1156"/>
                    <a:pt x="1739" y="965"/>
                    <a:pt x="1715" y="798"/>
                  </a:cubicBezTo>
                  <a:cubicBezTo>
                    <a:pt x="1703" y="798"/>
                    <a:pt x="1680" y="786"/>
                    <a:pt x="1680" y="786"/>
                  </a:cubicBezTo>
                  <a:cubicBezTo>
                    <a:pt x="1680" y="715"/>
                    <a:pt x="1703" y="667"/>
                    <a:pt x="1715" y="608"/>
                  </a:cubicBezTo>
                  <a:cubicBezTo>
                    <a:pt x="1632" y="548"/>
                    <a:pt x="1537" y="501"/>
                    <a:pt x="1453" y="453"/>
                  </a:cubicBezTo>
                  <a:lnTo>
                    <a:pt x="1453" y="453"/>
                  </a:lnTo>
                  <a:cubicBezTo>
                    <a:pt x="1549" y="489"/>
                    <a:pt x="1644" y="513"/>
                    <a:pt x="1739" y="548"/>
                  </a:cubicBezTo>
                  <a:cubicBezTo>
                    <a:pt x="1763" y="465"/>
                    <a:pt x="1787" y="405"/>
                    <a:pt x="1763" y="370"/>
                  </a:cubicBezTo>
                  <a:cubicBezTo>
                    <a:pt x="1763" y="274"/>
                    <a:pt x="1632" y="334"/>
                    <a:pt x="1572" y="286"/>
                  </a:cubicBezTo>
                  <a:cubicBezTo>
                    <a:pt x="1406" y="144"/>
                    <a:pt x="1215" y="144"/>
                    <a:pt x="1037" y="36"/>
                  </a:cubicBezTo>
                  <a:cubicBezTo>
                    <a:pt x="979" y="10"/>
                    <a:pt x="92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6"/>
            <p:cNvSpPr/>
            <p:nvPr/>
          </p:nvSpPr>
          <p:spPr>
            <a:xfrm>
              <a:off x="-6621675" y="-1623425"/>
              <a:ext cx="50625" cy="42125"/>
            </a:xfrm>
            <a:custGeom>
              <a:rect b="b" l="l" r="r" t="t"/>
              <a:pathLst>
                <a:path extrusionOk="0" h="1685" w="2025">
                  <a:moveTo>
                    <a:pt x="1382" y="280"/>
                  </a:moveTo>
                  <a:lnTo>
                    <a:pt x="1382" y="280"/>
                  </a:lnTo>
                  <a:cubicBezTo>
                    <a:pt x="1292" y="307"/>
                    <a:pt x="1196" y="320"/>
                    <a:pt x="1089" y="320"/>
                  </a:cubicBezTo>
                  <a:cubicBezTo>
                    <a:pt x="1053" y="320"/>
                    <a:pt x="1016" y="319"/>
                    <a:pt x="977" y="316"/>
                  </a:cubicBezTo>
                  <a:cubicBezTo>
                    <a:pt x="1132" y="316"/>
                    <a:pt x="1251" y="292"/>
                    <a:pt x="1382" y="280"/>
                  </a:cubicBezTo>
                  <a:close/>
                  <a:moveTo>
                    <a:pt x="1215" y="1423"/>
                  </a:moveTo>
                  <a:cubicBezTo>
                    <a:pt x="1239" y="1447"/>
                    <a:pt x="1239" y="1447"/>
                    <a:pt x="1251" y="1447"/>
                  </a:cubicBezTo>
                  <a:cubicBezTo>
                    <a:pt x="1244" y="1450"/>
                    <a:pt x="1239" y="1451"/>
                    <a:pt x="1234" y="1451"/>
                  </a:cubicBezTo>
                  <a:cubicBezTo>
                    <a:pt x="1221" y="1451"/>
                    <a:pt x="1215" y="1440"/>
                    <a:pt x="1215" y="1423"/>
                  </a:cubicBezTo>
                  <a:close/>
                  <a:moveTo>
                    <a:pt x="1559" y="0"/>
                  </a:moveTo>
                  <a:cubicBezTo>
                    <a:pt x="1511" y="0"/>
                    <a:pt x="1455" y="66"/>
                    <a:pt x="1394" y="66"/>
                  </a:cubicBezTo>
                  <a:cubicBezTo>
                    <a:pt x="1362" y="60"/>
                    <a:pt x="1331" y="58"/>
                    <a:pt x="1300" y="58"/>
                  </a:cubicBezTo>
                  <a:cubicBezTo>
                    <a:pt x="1138" y="58"/>
                    <a:pt x="993" y="125"/>
                    <a:pt x="822" y="125"/>
                  </a:cubicBezTo>
                  <a:cubicBezTo>
                    <a:pt x="667" y="149"/>
                    <a:pt x="560" y="232"/>
                    <a:pt x="453" y="328"/>
                  </a:cubicBezTo>
                  <a:cubicBezTo>
                    <a:pt x="334" y="459"/>
                    <a:pt x="108" y="470"/>
                    <a:pt x="36" y="649"/>
                  </a:cubicBezTo>
                  <a:cubicBezTo>
                    <a:pt x="1" y="828"/>
                    <a:pt x="298" y="1137"/>
                    <a:pt x="477" y="1197"/>
                  </a:cubicBezTo>
                  <a:cubicBezTo>
                    <a:pt x="501" y="1232"/>
                    <a:pt x="536" y="1280"/>
                    <a:pt x="548" y="1304"/>
                  </a:cubicBezTo>
                  <a:cubicBezTo>
                    <a:pt x="417" y="1328"/>
                    <a:pt x="632" y="1530"/>
                    <a:pt x="715" y="1661"/>
                  </a:cubicBezTo>
                  <a:cubicBezTo>
                    <a:pt x="735" y="1651"/>
                    <a:pt x="758" y="1645"/>
                    <a:pt x="786" y="1645"/>
                  </a:cubicBezTo>
                  <a:cubicBezTo>
                    <a:pt x="824" y="1645"/>
                    <a:pt x="869" y="1657"/>
                    <a:pt x="917" y="1685"/>
                  </a:cubicBezTo>
                  <a:cubicBezTo>
                    <a:pt x="929" y="1661"/>
                    <a:pt x="953" y="1649"/>
                    <a:pt x="965" y="1649"/>
                  </a:cubicBezTo>
                  <a:cubicBezTo>
                    <a:pt x="1215" y="1471"/>
                    <a:pt x="1477" y="1292"/>
                    <a:pt x="1775" y="1221"/>
                  </a:cubicBezTo>
                  <a:lnTo>
                    <a:pt x="1775" y="1221"/>
                  </a:lnTo>
                  <a:cubicBezTo>
                    <a:pt x="1560" y="1244"/>
                    <a:pt x="1382" y="1304"/>
                    <a:pt x="1215" y="1423"/>
                  </a:cubicBezTo>
                  <a:cubicBezTo>
                    <a:pt x="1203" y="1411"/>
                    <a:pt x="1203" y="1399"/>
                    <a:pt x="1191" y="1387"/>
                  </a:cubicBezTo>
                  <a:cubicBezTo>
                    <a:pt x="1286" y="1149"/>
                    <a:pt x="1572" y="1280"/>
                    <a:pt x="1727" y="1113"/>
                  </a:cubicBezTo>
                  <a:cubicBezTo>
                    <a:pt x="1739" y="1125"/>
                    <a:pt x="1751" y="1185"/>
                    <a:pt x="1763" y="1221"/>
                  </a:cubicBezTo>
                  <a:cubicBezTo>
                    <a:pt x="1846" y="1209"/>
                    <a:pt x="1917" y="1209"/>
                    <a:pt x="1989" y="1209"/>
                  </a:cubicBezTo>
                  <a:cubicBezTo>
                    <a:pt x="2025" y="1185"/>
                    <a:pt x="2025" y="1125"/>
                    <a:pt x="2025" y="1054"/>
                  </a:cubicBezTo>
                  <a:cubicBezTo>
                    <a:pt x="1931" y="1011"/>
                    <a:pt x="1844" y="995"/>
                    <a:pt x="1763" y="995"/>
                  </a:cubicBezTo>
                  <a:cubicBezTo>
                    <a:pt x="1595" y="995"/>
                    <a:pt x="1446" y="1062"/>
                    <a:pt x="1286" y="1102"/>
                  </a:cubicBezTo>
                  <a:cubicBezTo>
                    <a:pt x="1375" y="1057"/>
                    <a:pt x="1452" y="993"/>
                    <a:pt x="1558" y="993"/>
                  </a:cubicBezTo>
                  <a:cubicBezTo>
                    <a:pt x="1566" y="993"/>
                    <a:pt x="1575" y="993"/>
                    <a:pt x="1584" y="994"/>
                  </a:cubicBezTo>
                  <a:cubicBezTo>
                    <a:pt x="1708" y="994"/>
                    <a:pt x="1801" y="949"/>
                    <a:pt x="1907" y="949"/>
                  </a:cubicBezTo>
                  <a:cubicBezTo>
                    <a:pt x="1933" y="949"/>
                    <a:pt x="1960" y="952"/>
                    <a:pt x="1989" y="959"/>
                  </a:cubicBezTo>
                  <a:lnTo>
                    <a:pt x="2025" y="982"/>
                  </a:lnTo>
                  <a:cubicBezTo>
                    <a:pt x="2025" y="947"/>
                    <a:pt x="2025" y="923"/>
                    <a:pt x="1977" y="887"/>
                  </a:cubicBezTo>
                  <a:cubicBezTo>
                    <a:pt x="1965" y="744"/>
                    <a:pt x="1906" y="530"/>
                    <a:pt x="1798" y="411"/>
                  </a:cubicBezTo>
                  <a:cubicBezTo>
                    <a:pt x="1787" y="411"/>
                    <a:pt x="1751" y="435"/>
                    <a:pt x="1751" y="435"/>
                  </a:cubicBezTo>
                  <a:cubicBezTo>
                    <a:pt x="1727" y="363"/>
                    <a:pt x="1715" y="304"/>
                    <a:pt x="1691" y="244"/>
                  </a:cubicBezTo>
                  <a:cubicBezTo>
                    <a:pt x="1596" y="244"/>
                    <a:pt x="1489" y="268"/>
                    <a:pt x="1382" y="280"/>
                  </a:cubicBezTo>
                  <a:cubicBezTo>
                    <a:pt x="1489" y="244"/>
                    <a:pt x="1572" y="220"/>
                    <a:pt x="1679" y="197"/>
                  </a:cubicBezTo>
                  <a:cubicBezTo>
                    <a:pt x="1667" y="113"/>
                    <a:pt x="1632" y="54"/>
                    <a:pt x="1608" y="30"/>
                  </a:cubicBezTo>
                  <a:cubicBezTo>
                    <a:pt x="1592" y="8"/>
                    <a:pt x="1576" y="0"/>
                    <a:pt x="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6"/>
            <p:cNvSpPr/>
            <p:nvPr/>
          </p:nvSpPr>
          <p:spPr>
            <a:xfrm>
              <a:off x="-6713950" y="-1809675"/>
              <a:ext cx="34550" cy="23300"/>
            </a:xfrm>
            <a:custGeom>
              <a:rect b="b" l="l" r="r" t="t"/>
              <a:pathLst>
                <a:path extrusionOk="0" h="932" w="1382">
                  <a:moveTo>
                    <a:pt x="1186" y="605"/>
                  </a:moveTo>
                  <a:lnTo>
                    <a:pt x="1186" y="605"/>
                  </a:lnTo>
                  <a:cubicBezTo>
                    <a:pt x="1193" y="612"/>
                    <a:pt x="1199" y="618"/>
                    <a:pt x="1205" y="624"/>
                  </a:cubicBezTo>
                  <a:lnTo>
                    <a:pt x="1205" y="624"/>
                  </a:lnTo>
                  <a:cubicBezTo>
                    <a:pt x="1204" y="621"/>
                    <a:pt x="1203" y="616"/>
                    <a:pt x="1203" y="610"/>
                  </a:cubicBezTo>
                  <a:cubicBezTo>
                    <a:pt x="1197" y="608"/>
                    <a:pt x="1191" y="607"/>
                    <a:pt x="1186" y="605"/>
                  </a:cubicBezTo>
                  <a:close/>
                  <a:moveTo>
                    <a:pt x="1205" y="624"/>
                  </a:moveTo>
                  <a:cubicBezTo>
                    <a:pt x="1208" y="634"/>
                    <a:pt x="1215" y="634"/>
                    <a:pt x="1215" y="634"/>
                  </a:cubicBezTo>
                  <a:cubicBezTo>
                    <a:pt x="1212" y="631"/>
                    <a:pt x="1208" y="627"/>
                    <a:pt x="1205" y="624"/>
                  </a:cubicBezTo>
                  <a:close/>
                  <a:moveTo>
                    <a:pt x="1203" y="693"/>
                  </a:moveTo>
                  <a:cubicBezTo>
                    <a:pt x="1213" y="703"/>
                    <a:pt x="1244" y="734"/>
                    <a:pt x="1269" y="753"/>
                  </a:cubicBezTo>
                  <a:lnTo>
                    <a:pt x="1269" y="753"/>
                  </a:lnTo>
                  <a:cubicBezTo>
                    <a:pt x="1207" y="755"/>
                    <a:pt x="1167" y="770"/>
                    <a:pt x="1167" y="824"/>
                  </a:cubicBezTo>
                  <a:cubicBezTo>
                    <a:pt x="1156" y="824"/>
                    <a:pt x="1144" y="812"/>
                    <a:pt x="1132" y="801"/>
                  </a:cubicBezTo>
                  <a:cubicBezTo>
                    <a:pt x="1078" y="735"/>
                    <a:pt x="1108" y="729"/>
                    <a:pt x="1145" y="729"/>
                  </a:cubicBezTo>
                  <a:cubicBezTo>
                    <a:pt x="1153" y="729"/>
                    <a:pt x="1162" y="729"/>
                    <a:pt x="1170" y="729"/>
                  </a:cubicBezTo>
                  <a:cubicBezTo>
                    <a:pt x="1199" y="729"/>
                    <a:pt x="1222" y="726"/>
                    <a:pt x="1203" y="693"/>
                  </a:cubicBezTo>
                  <a:close/>
                  <a:moveTo>
                    <a:pt x="102" y="1"/>
                  </a:moveTo>
                  <a:cubicBezTo>
                    <a:pt x="60" y="1"/>
                    <a:pt x="61" y="41"/>
                    <a:pt x="72" y="62"/>
                  </a:cubicBezTo>
                  <a:cubicBezTo>
                    <a:pt x="108" y="122"/>
                    <a:pt x="1" y="86"/>
                    <a:pt x="72" y="170"/>
                  </a:cubicBezTo>
                  <a:cubicBezTo>
                    <a:pt x="155" y="265"/>
                    <a:pt x="501" y="503"/>
                    <a:pt x="644" y="574"/>
                  </a:cubicBezTo>
                  <a:cubicBezTo>
                    <a:pt x="667" y="586"/>
                    <a:pt x="715" y="634"/>
                    <a:pt x="739" y="646"/>
                  </a:cubicBezTo>
                  <a:cubicBezTo>
                    <a:pt x="737" y="645"/>
                    <a:pt x="735" y="645"/>
                    <a:pt x="734" y="645"/>
                  </a:cubicBezTo>
                  <a:cubicBezTo>
                    <a:pt x="697" y="645"/>
                    <a:pt x="945" y="803"/>
                    <a:pt x="1048" y="884"/>
                  </a:cubicBezTo>
                  <a:cubicBezTo>
                    <a:pt x="1072" y="884"/>
                    <a:pt x="1096" y="884"/>
                    <a:pt x="1167" y="932"/>
                  </a:cubicBezTo>
                  <a:lnTo>
                    <a:pt x="1167" y="920"/>
                  </a:lnTo>
                  <a:cubicBezTo>
                    <a:pt x="1212" y="864"/>
                    <a:pt x="1204" y="776"/>
                    <a:pt x="1273" y="756"/>
                  </a:cubicBezTo>
                  <a:lnTo>
                    <a:pt x="1273" y="756"/>
                  </a:lnTo>
                  <a:cubicBezTo>
                    <a:pt x="1278" y="760"/>
                    <a:pt x="1282" y="763"/>
                    <a:pt x="1287" y="765"/>
                  </a:cubicBezTo>
                  <a:lnTo>
                    <a:pt x="1370" y="765"/>
                  </a:lnTo>
                  <a:cubicBezTo>
                    <a:pt x="1382" y="765"/>
                    <a:pt x="1334" y="717"/>
                    <a:pt x="1275" y="670"/>
                  </a:cubicBezTo>
                  <a:cubicBezTo>
                    <a:pt x="1196" y="635"/>
                    <a:pt x="1148" y="625"/>
                    <a:pt x="1113" y="625"/>
                  </a:cubicBezTo>
                  <a:cubicBezTo>
                    <a:pt x="1062" y="625"/>
                    <a:pt x="1038" y="646"/>
                    <a:pt x="989" y="646"/>
                  </a:cubicBezTo>
                  <a:cubicBezTo>
                    <a:pt x="1009" y="636"/>
                    <a:pt x="995" y="608"/>
                    <a:pt x="1028" y="608"/>
                  </a:cubicBezTo>
                  <a:cubicBezTo>
                    <a:pt x="1033" y="608"/>
                    <a:pt x="1040" y="608"/>
                    <a:pt x="1048" y="610"/>
                  </a:cubicBezTo>
                  <a:cubicBezTo>
                    <a:pt x="1104" y="610"/>
                    <a:pt x="1117" y="599"/>
                    <a:pt x="1145" y="599"/>
                  </a:cubicBezTo>
                  <a:cubicBezTo>
                    <a:pt x="1155" y="599"/>
                    <a:pt x="1168" y="601"/>
                    <a:pt x="1186" y="605"/>
                  </a:cubicBezTo>
                  <a:lnTo>
                    <a:pt x="1186" y="605"/>
                  </a:lnTo>
                  <a:cubicBezTo>
                    <a:pt x="1170" y="591"/>
                    <a:pt x="1153" y="577"/>
                    <a:pt x="1132" y="562"/>
                  </a:cubicBezTo>
                  <a:cubicBezTo>
                    <a:pt x="1013" y="467"/>
                    <a:pt x="846" y="336"/>
                    <a:pt x="715" y="265"/>
                  </a:cubicBezTo>
                  <a:cubicBezTo>
                    <a:pt x="667" y="229"/>
                    <a:pt x="608" y="181"/>
                    <a:pt x="560" y="158"/>
                  </a:cubicBezTo>
                  <a:lnTo>
                    <a:pt x="453" y="158"/>
                  </a:lnTo>
                  <a:cubicBezTo>
                    <a:pt x="443" y="163"/>
                    <a:pt x="429" y="165"/>
                    <a:pt x="411" y="165"/>
                  </a:cubicBezTo>
                  <a:cubicBezTo>
                    <a:pt x="386" y="165"/>
                    <a:pt x="352" y="160"/>
                    <a:pt x="310" y="146"/>
                  </a:cubicBezTo>
                  <a:lnTo>
                    <a:pt x="310" y="146"/>
                  </a:lnTo>
                  <a:cubicBezTo>
                    <a:pt x="370" y="158"/>
                    <a:pt x="417" y="158"/>
                    <a:pt x="453" y="158"/>
                  </a:cubicBezTo>
                  <a:cubicBezTo>
                    <a:pt x="489" y="158"/>
                    <a:pt x="501" y="146"/>
                    <a:pt x="525" y="122"/>
                  </a:cubicBezTo>
                  <a:cubicBezTo>
                    <a:pt x="453" y="86"/>
                    <a:pt x="417" y="39"/>
                    <a:pt x="370" y="27"/>
                  </a:cubicBezTo>
                  <a:cubicBezTo>
                    <a:pt x="351" y="15"/>
                    <a:pt x="342" y="10"/>
                    <a:pt x="337" y="10"/>
                  </a:cubicBezTo>
                  <a:cubicBezTo>
                    <a:pt x="324" y="10"/>
                    <a:pt x="344" y="40"/>
                    <a:pt x="329" y="40"/>
                  </a:cubicBezTo>
                  <a:cubicBezTo>
                    <a:pt x="327" y="40"/>
                    <a:pt x="325" y="40"/>
                    <a:pt x="322" y="39"/>
                  </a:cubicBezTo>
                  <a:cubicBezTo>
                    <a:pt x="274" y="20"/>
                    <a:pt x="246" y="16"/>
                    <a:pt x="223" y="16"/>
                  </a:cubicBezTo>
                  <a:cubicBezTo>
                    <a:pt x="208" y="16"/>
                    <a:pt x="196" y="17"/>
                    <a:pt x="183" y="17"/>
                  </a:cubicBezTo>
                  <a:cubicBezTo>
                    <a:pt x="166" y="17"/>
                    <a:pt x="147" y="15"/>
                    <a:pt x="120" y="3"/>
                  </a:cubicBezTo>
                  <a:cubicBezTo>
                    <a:pt x="113" y="2"/>
                    <a:pt x="108" y="1"/>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6"/>
            <p:cNvSpPr/>
            <p:nvPr/>
          </p:nvSpPr>
          <p:spPr>
            <a:xfrm>
              <a:off x="-6390700" y="-1664775"/>
              <a:ext cx="46175" cy="41525"/>
            </a:xfrm>
            <a:custGeom>
              <a:rect b="b" l="l" r="r" t="t"/>
              <a:pathLst>
                <a:path extrusionOk="0" h="1661" w="1847">
                  <a:moveTo>
                    <a:pt x="1025" y="279"/>
                  </a:moveTo>
                  <a:cubicBezTo>
                    <a:pt x="941" y="339"/>
                    <a:pt x="846" y="374"/>
                    <a:pt x="715" y="374"/>
                  </a:cubicBezTo>
                  <a:cubicBezTo>
                    <a:pt x="822" y="350"/>
                    <a:pt x="918" y="315"/>
                    <a:pt x="1025" y="279"/>
                  </a:cubicBezTo>
                  <a:close/>
                  <a:moveTo>
                    <a:pt x="1078" y="1"/>
                  </a:moveTo>
                  <a:cubicBezTo>
                    <a:pt x="1030" y="1"/>
                    <a:pt x="1013" y="79"/>
                    <a:pt x="965" y="89"/>
                  </a:cubicBezTo>
                  <a:cubicBezTo>
                    <a:pt x="787" y="89"/>
                    <a:pt x="679" y="208"/>
                    <a:pt x="525" y="219"/>
                  </a:cubicBezTo>
                  <a:cubicBezTo>
                    <a:pt x="406" y="231"/>
                    <a:pt x="346" y="327"/>
                    <a:pt x="287" y="410"/>
                  </a:cubicBezTo>
                  <a:cubicBezTo>
                    <a:pt x="215" y="553"/>
                    <a:pt x="13" y="553"/>
                    <a:pt x="1" y="708"/>
                  </a:cubicBezTo>
                  <a:cubicBezTo>
                    <a:pt x="1" y="874"/>
                    <a:pt x="287" y="1172"/>
                    <a:pt x="465" y="1232"/>
                  </a:cubicBezTo>
                  <a:cubicBezTo>
                    <a:pt x="477" y="1243"/>
                    <a:pt x="525" y="1291"/>
                    <a:pt x="537" y="1327"/>
                  </a:cubicBezTo>
                  <a:cubicBezTo>
                    <a:pt x="418" y="1339"/>
                    <a:pt x="644" y="1541"/>
                    <a:pt x="727" y="1660"/>
                  </a:cubicBezTo>
                  <a:cubicBezTo>
                    <a:pt x="753" y="1647"/>
                    <a:pt x="783" y="1638"/>
                    <a:pt x="818" y="1638"/>
                  </a:cubicBezTo>
                  <a:cubicBezTo>
                    <a:pt x="847" y="1638"/>
                    <a:pt x="880" y="1644"/>
                    <a:pt x="918" y="1660"/>
                  </a:cubicBezTo>
                  <a:cubicBezTo>
                    <a:pt x="941" y="1660"/>
                    <a:pt x="953" y="1648"/>
                    <a:pt x="965" y="1636"/>
                  </a:cubicBezTo>
                  <a:cubicBezTo>
                    <a:pt x="1191" y="1446"/>
                    <a:pt x="1370" y="1220"/>
                    <a:pt x="1632" y="1089"/>
                  </a:cubicBezTo>
                  <a:lnTo>
                    <a:pt x="1632" y="1089"/>
                  </a:lnTo>
                  <a:cubicBezTo>
                    <a:pt x="1453" y="1160"/>
                    <a:pt x="1311" y="1243"/>
                    <a:pt x="1180" y="1386"/>
                  </a:cubicBezTo>
                  <a:lnTo>
                    <a:pt x="1132" y="1339"/>
                  </a:lnTo>
                  <a:cubicBezTo>
                    <a:pt x="1180" y="1112"/>
                    <a:pt x="1477" y="1184"/>
                    <a:pt x="1561" y="993"/>
                  </a:cubicBezTo>
                  <a:cubicBezTo>
                    <a:pt x="1572" y="1005"/>
                    <a:pt x="1620" y="1053"/>
                    <a:pt x="1632" y="1089"/>
                  </a:cubicBezTo>
                  <a:cubicBezTo>
                    <a:pt x="1692" y="1053"/>
                    <a:pt x="1751" y="1029"/>
                    <a:pt x="1834" y="1005"/>
                  </a:cubicBezTo>
                  <a:cubicBezTo>
                    <a:pt x="1846" y="993"/>
                    <a:pt x="1834" y="934"/>
                    <a:pt x="1799" y="862"/>
                  </a:cubicBezTo>
                  <a:cubicBezTo>
                    <a:pt x="1770" y="859"/>
                    <a:pt x="1742" y="857"/>
                    <a:pt x="1716" y="857"/>
                  </a:cubicBezTo>
                  <a:cubicBezTo>
                    <a:pt x="1481" y="857"/>
                    <a:pt x="1338" y="990"/>
                    <a:pt x="1156" y="1065"/>
                  </a:cubicBezTo>
                  <a:cubicBezTo>
                    <a:pt x="1239" y="1005"/>
                    <a:pt x="1299" y="934"/>
                    <a:pt x="1394" y="922"/>
                  </a:cubicBezTo>
                  <a:cubicBezTo>
                    <a:pt x="1537" y="874"/>
                    <a:pt x="1608" y="791"/>
                    <a:pt x="1751" y="791"/>
                  </a:cubicBezTo>
                  <a:lnTo>
                    <a:pt x="1787" y="791"/>
                  </a:lnTo>
                  <a:cubicBezTo>
                    <a:pt x="1751" y="755"/>
                    <a:pt x="1739" y="731"/>
                    <a:pt x="1739" y="696"/>
                  </a:cubicBezTo>
                  <a:cubicBezTo>
                    <a:pt x="1668" y="565"/>
                    <a:pt x="1549" y="398"/>
                    <a:pt x="1418" y="315"/>
                  </a:cubicBezTo>
                  <a:lnTo>
                    <a:pt x="1382" y="339"/>
                  </a:lnTo>
                  <a:cubicBezTo>
                    <a:pt x="1334" y="291"/>
                    <a:pt x="1299" y="231"/>
                    <a:pt x="1263" y="196"/>
                  </a:cubicBezTo>
                  <a:cubicBezTo>
                    <a:pt x="1191" y="219"/>
                    <a:pt x="1096" y="255"/>
                    <a:pt x="1025" y="279"/>
                  </a:cubicBezTo>
                  <a:cubicBezTo>
                    <a:pt x="1096" y="231"/>
                    <a:pt x="1156" y="196"/>
                    <a:pt x="1239" y="148"/>
                  </a:cubicBezTo>
                  <a:cubicBezTo>
                    <a:pt x="1203" y="89"/>
                    <a:pt x="1156" y="41"/>
                    <a:pt x="1120" y="17"/>
                  </a:cubicBezTo>
                  <a:cubicBezTo>
                    <a:pt x="1104" y="5"/>
                    <a:pt x="1090"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6"/>
            <p:cNvSpPr/>
            <p:nvPr/>
          </p:nvSpPr>
          <p:spPr>
            <a:xfrm>
              <a:off x="-5913850" y="-1870925"/>
              <a:ext cx="41700" cy="31075"/>
            </a:xfrm>
            <a:custGeom>
              <a:rect b="b" l="l" r="r" t="t"/>
              <a:pathLst>
                <a:path extrusionOk="0" h="1243" w="1668">
                  <a:moveTo>
                    <a:pt x="1227" y="941"/>
                  </a:moveTo>
                  <a:lnTo>
                    <a:pt x="1227" y="941"/>
                  </a:lnTo>
                  <a:cubicBezTo>
                    <a:pt x="1132" y="965"/>
                    <a:pt x="1072" y="1000"/>
                    <a:pt x="1013" y="1036"/>
                  </a:cubicBezTo>
                  <a:cubicBezTo>
                    <a:pt x="1060" y="976"/>
                    <a:pt x="1120" y="953"/>
                    <a:pt x="1227" y="941"/>
                  </a:cubicBezTo>
                  <a:close/>
                  <a:moveTo>
                    <a:pt x="560" y="0"/>
                  </a:moveTo>
                  <a:cubicBezTo>
                    <a:pt x="543" y="9"/>
                    <a:pt x="521" y="17"/>
                    <a:pt x="475" y="17"/>
                  </a:cubicBezTo>
                  <a:cubicBezTo>
                    <a:pt x="456" y="17"/>
                    <a:pt x="433" y="16"/>
                    <a:pt x="405" y="12"/>
                  </a:cubicBezTo>
                  <a:cubicBezTo>
                    <a:pt x="405" y="24"/>
                    <a:pt x="394" y="48"/>
                    <a:pt x="394" y="48"/>
                  </a:cubicBezTo>
                  <a:cubicBezTo>
                    <a:pt x="298" y="191"/>
                    <a:pt x="263" y="369"/>
                    <a:pt x="120" y="500"/>
                  </a:cubicBezTo>
                  <a:cubicBezTo>
                    <a:pt x="239" y="429"/>
                    <a:pt x="322" y="357"/>
                    <a:pt x="346" y="238"/>
                  </a:cubicBezTo>
                  <a:cubicBezTo>
                    <a:pt x="382" y="250"/>
                    <a:pt x="394" y="262"/>
                    <a:pt x="405" y="262"/>
                  </a:cubicBezTo>
                  <a:cubicBezTo>
                    <a:pt x="477" y="441"/>
                    <a:pt x="227" y="417"/>
                    <a:pt x="239" y="560"/>
                  </a:cubicBezTo>
                  <a:cubicBezTo>
                    <a:pt x="215" y="548"/>
                    <a:pt x="167" y="524"/>
                    <a:pt x="144" y="500"/>
                  </a:cubicBezTo>
                  <a:cubicBezTo>
                    <a:pt x="108" y="536"/>
                    <a:pt x="60" y="548"/>
                    <a:pt x="24" y="584"/>
                  </a:cubicBezTo>
                  <a:cubicBezTo>
                    <a:pt x="1" y="595"/>
                    <a:pt x="48" y="643"/>
                    <a:pt x="108" y="679"/>
                  </a:cubicBezTo>
                  <a:cubicBezTo>
                    <a:pt x="346" y="667"/>
                    <a:pt x="394" y="548"/>
                    <a:pt x="513" y="465"/>
                  </a:cubicBezTo>
                  <a:lnTo>
                    <a:pt x="513" y="465"/>
                  </a:lnTo>
                  <a:cubicBezTo>
                    <a:pt x="501" y="500"/>
                    <a:pt x="477" y="584"/>
                    <a:pt x="405" y="595"/>
                  </a:cubicBezTo>
                  <a:cubicBezTo>
                    <a:pt x="322" y="643"/>
                    <a:pt x="322" y="715"/>
                    <a:pt x="203" y="726"/>
                  </a:cubicBezTo>
                  <a:lnTo>
                    <a:pt x="179" y="726"/>
                  </a:lnTo>
                  <a:cubicBezTo>
                    <a:pt x="215" y="738"/>
                    <a:pt x="239" y="774"/>
                    <a:pt x="239" y="798"/>
                  </a:cubicBezTo>
                  <a:cubicBezTo>
                    <a:pt x="358" y="893"/>
                    <a:pt x="536" y="1012"/>
                    <a:pt x="691" y="1060"/>
                  </a:cubicBezTo>
                  <a:lnTo>
                    <a:pt x="703" y="1036"/>
                  </a:lnTo>
                  <a:cubicBezTo>
                    <a:pt x="763" y="1072"/>
                    <a:pt x="810" y="1096"/>
                    <a:pt x="870" y="1131"/>
                  </a:cubicBezTo>
                  <a:cubicBezTo>
                    <a:pt x="929" y="1096"/>
                    <a:pt x="977" y="1072"/>
                    <a:pt x="1013" y="1036"/>
                  </a:cubicBezTo>
                  <a:lnTo>
                    <a:pt x="1013" y="1036"/>
                  </a:lnTo>
                  <a:cubicBezTo>
                    <a:pt x="977" y="1072"/>
                    <a:pt x="941" y="1119"/>
                    <a:pt x="917" y="1155"/>
                  </a:cubicBezTo>
                  <a:cubicBezTo>
                    <a:pt x="977" y="1191"/>
                    <a:pt x="1036" y="1215"/>
                    <a:pt x="1072" y="1238"/>
                  </a:cubicBezTo>
                  <a:cubicBezTo>
                    <a:pt x="1084" y="1241"/>
                    <a:pt x="1093" y="1243"/>
                    <a:pt x="1101" y="1243"/>
                  </a:cubicBezTo>
                  <a:cubicBezTo>
                    <a:pt x="1154" y="1243"/>
                    <a:pt x="1114" y="1176"/>
                    <a:pt x="1156" y="1155"/>
                  </a:cubicBezTo>
                  <a:cubicBezTo>
                    <a:pt x="1298" y="1143"/>
                    <a:pt x="1310" y="1060"/>
                    <a:pt x="1429" y="1024"/>
                  </a:cubicBezTo>
                  <a:cubicBezTo>
                    <a:pt x="1513" y="1000"/>
                    <a:pt x="1525" y="941"/>
                    <a:pt x="1525" y="857"/>
                  </a:cubicBezTo>
                  <a:cubicBezTo>
                    <a:pt x="1525" y="762"/>
                    <a:pt x="1668" y="726"/>
                    <a:pt x="1596" y="607"/>
                  </a:cubicBezTo>
                  <a:cubicBezTo>
                    <a:pt x="1525" y="488"/>
                    <a:pt x="1156" y="298"/>
                    <a:pt x="989" y="286"/>
                  </a:cubicBezTo>
                  <a:cubicBezTo>
                    <a:pt x="953" y="262"/>
                    <a:pt x="917" y="238"/>
                    <a:pt x="882" y="226"/>
                  </a:cubicBezTo>
                  <a:cubicBezTo>
                    <a:pt x="953" y="203"/>
                    <a:pt x="691" y="72"/>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6"/>
            <p:cNvSpPr/>
            <p:nvPr/>
          </p:nvSpPr>
          <p:spPr>
            <a:xfrm>
              <a:off x="-5695950" y="-2026900"/>
              <a:ext cx="52700" cy="43150"/>
            </a:xfrm>
            <a:custGeom>
              <a:rect b="b" l="l" r="r" t="t"/>
              <a:pathLst>
                <a:path extrusionOk="0" h="1726" w="2108">
                  <a:moveTo>
                    <a:pt x="949" y="1397"/>
                  </a:moveTo>
                  <a:cubicBezTo>
                    <a:pt x="984" y="1397"/>
                    <a:pt x="1021" y="1400"/>
                    <a:pt x="1060" y="1405"/>
                  </a:cubicBezTo>
                  <a:cubicBezTo>
                    <a:pt x="905" y="1405"/>
                    <a:pt x="762" y="1429"/>
                    <a:pt x="619" y="1441"/>
                  </a:cubicBezTo>
                  <a:cubicBezTo>
                    <a:pt x="729" y="1423"/>
                    <a:pt x="831" y="1397"/>
                    <a:pt x="949" y="1397"/>
                  </a:cubicBezTo>
                  <a:close/>
                  <a:moveTo>
                    <a:pt x="1322" y="0"/>
                  </a:moveTo>
                  <a:cubicBezTo>
                    <a:pt x="1295" y="27"/>
                    <a:pt x="1264" y="43"/>
                    <a:pt x="1224" y="43"/>
                  </a:cubicBezTo>
                  <a:cubicBezTo>
                    <a:pt x="1192" y="43"/>
                    <a:pt x="1154" y="33"/>
                    <a:pt x="1107" y="12"/>
                  </a:cubicBezTo>
                  <a:cubicBezTo>
                    <a:pt x="1095" y="12"/>
                    <a:pt x="1083" y="36"/>
                    <a:pt x="1072" y="48"/>
                  </a:cubicBezTo>
                  <a:cubicBezTo>
                    <a:pt x="810" y="227"/>
                    <a:pt x="572" y="429"/>
                    <a:pt x="262" y="488"/>
                  </a:cubicBezTo>
                  <a:cubicBezTo>
                    <a:pt x="476" y="477"/>
                    <a:pt x="655" y="417"/>
                    <a:pt x="810" y="286"/>
                  </a:cubicBezTo>
                  <a:cubicBezTo>
                    <a:pt x="798" y="274"/>
                    <a:pt x="798" y="274"/>
                    <a:pt x="786" y="274"/>
                  </a:cubicBezTo>
                  <a:cubicBezTo>
                    <a:pt x="790" y="267"/>
                    <a:pt x="792" y="264"/>
                    <a:pt x="794" y="264"/>
                  </a:cubicBezTo>
                  <a:cubicBezTo>
                    <a:pt x="799" y="264"/>
                    <a:pt x="801" y="278"/>
                    <a:pt x="810" y="286"/>
                  </a:cubicBezTo>
                  <a:cubicBezTo>
                    <a:pt x="810" y="298"/>
                    <a:pt x="833" y="310"/>
                    <a:pt x="845" y="334"/>
                  </a:cubicBezTo>
                  <a:cubicBezTo>
                    <a:pt x="726" y="572"/>
                    <a:pt x="441" y="429"/>
                    <a:pt x="298" y="596"/>
                  </a:cubicBezTo>
                  <a:cubicBezTo>
                    <a:pt x="274" y="584"/>
                    <a:pt x="262" y="524"/>
                    <a:pt x="250" y="488"/>
                  </a:cubicBezTo>
                  <a:cubicBezTo>
                    <a:pt x="179" y="512"/>
                    <a:pt x="95" y="512"/>
                    <a:pt x="24" y="512"/>
                  </a:cubicBezTo>
                  <a:cubicBezTo>
                    <a:pt x="12" y="524"/>
                    <a:pt x="0" y="584"/>
                    <a:pt x="0" y="655"/>
                  </a:cubicBezTo>
                  <a:cubicBezTo>
                    <a:pt x="86" y="698"/>
                    <a:pt x="170" y="714"/>
                    <a:pt x="252" y="714"/>
                  </a:cubicBezTo>
                  <a:cubicBezTo>
                    <a:pt x="419" y="714"/>
                    <a:pt x="578" y="647"/>
                    <a:pt x="738" y="608"/>
                  </a:cubicBezTo>
                  <a:lnTo>
                    <a:pt x="738" y="608"/>
                  </a:lnTo>
                  <a:cubicBezTo>
                    <a:pt x="661" y="652"/>
                    <a:pt x="574" y="716"/>
                    <a:pt x="467" y="716"/>
                  </a:cubicBezTo>
                  <a:cubicBezTo>
                    <a:pt x="458" y="716"/>
                    <a:pt x="449" y="716"/>
                    <a:pt x="441" y="715"/>
                  </a:cubicBezTo>
                  <a:cubicBezTo>
                    <a:pt x="321" y="715"/>
                    <a:pt x="239" y="745"/>
                    <a:pt x="145" y="745"/>
                  </a:cubicBezTo>
                  <a:cubicBezTo>
                    <a:pt x="107" y="745"/>
                    <a:pt x="68" y="740"/>
                    <a:pt x="24" y="727"/>
                  </a:cubicBezTo>
                  <a:lnTo>
                    <a:pt x="0" y="715"/>
                  </a:lnTo>
                  <a:lnTo>
                    <a:pt x="0" y="715"/>
                  </a:lnTo>
                  <a:cubicBezTo>
                    <a:pt x="0" y="762"/>
                    <a:pt x="0" y="786"/>
                    <a:pt x="12" y="822"/>
                  </a:cubicBezTo>
                  <a:cubicBezTo>
                    <a:pt x="24" y="989"/>
                    <a:pt x="71" y="1191"/>
                    <a:pt x="179" y="1310"/>
                  </a:cubicBezTo>
                  <a:cubicBezTo>
                    <a:pt x="191" y="1310"/>
                    <a:pt x="214" y="1298"/>
                    <a:pt x="214" y="1298"/>
                  </a:cubicBezTo>
                  <a:cubicBezTo>
                    <a:pt x="250" y="1358"/>
                    <a:pt x="262" y="1417"/>
                    <a:pt x="286" y="1477"/>
                  </a:cubicBezTo>
                  <a:cubicBezTo>
                    <a:pt x="405" y="1477"/>
                    <a:pt x="500" y="1465"/>
                    <a:pt x="619" y="1441"/>
                  </a:cubicBezTo>
                  <a:lnTo>
                    <a:pt x="619" y="1441"/>
                  </a:lnTo>
                  <a:cubicBezTo>
                    <a:pt x="512" y="1477"/>
                    <a:pt x="405" y="1500"/>
                    <a:pt x="298" y="1536"/>
                  </a:cubicBezTo>
                  <a:cubicBezTo>
                    <a:pt x="310" y="1608"/>
                    <a:pt x="321" y="1667"/>
                    <a:pt x="369" y="1703"/>
                  </a:cubicBezTo>
                  <a:cubicBezTo>
                    <a:pt x="383" y="1719"/>
                    <a:pt x="398" y="1726"/>
                    <a:pt x="414" y="1726"/>
                  </a:cubicBezTo>
                  <a:cubicBezTo>
                    <a:pt x="467" y="1726"/>
                    <a:pt x="531" y="1655"/>
                    <a:pt x="595" y="1655"/>
                  </a:cubicBezTo>
                  <a:cubicBezTo>
                    <a:pt x="630" y="1663"/>
                    <a:pt x="665" y="1666"/>
                    <a:pt x="700" y="1666"/>
                  </a:cubicBezTo>
                  <a:cubicBezTo>
                    <a:pt x="876" y="1666"/>
                    <a:pt x="1047" y="1580"/>
                    <a:pt x="1226" y="1560"/>
                  </a:cubicBezTo>
                  <a:cubicBezTo>
                    <a:pt x="1393" y="1548"/>
                    <a:pt x="1512" y="1441"/>
                    <a:pt x="1619" y="1346"/>
                  </a:cubicBezTo>
                  <a:cubicBezTo>
                    <a:pt x="1750" y="1179"/>
                    <a:pt x="2000" y="1143"/>
                    <a:pt x="2060" y="941"/>
                  </a:cubicBezTo>
                  <a:cubicBezTo>
                    <a:pt x="2107" y="750"/>
                    <a:pt x="1786" y="477"/>
                    <a:pt x="1584" y="429"/>
                  </a:cubicBezTo>
                  <a:cubicBezTo>
                    <a:pt x="1572" y="417"/>
                    <a:pt x="1524" y="369"/>
                    <a:pt x="1512" y="346"/>
                  </a:cubicBezTo>
                  <a:cubicBezTo>
                    <a:pt x="1643" y="310"/>
                    <a:pt x="1405" y="119"/>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6"/>
            <p:cNvSpPr/>
            <p:nvPr/>
          </p:nvSpPr>
          <p:spPr>
            <a:xfrm>
              <a:off x="-6253175" y="-1564450"/>
              <a:ext cx="23825" cy="34350"/>
            </a:xfrm>
            <a:custGeom>
              <a:rect b="b" l="l" r="r" t="t"/>
              <a:pathLst>
                <a:path extrusionOk="0" h="1374" w="953">
                  <a:moveTo>
                    <a:pt x="584" y="302"/>
                  </a:moveTo>
                  <a:lnTo>
                    <a:pt x="584" y="302"/>
                  </a:lnTo>
                  <a:cubicBezTo>
                    <a:pt x="632" y="374"/>
                    <a:pt x="655" y="433"/>
                    <a:pt x="691" y="493"/>
                  </a:cubicBezTo>
                  <a:cubicBezTo>
                    <a:pt x="643" y="445"/>
                    <a:pt x="620" y="409"/>
                    <a:pt x="584" y="302"/>
                  </a:cubicBezTo>
                  <a:close/>
                  <a:moveTo>
                    <a:pt x="154" y="1165"/>
                  </a:moveTo>
                  <a:cubicBezTo>
                    <a:pt x="168" y="1165"/>
                    <a:pt x="144" y="1245"/>
                    <a:pt x="154" y="1245"/>
                  </a:cubicBezTo>
                  <a:cubicBezTo>
                    <a:pt x="156" y="1245"/>
                    <a:pt x="160" y="1241"/>
                    <a:pt x="167" y="1231"/>
                  </a:cubicBezTo>
                  <a:lnTo>
                    <a:pt x="167" y="1231"/>
                  </a:lnTo>
                  <a:cubicBezTo>
                    <a:pt x="159" y="1247"/>
                    <a:pt x="140" y="1275"/>
                    <a:pt x="125" y="1298"/>
                  </a:cubicBezTo>
                  <a:lnTo>
                    <a:pt x="125" y="1298"/>
                  </a:lnTo>
                  <a:cubicBezTo>
                    <a:pt x="130" y="1278"/>
                    <a:pt x="123" y="1260"/>
                    <a:pt x="115" y="1260"/>
                  </a:cubicBezTo>
                  <a:lnTo>
                    <a:pt x="115" y="1260"/>
                  </a:lnTo>
                  <a:cubicBezTo>
                    <a:pt x="113" y="1260"/>
                    <a:pt x="110" y="1262"/>
                    <a:pt x="108" y="1267"/>
                  </a:cubicBezTo>
                  <a:cubicBezTo>
                    <a:pt x="108" y="1255"/>
                    <a:pt x="120" y="1231"/>
                    <a:pt x="120" y="1207"/>
                  </a:cubicBezTo>
                  <a:cubicBezTo>
                    <a:pt x="139" y="1177"/>
                    <a:pt x="149" y="1165"/>
                    <a:pt x="154" y="1165"/>
                  </a:cubicBezTo>
                  <a:close/>
                  <a:moveTo>
                    <a:pt x="191" y="1"/>
                  </a:moveTo>
                  <a:cubicBezTo>
                    <a:pt x="152" y="1"/>
                    <a:pt x="115" y="15"/>
                    <a:pt x="84" y="64"/>
                  </a:cubicBezTo>
                  <a:cubicBezTo>
                    <a:pt x="1" y="195"/>
                    <a:pt x="60" y="636"/>
                    <a:pt x="96" y="767"/>
                  </a:cubicBezTo>
                  <a:lnTo>
                    <a:pt x="96" y="874"/>
                  </a:lnTo>
                  <a:cubicBezTo>
                    <a:pt x="94" y="870"/>
                    <a:pt x="92" y="868"/>
                    <a:pt x="91" y="868"/>
                  </a:cubicBezTo>
                  <a:cubicBezTo>
                    <a:pt x="74" y="868"/>
                    <a:pt x="84" y="1100"/>
                    <a:pt x="84" y="1231"/>
                  </a:cubicBezTo>
                  <a:lnTo>
                    <a:pt x="84" y="1326"/>
                  </a:lnTo>
                  <a:cubicBezTo>
                    <a:pt x="84" y="1326"/>
                    <a:pt x="100" y="1300"/>
                    <a:pt x="107" y="1300"/>
                  </a:cubicBezTo>
                  <a:cubicBezTo>
                    <a:pt x="110" y="1300"/>
                    <a:pt x="112" y="1306"/>
                    <a:pt x="108" y="1326"/>
                  </a:cubicBezTo>
                  <a:cubicBezTo>
                    <a:pt x="108" y="1326"/>
                    <a:pt x="100" y="1350"/>
                    <a:pt x="90" y="1365"/>
                  </a:cubicBezTo>
                  <a:lnTo>
                    <a:pt x="90" y="1365"/>
                  </a:lnTo>
                  <a:cubicBezTo>
                    <a:pt x="103" y="1349"/>
                    <a:pt x="132" y="1311"/>
                    <a:pt x="167" y="1267"/>
                  </a:cubicBezTo>
                  <a:cubicBezTo>
                    <a:pt x="298" y="1112"/>
                    <a:pt x="239" y="1088"/>
                    <a:pt x="227" y="1029"/>
                  </a:cubicBezTo>
                  <a:cubicBezTo>
                    <a:pt x="230" y="1029"/>
                    <a:pt x="235" y="1028"/>
                    <a:pt x="241" y="1028"/>
                  </a:cubicBezTo>
                  <a:cubicBezTo>
                    <a:pt x="255" y="1028"/>
                    <a:pt x="271" y="1034"/>
                    <a:pt x="262" y="1076"/>
                  </a:cubicBezTo>
                  <a:cubicBezTo>
                    <a:pt x="239" y="1136"/>
                    <a:pt x="286" y="1124"/>
                    <a:pt x="215" y="1207"/>
                  </a:cubicBezTo>
                  <a:cubicBezTo>
                    <a:pt x="239" y="1183"/>
                    <a:pt x="274" y="1159"/>
                    <a:pt x="286" y="1159"/>
                  </a:cubicBezTo>
                  <a:cubicBezTo>
                    <a:pt x="393" y="1040"/>
                    <a:pt x="560" y="909"/>
                    <a:pt x="643" y="790"/>
                  </a:cubicBezTo>
                  <a:lnTo>
                    <a:pt x="632" y="778"/>
                  </a:lnTo>
                  <a:cubicBezTo>
                    <a:pt x="667" y="731"/>
                    <a:pt x="703" y="683"/>
                    <a:pt x="751" y="648"/>
                  </a:cubicBezTo>
                  <a:cubicBezTo>
                    <a:pt x="739" y="588"/>
                    <a:pt x="715" y="540"/>
                    <a:pt x="691" y="493"/>
                  </a:cubicBezTo>
                  <a:lnTo>
                    <a:pt x="691" y="493"/>
                  </a:lnTo>
                  <a:cubicBezTo>
                    <a:pt x="739" y="528"/>
                    <a:pt x="763" y="552"/>
                    <a:pt x="798" y="600"/>
                  </a:cubicBezTo>
                  <a:cubicBezTo>
                    <a:pt x="858" y="552"/>
                    <a:pt x="893" y="505"/>
                    <a:pt x="917" y="469"/>
                  </a:cubicBezTo>
                  <a:cubicBezTo>
                    <a:pt x="953" y="386"/>
                    <a:pt x="858" y="421"/>
                    <a:pt x="834" y="374"/>
                  </a:cubicBezTo>
                  <a:cubicBezTo>
                    <a:pt x="822" y="231"/>
                    <a:pt x="703" y="195"/>
                    <a:pt x="643" y="76"/>
                  </a:cubicBezTo>
                  <a:cubicBezTo>
                    <a:pt x="605" y="22"/>
                    <a:pt x="557" y="8"/>
                    <a:pt x="501" y="8"/>
                  </a:cubicBezTo>
                  <a:cubicBezTo>
                    <a:pt x="471" y="8"/>
                    <a:pt x="439" y="12"/>
                    <a:pt x="405" y="16"/>
                  </a:cubicBezTo>
                  <a:cubicBezTo>
                    <a:pt x="388" y="22"/>
                    <a:pt x="372" y="24"/>
                    <a:pt x="355" y="24"/>
                  </a:cubicBezTo>
                  <a:cubicBezTo>
                    <a:pt x="298" y="24"/>
                    <a:pt x="242" y="1"/>
                    <a:pt x="191" y="1"/>
                  </a:cubicBezTo>
                  <a:close/>
                  <a:moveTo>
                    <a:pt x="90" y="1365"/>
                  </a:moveTo>
                  <a:lnTo>
                    <a:pt x="90" y="1365"/>
                  </a:lnTo>
                  <a:cubicBezTo>
                    <a:pt x="86" y="1371"/>
                    <a:pt x="84" y="1374"/>
                    <a:pt x="84" y="1374"/>
                  </a:cubicBezTo>
                  <a:cubicBezTo>
                    <a:pt x="86" y="1372"/>
                    <a:pt x="88" y="1369"/>
                    <a:pt x="90" y="1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6"/>
            <p:cNvSpPr/>
            <p:nvPr/>
          </p:nvSpPr>
          <p:spPr>
            <a:xfrm>
              <a:off x="-5494450" y="-2056675"/>
              <a:ext cx="39625" cy="26850"/>
            </a:xfrm>
            <a:custGeom>
              <a:rect b="b" l="l" r="r" t="t"/>
              <a:pathLst>
                <a:path extrusionOk="0" h="1074" w="1585">
                  <a:moveTo>
                    <a:pt x="1167" y="822"/>
                  </a:moveTo>
                  <a:cubicBezTo>
                    <a:pt x="1084" y="834"/>
                    <a:pt x="1048" y="846"/>
                    <a:pt x="989" y="882"/>
                  </a:cubicBezTo>
                  <a:cubicBezTo>
                    <a:pt x="1013" y="846"/>
                    <a:pt x="1072" y="822"/>
                    <a:pt x="1167" y="822"/>
                  </a:cubicBezTo>
                  <a:close/>
                  <a:moveTo>
                    <a:pt x="334" y="1"/>
                  </a:moveTo>
                  <a:lnTo>
                    <a:pt x="310" y="13"/>
                  </a:lnTo>
                  <a:cubicBezTo>
                    <a:pt x="251" y="132"/>
                    <a:pt x="239" y="275"/>
                    <a:pt x="120" y="358"/>
                  </a:cubicBezTo>
                  <a:cubicBezTo>
                    <a:pt x="215" y="310"/>
                    <a:pt x="286" y="251"/>
                    <a:pt x="298" y="167"/>
                  </a:cubicBezTo>
                  <a:cubicBezTo>
                    <a:pt x="334" y="179"/>
                    <a:pt x="346" y="191"/>
                    <a:pt x="358" y="191"/>
                  </a:cubicBezTo>
                  <a:cubicBezTo>
                    <a:pt x="429" y="346"/>
                    <a:pt x="191" y="298"/>
                    <a:pt x="227" y="417"/>
                  </a:cubicBezTo>
                  <a:cubicBezTo>
                    <a:pt x="191" y="406"/>
                    <a:pt x="155" y="370"/>
                    <a:pt x="120" y="358"/>
                  </a:cubicBezTo>
                  <a:cubicBezTo>
                    <a:pt x="96" y="370"/>
                    <a:pt x="60" y="394"/>
                    <a:pt x="12" y="406"/>
                  </a:cubicBezTo>
                  <a:cubicBezTo>
                    <a:pt x="1" y="417"/>
                    <a:pt x="48" y="453"/>
                    <a:pt x="108" y="489"/>
                  </a:cubicBezTo>
                  <a:cubicBezTo>
                    <a:pt x="132" y="491"/>
                    <a:pt x="154" y="493"/>
                    <a:pt x="174" y="493"/>
                  </a:cubicBezTo>
                  <a:cubicBezTo>
                    <a:pt x="342" y="493"/>
                    <a:pt x="380" y="411"/>
                    <a:pt x="465" y="358"/>
                  </a:cubicBezTo>
                  <a:lnTo>
                    <a:pt x="465" y="358"/>
                  </a:lnTo>
                  <a:cubicBezTo>
                    <a:pt x="453" y="406"/>
                    <a:pt x="453" y="465"/>
                    <a:pt x="370" y="465"/>
                  </a:cubicBezTo>
                  <a:cubicBezTo>
                    <a:pt x="298" y="489"/>
                    <a:pt x="298" y="548"/>
                    <a:pt x="191" y="548"/>
                  </a:cubicBezTo>
                  <a:lnTo>
                    <a:pt x="179" y="548"/>
                  </a:lnTo>
                  <a:cubicBezTo>
                    <a:pt x="215" y="572"/>
                    <a:pt x="239" y="596"/>
                    <a:pt x="227" y="608"/>
                  </a:cubicBezTo>
                  <a:cubicBezTo>
                    <a:pt x="346" y="703"/>
                    <a:pt x="524" y="810"/>
                    <a:pt x="667" y="870"/>
                  </a:cubicBezTo>
                  <a:cubicBezTo>
                    <a:pt x="691" y="870"/>
                    <a:pt x="691" y="846"/>
                    <a:pt x="691" y="846"/>
                  </a:cubicBezTo>
                  <a:cubicBezTo>
                    <a:pt x="751" y="882"/>
                    <a:pt x="786" y="906"/>
                    <a:pt x="846" y="941"/>
                  </a:cubicBezTo>
                  <a:cubicBezTo>
                    <a:pt x="894" y="929"/>
                    <a:pt x="941" y="894"/>
                    <a:pt x="989" y="882"/>
                  </a:cubicBezTo>
                  <a:lnTo>
                    <a:pt x="989" y="882"/>
                  </a:lnTo>
                  <a:cubicBezTo>
                    <a:pt x="953" y="906"/>
                    <a:pt x="941" y="941"/>
                    <a:pt x="905" y="965"/>
                  </a:cubicBezTo>
                  <a:cubicBezTo>
                    <a:pt x="965" y="1013"/>
                    <a:pt x="1024" y="1048"/>
                    <a:pt x="1072" y="1060"/>
                  </a:cubicBezTo>
                  <a:cubicBezTo>
                    <a:pt x="1086" y="1070"/>
                    <a:pt x="1095" y="1074"/>
                    <a:pt x="1101" y="1074"/>
                  </a:cubicBezTo>
                  <a:cubicBezTo>
                    <a:pt x="1124" y="1074"/>
                    <a:pt x="1094" y="1013"/>
                    <a:pt x="1132" y="1013"/>
                  </a:cubicBezTo>
                  <a:cubicBezTo>
                    <a:pt x="1263" y="1013"/>
                    <a:pt x="1286" y="941"/>
                    <a:pt x="1382" y="929"/>
                  </a:cubicBezTo>
                  <a:cubicBezTo>
                    <a:pt x="1465" y="906"/>
                    <a:pt x="1465" y="870"/>
                    <a:pt x="1465" y="810"/>
                  </a:cubicBezTo>
                  <a:cubicBezTo>
                    <a:pt x="1441" y="715"/>
                    <a:pt x="1584" y="715"/>
                    <a:pt x="1501" y="608"/>
                  </a:cubicBezTo>
                  <a:cubicBezTo>
                    <a:pt x="1429" y="513"/>
                    <a:pt x="1048" y="310"/>
                    <a:pt x="894" y="286"/>
                  </a:cubicBezTo>
                  <a:cubicBezTo>
                    <a:pt x="870" y="275"/>
                    <a:pt x="822" y="239"/>
                    <a:pt x="786" y="227"/>
                  </a:cubicBezTo>
                  <a:cubicBezTo>
                    <a:pt x="870" y="215"/>
                    <a:pt x="596" y="72"/>
                    <a:pt x="465" y="1"/>
                  </a:cubicBezTo>
                  <a:cubicBezTo>
                    <a:pt x="465" y="8"/>
                    <a:pt x="447" y="20"/>
                    <a:pt x="415" y="20"/>
                  </a:cubicBezTo>
                  <a:cubicBezTo>
                    <a:pt x="394" y="20"/>
                    <a:pt x="367" y="15"/>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6"/>
            <p:cNvSpPr/>
            <p:nvPr/>
          </p:nvSpPr>
          <p:spPr>
            <a:xfrm>
              <a:off x="-6362425" y="-2136100"/>
              <a:ext cx="34850" cy="36300"/>
            </a:xfrm>
            <a:custGeom>
              <a:rect b="b" l="l" r="r" t="t"/>
              <a:pathLst>
                <a:path extrusionOk="0" h="1452" w="1394">
                  <a:moveTo>
                    <a:pt x="632" y="0"/>
                  </a:moveTo>
                  <a:cubicBezTo>
                    <a:pt x="541" y="0"/>
                    <a:pt x="458" y="51"/>
                    <a:pt x="382" y="118"/>
                  </a:cubicBezTo>
                  <a:cubicBezTo>
                    <a:pt x="287" y="213"/>
                    <a:pt x="72" y="201"/>
                    <a:pt x="25" y="368"/>
                  </a:cubicBezTo>
                  <a:cubicBezTo>
                    <a:pt x="1" y="535"/>
                    <a:pt x="299" y="844"/>
                    <a:pt x="430" y="927"/>
                  </a:cubicBezTo>
                  <a:cubicBezTo>
                    <a:pt x="441" y="963"/>
                    <a:pt x="477" y="1011"/>
                    <a:pt x="489" y="1035"/>
                  </a:cubicBezTo>
                  <a:cubicBezTo>
                    <a:pt x="406" y="1035"/>
                    <a:pt x="596" y="1261"/>
                    <a:pt x="668" y="1392"/>
                  </a:cubicBezTo>
                  <a:cubicBezTo>
                    <a:pt x="670" y="1389"/>
                    <a:pt x="675" y="1388"/>
                    <a:pt x="681" y="1388"/>
                  </a:cubicBezTo>
                  <a:cubicBezTo>
                    <a:pt x="702" y="1388"/>
                    <a:pt x="741" y="1405"/>
                    <a:pt x="787" y="1451"/>
                  </a:cubicBezTo>
                  <a:lnTo>
                    <a:pt x="799" y="1439"/>
                  </a:lnTo>
                  <a:cubicBezTo>
                    <a:pt x="897" y="1390"/>
                    <a:pt x="995" y="1308"/>
                    <a:pt x="1114" y="1308"/>
                  </a:cubicBezTo>
                  <a:cubicBezTo>
                    <a:pt x="1139" y="1308"/>
                    <a:pt x="1165" y="1312"/>
                    <a:pt x="1192" y="1320"/>
                  </a:cubicBezTo>
                  <a:cubicBezTo>
                    <a:pt x="1144" y="1291"/>
                    <a:pt x="1096" y="1276"/>
                    <a:pt x="1050" y="1276"/>
                  </a:cubicBezTo>
                  <a:cubicBezTo>
                    <a:pt x="1004" y="1276"/>
                    <a:pt x="959" y="1291"/>
                    <a:pt x="918" y="1320"/>
                  </a:cubicBezTo>
                  <a:cubicBezTo>
                    <a:pt x="918" y="1308"/>
                    <a:pt x="918" y="1273"/>
                    <a:pt x="906" y="1261"/>
                  </a:cubicBezTo>
                  <a:cubicBezTo>
                    <a:pt x="924" y="1206"/>
                    <a:pt x="951" y="1189"/>
                    <a:pt x="982" y="1189"/>
                  </a:cubicBezTo>
                  <a:cubicBezTo>
                    <a:pt x="1031" y="1189"/>
                    <a:pt x="1090" y="1231"/>
                    <a:pt x="1137" y="1231"/>
                  </a:cubicBezTo>
                  <a:cubicBezTo>
                    <a:pt x="1158" y="1231"/>
                    <a:pt x="1177" y="1224"/>
                    <a:pt x="1192" y="1201"/>
                  </a:cubicBezTo>
                  <a:cubicBezTo>
                    <a:pt x="1192" y="1225"/>
                    <a:pt x="1203" y="1285"/>
                    <a:pt x="1203" y="1320"/>
                  </a:cubicBezTo>
                  <a:cubicBezTo>
                    <a:pt x="1239" y="1332"/>
                    <a:pt x="1263" y="1344"/>
                    <a:pt x="1299" y="1380"/>
                  </a:cubicBezTo>
                  <a:cubicBezTo>
                    <a:pt x="1299" y="1380"/>
                    <a:pt x="1311" y="1320"/>
                    <a:pt x="1323" y="1249"/>
                  </a:cubicBezTo>
                  <a:cubicBezTo>
                    <a:pt x="1239" y="1035"/>
                    <a:pt x="1084" y="1070"/>
                    <a:pt x="953" y="1046"/>
                  </a:cubicBezTo>
                  <a:cubicBezTo>
                    <a:pt x="991" y="1039"/>
                    <a:pt x="1029" y="1017"/>
                    <a:pt x="1066" y="1017"/>
                  </a:cubicBezTo>
                  <a:cubicBezTo>
                    <a:pt x="1088" y="1017"/>
                    <a:pt x="1110" y="1025"/>
                    <a:pt x="1132" y="1046"/>
                  </a:cubicBezTo>
                  <a:cubicBezTo>
                    <a:pt x="1203" y="1094"/>
                    <a:pt x="1275" y="1070"/>
                    <a:pt x="1334" y="1154"/>
                  </a:cubicBezTo>
                  <a:lnTo>
                    <a:pt x="1358" y="1166"/>
                  </a:lnTo>
                  <a:cubicBezTo>
                    <a:pt x="1358" y="1142"/>
                    <a:pt x="1370" y="1106"/>
                    <a:pt x="1358" y="1070"/>
                  </a:cubicBezTo>
                  <a:cubicBezTo>
                    <a:pt x="1370" y="916"/>
                    <a:pt x="1394" y="713"/>
                    <a:pt x="1370" y="558"/>
                  </a:cubicBezTo>
                  <a:lnTo>
                    <a:pt x="1334" y="558"/>
                  </a:lnTo>
                  <a:cubicBezTo>
                    <a:pt x="1323" y="499"/>
                    <a:pt x="1334" y="439"/>
                    <a:pt x="1334" y="380"/>
                  </a:cubicBezTo>
                  <a:cubicBezTo>
                    <a:pt x="1263" y="356"/>
                    <a:pt x="1192" y="320"/>
                    <a:pt x="1120" y="308"/>
                  </a:cubicBezTo>
                  <a:cubicBezTo>
                    <a:pt x="1013" y="296"/>
                    <a:pt x="918" y="273"/>
                    <a:pt x="799" y="213"/>
                  </a:cubicBezTo>
                  <a:lnTo>
                    <a:pt x="799" y="213"/>
                  </a:lnTo>
                  <a:cubicBezTo>
                    <a:pt x="918" y="261"/>
                    <a:pt x="1025" y="273"/>
                    <a:pt x="1120" y="308"/>
                  </a:cubicBezTo>
                  <a:cubicBezTo>
                    <a:pt x="1203" y="308"/>
                    <a:pt x="1275" y="308"/>
                    <a:pt x="1358" y="320"/>
                  </a:cubicBezTo>
                  <a:cubicBezTo>
                    <a:pt x="1358" y="249"/>
                    <a:pt x="1358" y="189"/>
                    <a:pt x="1334" y="142"/>
                  </a:cubicBezTo>
                  <a:cubicBezTo>
                    <a:pt x="1330" y="112"/>
                    <a:pt x="1314" y="104"/>
                    <a:pt x="1294" y="104"/>
                  </a:cubicBezTo>
                  <a:cubicBezTo>
                    <a:pt x="1264" y="104"/>
                    <a:pt x="1224" y="122"/>
                    <a:pt x="1197" y="122"/>
                  </a:cubicBezTo>
                  <a:cubicBezTo>
                    <a:pt x="1190" y="122"/>
                    <a:pt x="1184" y="121"/>
                    <a:pt x="1180" y="118"/>
                  </a:cubicBezTo>
                  <a:cubicBezTo>
                    <a:pt x="1025" y="11"/>
                    <a:pt x="858" y="58"/>
                    <a:pt x="703" y="11"/>
                  </a:cubicBezTo>
                  <a:cubicBezTo>
                    <a:pt x="679" y="3"/>
                    <a:pt x="656" y="0"/>
                    <a:pt x="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6"/>
            <p:cNvSpPr/>
            <p:nvPr/>
          </p:nvSpPr>
          <p:spPr>
            <a:xfrm>
              <a:off x="-6088875" y="-2071900"/>
              <a:ext cx="38125" cy="13775"/>
            </a:xfrm>
            <a:custGeom>
              <a:rect b="b" l="l" r="r" t="t"/>
              <a:pathLst>
                <a:path extrusionOk="0" h="551" w="1525">
                  <a:moveTo>
                    <a:pt x="453" y="74"/>
                  </a:moveTo>
                  <a:lnTo>
                    <a:pt x="453" y="74"/>
                  </a:lnTo>
                  <a:cubicBezTo>
                    <a:pt x="429" y="110"/>
                    <a:pt x="394" y="122"/>
                    <a:pt x="310" y="122"/>
                  </a:cubicBezTo>
                  <a:cubicBezTo>
                    <a:pt x="382" y="110"/>
                    <a:pt x="417" y="86"/>
                    <a:pt x="453" y="74"/>
                  </a:cubicBezTo>
                  <a:close/>
                  <a:moveTo>
                    <a:pt x="295" y="0"/>
                  </a:moveTo>
                  <a:cubicBezTo>
                    <a:pt x="257" y="0"/>
                    <a:pt x="305" y="26"/>
                    <a:pt x="275" y="26"/>
                  </a:cubicBezTo>
                  <a:cubicBezTo>
                    <a:pt x="156" y="26"/>
                    <a:pt x="179" y="74"/>
                    <a:pt x="84" y="86"/>
                  </a:cubicBezTo>
                  <a:cubicBezTo>
                    <a:pt x="25" y="110"/>
                    <a:pt x="48" y="133"/>
                    <a:pt x="72" y="169"/>
                  </a:cubicBezTo>
                  <a:cubicBezTo>
                    <a:pt x="132" y="205"/>
                    <a:pt x="1" y="229"/>
                    <a:pt x="120" y="264"/>
                  </a:cubicBezTo>
                  <a:cubicBezTo>
                    <a:pt x="239" y="324"/>
                    <a:pt x="656" y="407"/>
                    <a:pt x="798" y="419"/>
                  </a:cubicBezTo>
                  <a:cubicBezTo>
                    <a:pt x="834" y="431"/>
                    <a:pt x="894" y="443"/>
                    <a:pt x="918" y="443"/>
                  </a:cubicBezTo>
                  <a:cubicBezTo>
                    <a:pt x="846" y="467"/>
                    <a:pt x="1144" y="526"/>
                    <a:pt x="1287" y="550"/>
                  </a:cubicBezTo>
                  <a:cubicBezTo>
                    <a:pt x="1287" y="542"/>
                    <a:pt x="1304" y="533"/>
                    <a:pt x="1344" y="533"/>
                  </a:cubicBezTo>
                  <a:cubicBezTo>
                    <a:pt x="1361" y="533"/>
                    <a:pt x="1381" y="535"/>
                    <a:pt x="1406" y="538"/>
                  </a:cubicBezTo>
                  <a:lnTo>
                    <a:pt x="1406" y="526"/>
                  </a:lnTo>
                  <a:cubicBezTo>
                    <a:pt x="1430" y="467"/>
                    <a:pt x="1382" y="383"/>
                    <a:pt x="1453" y="324"/>
                  </a:cubicBezTo>
                  <a:lnTo>
                    <a:pt x="1453" y="324"/>
                  </a:lnTo>
                  <a:cubicBezTo>
                    <a:pt x="1382" y="360"/>
                    <a:pt x="1346" y="383"/>
                    <a:pt x="1370" y="431"/>
                  </a:cubicBezTo>
                  <a:cubicBezTo>
                    <a:pt x="1346" y="431"/>
                    <a:pt x="1322" y="419"/>
                    <a:pt x="1310" y="419"/>
                  </a:cubicBezTo>
                  <a:cubicBezTo>
                    <a:pt x="1168" y="348"/>
                    <a:pt x="1406" y="360"/>
                    <a:pt x="1334" y="300"/>
                  </a:cubicBezTo>
                  <a:lnTo>
                    <a:pt x="1334" y="300"/>
                  </a:lnTo>
                  <a:cubicBezTo>
                    <a:pt x="1370" y="312"/>
                    <a:pt x="1430" y="324"/>
                    <a:pt x="1453" y="324"/>
                  </a:cubicBezTo>
                  <a:cubicBezTo>
                    <a:pt x="1465" y="312"/>
                    <a:pt x="1501" y="312"/>
                    <a:pt x="1525" y="300"/>
                  </a:cubicBezTo>
                  <a:cubicBezTo>
                    <a:pt x="1525" y="300"/>
                    <a:pt x="1489" y="264"/>
                    <a:pt x="1406" y="253"/>
                  </a:cubicBezTo>
                  <a:cubicBezTo>
                    <a:pt x="1203" y="253"/>
                    <a:pt x="1203" y="312"/>
                    <a:pt x="1144" y="348"/>
                  </a:cubicBezTo>
                  <a:cubicBezTo>
                    <a:pt x="1144" y="312"/>
                    <a:pt x="1132" y="288"/>
                    <a:pt x="1191" y="288"/>
                  </a:cubicBezTo>
                  <a:cubicBezTo>
                    <a:pt x="1251" y="264"/>
                    <a:pt x="1239" y="229"/>
                    <a:pt x="1322" y="229"/>
                  </a:cubicBezTo>
                  <a:lnTo>
                    <a:pt x="1334" y="229"/>
                  </a:lnTo>
                  <a:cubicBezTo>
                    <a:pt x="1310" y="205"/>
                    <a:pt x="1263" y="205"/>
                    <a:pt x="1239" y="181"/>
                  </a:cubicBezTo>
                  <a:cubicBezTo>
                    <a:pt x="1084" y="145"/>
                    <a:pt x="870" y="86"/>
                    <a:pt x="727" y="74"/>
                  </a:cubicBezTo>
                  <a:lnTo>
                    <a:pt x="727" y="86"/>
                  </a:lnTo>
                  <a:lnTo>
                    <a:pt x="548" y="50"/>
                  </a:lnTo>
                  <a:cubicBezTo>
                    <a:pt x="525" y="50"/>
                    <a:pt x="489" y="62"/>
                    <a:pt x="453" y="74"/>
                  </a:cubicBezTo>
                  <a:cubicBezTo>
                    <a:pt x="489" y="62"/>
                    <a:pt x="489" y="50"/>
                    <a:pt x="501" y="26"/>
                  </a:cubicBezTo>
                  <a:cubicBezTo>
                    <a:pt x="429" y="14"/>
                    <a:pt x="370" y="2"/>
                    <a:pt x="322" y="2"/>
                  </a:cubicBezTo>
                  <a:cubicBezTo>
                    <a:pt x="310" y="1"/>
                    <a:pt x="302"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 name="Google Shape;936;p46"/>
          <p:cNvSpPr/>
          <p:nvPr/>
        </p:nvSpPr>
        <p:spPr>
          <a:xfrm>
            <a:off x="5640750" y="0"/>
            <a:ext cx="3503176" cy="5223275"/>
          </a:xfrm>
          <a:custGeom>
            <a:rect b="b" l="l" r="r" t="t"/>
            <a:pathLst>
              <a:path extrusionOk="0" h="208931" w="154240">
                <a:moveTo>
                  <a:pt x="8872" y="3956"/>
                </a:moveTo>
                <a:cubicBezTo>
                  <a:pt x="8353" y="4056"/>
                  <a:pt x="7993" y="4496"/>
                  <a:pt x="7973" y="5015"/>
                </a:cubicBezTo>
                <a:lnTo>
                  <a:pt x="7134" y="46877"/>
                </a:lnTo>
                <a:lnTo>
                  <a:pt x="7993" y="3956"/>
                </a:lnTo>
                <a:close/>
                <a:moveTo>
                  <a:pt x="5755" y="87501"/>
                </a:moveTo>
                <a:lnTo>
                  <a:pt x="5755" y="87501"/>
                </a:lnTo>
                <a:cubicBezTo>
                  <a:pt x="5575" y="92376"/>
                  <a:pt x="5395" y="97052"/>
                  <a:pt x="5215" y="101548"/>
                </a:cubicBezTo>
                <a:cubicBezTo>
                  <a:pt x="4356" y="123308"/>
                  <a:pt x="3417" y="142711"/>
                  <a:pt x="2378" y="160375"/>
                </a:cubicBezTo>
                <a:cubicBezTo>
                  <a:pt x="2318" y="157897"/>
                  <a:pt x="2338" y="155439"/>
                  <a:pt x="2398" y="152941"/>
                </a:cubicBezTo>
                <a:cubicBezTo>
                  <a:pt x="3257" y="131820"/>
                  <a:pt x="4036" y="110420"/>
                  <a:pt x="4776" y="87561"/>
                </a:cubicBezTo>
                <a:lnTo>
                  <a:pt x="5295" y="87581"/>
                </a:lnTo>
                <a:cubicBezTo>
                  <a:pt x="5455" y="87581"/>
                  <a:pt x="5615" y="87541"/>
                  <a:pt x="5755" y="87501"/>
                </a:cubicBezTo>
                <a:close/>
                <a:moveTo>
                  <a:pt x="150023" y="4176"/>
                </a:moveTo>
                <a:lnTo>
                  <a:pt x="149604" y="38145"/>
                </a:lnTo>
                <a:lnTo>
                  <a:pt x="149404" y="52492"/>
                </a:lnTo>
                <a:cubicBezTo>
                  <a:pt x="149324" y="62743"/>
                  <a:pt x="149324" y="72254"/>
                  <a:pt x="149464" y="81546"/>
                </a:cubicBezTo>
                <a:cubicBezTo>
                  <a:pt x="149464" y="82160"/>
                  <a:pt x="149973" y="82628"/>
                  <a:pt x="150557" y="82628"/>
                </a:cubicBezTo>
                <a:cubicBezTo>
                  <a:pt x="150658" y="82628"/>
                  <a:pt x="150760" y="82614"/>
                  <a:pt x="150863" y="82585"/>
                </a:cubicBezTo>
                <a:lnTo>
                  <a:pt x="150863" y="82585"/>
                </a:lnTo>
                <a:lnTo>
                  <a:pt x="149104" y="185432"/>
                </a:lnTo>
                <a:lnTo>
                  <a:pt x="148685" y="206753"/>
                </a:lnTo>
                <a:lnTo>
                  <a:pt x="143429" y="206693"/>
                </a:lnTo>
                <a:lnTo>
                  <a:pt x="134777" y="206273"/>
                </a:lnTo>
                <a:lnTo>
                  <a:pt x="57987" y="205674"/>
                </a:lnTo>
                <a:cubicBezTo>
                  <a:pt x="53991" y="205434"/>
                  <a:pt x="49775" y="205214"/>
                  <a:pt x="45499" y="205034"/>
                </a:cubicBezTo>
                <a:cubicBezTo>
                  <a:pt x="38165" y="204734"/>
                  <a:pt x="30572" y="204515"/>
                  <a:pt x="22340" y="204415"/>
                </a:cubicBezTo>
                <a:cubicBezTo>
                  <a:pt x="22260" y="203755"/>
                  <a:pt x="21840" y="203176"/>
                  <a:pt x="21501" y="202696"/>
                </a:cubicBezTo>
                <a:cubicBezTo>
                  <a:pt x="21401" y="202556"/>
                  <a:pt x="21261" y="202337"/>
                  <a:pt x="21161" y="202177"/>
                </a:cubicBezTo>
                <a:cubicBezTo>
                  <a:pt x="21837" y="201794"/>
                  <a:pt x="24171" y="201336"/>
                  <a:pt x="31444" y="201336"/>
                </a:cubicBezTo>
                <a:cubicBezTo>
                  <a:pt x="34052" y="201336"/>
                  <a:pt x="37294" y="201395"/>
                  <a:pt x="41322" y="201537"/>
                </a:cubicBezTo>
                <a:cubicBezTo>
                  <a:pt x="41334" y="201538"/>
                  <a:pt x="41346" y="201538"/>
                  <a:pt x="41358" y="201538"/>
                </a:cubicBezTo>
                <a:cubicBezTo>
                  <a:pt x="41962" y="201538"/>
                  <a:pt x="42461" y="201046"/>
                  <a:pt x="42461" y="200438"/>
                </a:cubicBezTo>
                <a:lnTo>
                  <a:pt x="42481" y="198820"/>
                </a:lnTo>
                <a:cubicBezTo>
                  <a:pt x="42481" y="198240"/>
                  <a:pt x="42042" y="197761"/>
                  <a:pt x="41462" y="197701"/>
                </a:cubicBezTo>
                <a:cubicBezTo>
                  <a:pt x="38525" y="197501"/>
                  <a:pt x="35688" y="197241"/>
                  <a:pt x="32910" y="196981"/>
                </a:cubicBezTo>
                <a:lnTo>
                  <a:pt x="11330" y="196722"/>
                </a:lnTo>
                <a:lnTo>
                  <a:pt x="11410" y="193664"/>
                </a:lnTo>
                <a:cubicBezTo>
                  <a:pt x="11410" y="193285"/>
                  <a:pt x="11210" y="192905"/>
                  <a:pt x="10890" y="192705"/>
                </a:cubicBezTo>
                <a:lnTo>
                  <a:pt x="10730" y="192605"/>
                </a:lnTo>
                <a:cubicBezTo>
                  <a:pt x="10542" y="192478"/>
                  <a:pt x="10332" y="192419"/>
                  <a:pt x="10125" y="192419"/>
                </a:cubicBezTo>
                <a:cubicBezTo>
                  <a:pt x="9650" y="192419"/>
                  <a:pt x="9191" y="192730"/>
                  <a:pt x="9052" y="193245"/>
                </a:cubicBezTo>
                <a:cubicBezTo>
                  <a:pt x="8472" y="195463"/>
                  <a:pt x="7973" y="196262"/>
                  <a:pt x="7753" y="196542"/>
                </a:cubicBezTo>
                <a:cubicBezTo>
                  <a:pt x="7413" y="196182"/>
                  <a:pt x="6554" y="194823"/>
                  <a:pt x="5515" y="190108"/>
                </a:cubicBezTo>
                <a:cubicBezTo>
                  <a:pt x="5175" y="188030"/>
                  <a:pt x="4776" y="185732"/>
                  <a:pt x="4396" y="183174"/>
                </a:cubicBezTo>
                <a:lnTo>
                  <a:pt x="4776" y="177179"/>
                </a:lnTo>
                <a:cubicBezTo>
                  <a:pt x="6015" y="155579"/>
                  <a:pt x="6674" y="134198"/>
                  <a:pt x="7393" y="111559"/>
                </a:cubicBezTo>
                <a:cubicBezTo>
                  <a:pt x="7913" y="95254"/>
                  <a:pt x="8432" y="78369"/>
                  <a:pt x="9212" y="60845"/>
                </a:cubicBezTo>
                <a:cubicBezTo>
                  <a:pt x="9491" y="55250"/>
                  <a:pt x="9751" y="49175"/>
                  <a:pt x="9991" y="42781"/>
                </a:cubicBezTo>
                <a:lnTo>
                  <a:pt x="10670" y="6674"/>
                </a:lnTo>
                <a:lnTo>
                  <a:pt x="137055" y="6174"/>
                </a:lnTo>
                <a:cubicBezTo>
                  <a:pt x="137655" y="6154"/>
                  <a:pt x="138134" y="5675"/>
                  <a:pt x="138154" y="5075"/>
                </a:cubicBezTo>
                <a:lnTo>
                  <a:pt x="138134" y="5075"/>
                </a:lnTo>
                <a:cubicBezTo>
                  <a:pt x="138134" y="4736"/>
                  <a:pt x="137974" y="4416"/>
                  <a:pt x="137715" y="4216"/>
                </a:cubicBezTo>
                <a:lnTo>
                  <a:pt x="150023" y="4176"/>
                </a:lnTo>
                <a:close/>
                <a:moveTo>
                  <a:pt x="153121" y="0"/>
                </a:moveTo>
                <a:lnTo>
                  <a:pt x="5735" y="540"/>
                </a:lnTo>
                <a:cubicBezTo>
                  <a:pt x="5135" y="559"/>
                  <a:pt x="4656" y="1019"/>
                  <a:pt x="4636" y="1619"/>
                </a:cubicBezTo>
                <a:lnTo>
                  <a:pt x="3597" y="53831"/>
                </a:lnTo>
                <a:lnTo>
                  <a:pt x="2698" y="83904"/>
                </a:lnTo>
                <a:cubicBezTo>
                  <a:pt x="2678" y="84503"/>
                  <a:pt x="3137" y="85003"/>
                  <a:pt x="3757" y="85023"/>
                </a:cubicBezTo>
                <a:cubicBezTo>
                  <a:pt x="3785" y="85026"/>
                  <a:pt x="3813" y="85028"/>
                  <a:pt x="3842" y="85028"/>
                </a:cubicBezTo>
                <a:cubicBezTo>
                  <a:pt x="3973" y="85028"/>
                  <a:pt x="4105" y="84992"/>
                  <a:pt x="4236" y="84943"/>
                </a:cubicBezTo>
                <a:lnTo>
                  <a:pt x="4236" y="85343"/>
                </a:lnTo>
                <a:lnTo>
                  <a:pt x="3737" y="85343"/>
                </a:lnTo>
                <a:cubicBezTo>
                  <a:pt x="3137" y="85343"/>
                  <a:pt x="2618" y="85802"/>
                  <a:pt x="2618" y="86422"/>
                </a:cubicBezTo>
                <a:cubicBezTo>
                  <a:pt x="1858" y="109661"/>
                  <a:pt x="1079" y="131401"/>
                  <a:pt x="200" y="152861"/>
                </a:cubicBezTo>
                <a:cubicBezTo>
                  <a:pt x="0" y="160954"/>
                  <a:pt x="380" y="169047"/>
                  <a:pt x="1359" y="177099"/>
                </a:cubicBezTo>
                <a:cubicBezTo>
                  <a:pt x="1417" y="177646"/>
                  <a:pt x="1877" y="178059"/>
                  <a:pt x="2438" y="178059"/>
                </a:cubicBezTo>
                <a:cubicBezTo>
                  <a:pt x="2451" y="178059"/>
                  <a:pt x="2465" y="178059"/>
                  <a:pt x="2478" y="178059"/>
                </a:cubicBezTo>
                <a:lnTo>
                  <a:pt x="2518" y="178059"/>
                </a:lnTo>
                <a:lnTo>
                  <a:pt x="2198" y="183154"/>
                </a:lnTo>
                <a:cubicBezTo>
                  <a:pt x="2178" y="183234"/>
                  <a:pt x="2178" y="183314"/>
                  <a:pt x="2198" y="183394"/>
                </a:cubicBezTo>
                <a:cubicBezTo>
                  <a:pt x="2598" y="186011"/>
                  <a:pt x="2997" y="188369"/>
                  <a:pt x="3357" y="190467"/>
                </a:cubicBezTo>
                <a:cubicBezTo>
                  <a:pt x="3357" y="190487"/>
                  <a:pt x="3377" y="190627"/>
                  <a:pt x="3377" y="190647"/>
                </a:cubicBezTo>
                <a:cubicBezTo>
                  <a:pt x="4976" y="197821"/>
                  <a:pt x="6474" y="198820"/>
                  <a:pt x="7733" y="198840"/>
                </a:cubicBezTo>
                <a:cubicBezTo>
                  <a:pt x="7754" y="198840"/>
                  <a:pt x="7775" y="198841"/>
                  <a:pt x="7796" y="198841"/>
                </a:cubicBezTo>
                <a:cubicBezTo>
                  <a:pt x="8314" y="198841"/>
                  <a:pt x="8827" y="198604"/>
                  <a:pt x="9192" y="198220"/>
                </a:cubicBezTo>
                <a:cubicBezTo>
                  <a:pt x="9252" y="198360"/>
                  <a:pt x="9332" y="198480"/>
                  <a:pt x="9432" y="198580"/>
                </a:cubicBezTo>
                <a:cubicBezTo>
                  <a:pt x="9631" y="198780"/>
                  <a:pt x="9911" y="198900"/>
                  <a:pt x="10211" y="198920"/>
                </a:cubicBezTo>
                <a:lnTo>
                  <a:pt x="29753" y="199139"/>
                </a:lnTo>
                <a:cubicBezTo>
                  <a:pt x="21041" y="199239"/>
                  <a:pt x="19662" y="200139"/>
                  <a:pt x="19103" y="201218"/>
                </a:cubicBezTo>
                <a:cubicBezTo>
                  <a:pt x="18523" y="202277"/>
                  <a:pt x="19243" y="203316"/>
                  <a:pt x="19722" y="203995"/>
                </a:cubicBezTo>
                <a:cubicBezTo>
                  <a:pt x="19822" y="204135"/>
                  <a:pt x="19982" y="204335"/>
                  <a:pt x="20082" y="204495"/>
                </a:cubicBezTo>
                <a:lnTo>
                  <a:pt x="20062" y="204495"/>
                </a:lnTo>
                <a:cubicBezTo>
                  <a:pt x="19003" y="204994"/>
                  <a:pt x="19362" y="206553"/>
                  <a:pt x="20521" y="206573"/>
                </a:cubicBezTo>
                <a:cubicBezTo>
                  <a:pt x="29433" y="206673"/>
                  <a:pt x="37566" y="206892"/>
                  <a:pt x="45419" y="207232"/>
                </a:cubicBezTo>
                <a:cubicBezTo>
                  <a:pt x="49675" y="207412"/>
                  <a:pt x="53871" y="207632"/>
                  <a:pt x="57847" y="207872"/>
                </a:cubicBezTo>
                <a:lnTo>
                  <a:pt x="129063" y="208151"/>
                </a:lnTo>
                <a:lnTo>
                  <a:pt x="143370" y="208851"/>
                </a:lnTo>
                <a:lnTo>
                  <a:pt x="149764" y="208931"/>
                </a:lnTo>
                <a:cubicBezTo>
                  <a:pt x="150363" y="208931"/>
                  <a:pt x="150863" y="208451"/>
                  <a:pt x="150883" y="207852"/>
                </a:cubicBezTo>
                <a:lnTo>
                  <a:pt x="151302" y="185452"/>
                </a:lnTo>
                <a:lnTo>
                  <a:pt x="154240" y="1119"/>
                </a:lnTo>
                <a:cubicBezTo>
                  <a:pt x="154240" y="939"/>
                  <a:pt x="154200" y="779"/>
                  <a:pt x="154120" y="619"/>
                </a:cubicBezTo>
                <a:cubicBezTo>
                  <a:pt x="154060" y="520"/>
                  <a:pt x="154000" y="420"/>
                  <a:pt x="153920" y="340"/>
                </a:cubicBezTo>
                <a:cubicBezTo>
                  <a:pt x="153700" y="120"/>
                  <a:pt x="153420" y="0"/>
                  <a:pt x="15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6"/>
          <p:cNvSpPr/>
          <p:nvPr/>
        </p:nvSpPr>
        <p:spPr>
          <a:xfrm rot="5400000">
            <a:off x="4367496" y="216707"/>
            <a:ext cx="28211" cy="3390796"/>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1" name="Shape 941"/>
        <p:cNvGrpSpPr/>
        <p:nvPr/>
      </p:nvGrpSpPr>
      <p:grpSpPr>
        <a:xfrm>
          <a:off x="0" y="0"/>
          <a:ext cx="0" cy="0"/>
          <a:chOff x="0" y="0"/>
          <a:chExt cx="0" cy="0"/>
        </a:xfrm>
      </p:grpSpPr>
      <p:sp>
        <p:nvSpPr>
          <p:cNvPr id="942" name="Google Shape;942;p47"/>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In Depth</a:t>
            </a:r>
            <a:endParaRPr/>
          </a:p>
        </p:txBody>
      </p:sp>
      <p:sp>
        <p:nvSpPr>
          <p:cNvPr id="943" name="Google Shape;943;p47"/>
          <p:cNvSpPr txBox="1"/>
          <p:nvPr/>
        </p:nvSpPr>
        <p:spPr>
          <a:xfrm>
            <a:off x="6269625" y="1909050"/>
            <a:ext cx="1824300" cy="4662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To modify this graph, click on it</a:t>
            </a:r>
            <a:endParaRPr>
              <a:solidFill>
                <a:schemeClr val="lt1"/>
              </a:solidFill>
              <a:latin typeface="Open Sans"/>
              <a:ea typeface="Open Sans"/>
              <a:cs typeface="Open Sans"/>
              <a:sym typeface="Open Sans"/>
            </a:endParaRPr>
          </a:p>
        </p:txBody>
      </p:sp>
      <p:sp>
        <p:nvSpPr>
          <p:cNvPr id="944" name="Google Shape;944;p47"/>
          <p:cNvSpPr txBox="1"/>
          <p:nvPr/>
        </p:nvSpPr>
        <p:spPr>
          <a:xfrm>
            <a:off x="6269625" y="1564650"/>
            <a:ext cx="1824300" cy="3999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b="1" lang="en" sz="1800">
                <a:solidFill>
                  <a:srgbClr val="FD2424"/>
                </a:solidFill>
                <a:latin typeface="Titillium Web"/>
                <a:ea typeface="Titillium Web"/>
                <a:cs typeface="Titillium Web"/>
                <a:sym typeface="Titillium Web"/>
              </a:rPr>
              <a:t>Jupiter</a:t>
            </a:r>
            <a:endParaRPr b="1" sz="1800">
              <a:solidFill>
                <a:srgbClr val="FD2424"/>
              </a:solidFill>
              <a:latin typeface="Titillium Web"/>
              <a:ea typeface="Titillium Web"/>
              <a:cs typeface="Titillium Web"/>
              <a:sym typeface="Titillium Web"/>
            </a:endParaRPr>
          </a:p>
        </p:txBody>
      </p:sp>
      <p:sp>
        <p:nvSpPr>
          <p:cNvPr id="945" name="Google Shape;945;p47"/>
          <p:cNvSpPr txBox="1"/>
          <p:nvPr/>
        </p:nvSpPr>
        <p:spPr>
          <a:xfrm>
            <a:off x="6269625" y="2556350"/>
            <a:ext cx="1824300" cy="3999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b="1" lang="en" sz="1800">
                <a:solidFill>
                  <a:schemeClr val="lt2"/>
                </a:solidFill>
                <a:latin typeface="Titillium Web"/>
                <a:ea typeface="Titillium Web"/>
                <a:cs typeface="Titillium Web"/>
                <a:sym typeface="Titillium Web"/>
              </a:rPr>
              <a:t>Neptune</a:t>
            </a:r>
            <a:endParaRPr b="1" sz="1800">
              <a:solidFill>
                <a:schemeClr val="lt2"/>
              </a:solidFill>
              <a:latin typeface="Titillium Web"/>
              <a:ea typeface="Titillium Web"/>
              <a:cs typeface="Titillium Web"/>
              <a:sym typeface="Titillium Web"/>
            </a:endParaRPr>
          </a:p>
        </p:txBody>
      </p:sp>
      <p:sp>
        <p:nvSpPr>
          <p:cNvPr id="946" name="Google Shape;946;p47"/>
          <p:cNvSpPr txBox="1"/>
          <p:nvPr/>
        </p:nvSpPr>
        <p:spPr>
          <a:xfrm>
            <a:off x="6269625" y="2900750"/>
            <a:ext cx="1824300" cy="4662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Follow the link and change the data</a:t>
            </a:r>
            <a:endParaRPr>
              <a:solidFill>
                <a:schemeClr val="lt1"/>
              </a:solidFill>
              <a:latin typeface="Open Sans"/>
              <a:ea typeface="Open Sans"/>
              <a:cs typeface="Open Sans"/>
              <a:sym typeface="Open Sans"/>
            </a:endParaRPr>
          </a:p>
        </p:txBody>
      </p:sp>
      <p:sp>
        <p:nvSpPr>
          <p:cNvPr id="947" name="Google Shape;947;p47"/>
          <p:cNvSpPr txBox="1"/>
          <p:nvPr/>
        </p:nvSpPr>
        <p:spPr>
          <a:xfrm>
            <a:off x="6269625" y="3548050"/>
            <a:ext cx="1824300" cy="3999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b="1" lang="en" sz="1800">
                <a:solidFill>
                  <a:schemeClr val="dk2"/>
                </a:solidFill>
                <a:latin typeface="Titillium Web"/>
                <a:ea typeface="Titillium Web"/>
                <a:cs typeface="Titillium Web"/>
                <a:sym typeface="Titillium Web"/>
              </a:rPr>
              <a:t>Mars</a:t>
            </a:r>
            <a:endParaRPr b="1" sz="1800">
              <a:solidFill>
                <a:schemeClr val="dk2"/>
              </a:solidFill>
              <a:latin typeface="Titillium Web"/>
              <a:ea typeface="Titillium Web"/>
              <a:cs typeface="Titillium Web"/>
              <a:sym typeface="Titillium Web"/>
            </a:endParaRPr>
          </a:p>
        </p:txBody>
      </p:sp>
      <p:sp>
        <p:nvSpPr>
          <p:cNvPr id="948" name="Google Shape;948;p47"/>
          <p:cNvSpPr txBox="1"/>
          <p:nvPr/>
        </p:nvSpPr>
        <p:spPr>
          <a:xfrm>
            <a:off x="6269625" y="3892450"/>
            <a:ext cx="1824300" cy="4662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Then, paste the resulting graph here</a:t>
            </a:r>
            <a:endParaRPr>
              <a:solidFill>
                <a:schemeClr val="lt1"/>
              </a:solidFill>
              <a:latin typeface="Open Sans"/>
              <a:ea typeface="Open Sans"/>
              <a:cs typeface="Open Sans"/>
              <a:sym typeface="Open Sans"/>
            </a:endParaRPr>
          </a:p>
        </p:txBody>
      </p:sp>
      <p:grpSp>
        <p:nvGrpSpPr>
          <p:cNvPr id="949" name="Google Shape;949;p47"/>
          <p:cNvGrpSpPr/>
          <p:nvPr/>
        </p:nvGrpSpPr>
        <p:grpSpPr>
          <a:xfrm>
            <a:off x="-2199603" y="3390463"/>
            <a:ext cx="1957388" cy="1263546"/>
            <a:chOff x="-5341150" y="-5256175"/>
            <a:chExt cx="1355250" cy="874850"/>
          </a:xfrm>
        </p:grpSpPr>
        <p:sp>
          <p:nvSpPr>
            <p:cNvPr id="950" name="Google Shape;950;p47"/>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7"/>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7"/>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7"/>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7"/>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7"/>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7"/>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7"/>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7"/>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7"/>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7"/>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61" name="Google Shape;961;p47" title="Gráfico">
            <a:hlinkClick r:id="rId3"/>
          </p:cNvPr>
          <p:cNvPicPr preferRelativeResize="0"/>
          <p:nvPr/>
        </p:nvPicPr>
        <p:blipFill>
          <a:blip r:embed="rId4">
            <a:alphaModFix/>
          </a:blip>
          <a:stretch>
            <a:fillRect/>
          </a:stretch>
        </p:blipFill>
        <p:spPr>
          <a:xfrm>
            <a:off x="770825" y="1551951"/>
            <a:ext cx="4727975" cy="29190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48"/>
          <p:cNvSpPr/>
          <p:nvPr/>
        </p:nvSpPr>
        <p:spPr>
          <a:xfrm>
            <a:off x="3136392" y="1873438"/>
            <a:ext cx="1195800" cy="1195800"/>
          </a:xfrm>
          <a:prstGeom prst="pie">
            <a:avLst>
              <a:gd fmla="val 5350574"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8"/>
          <p:cNvSpPr/>
          <p:nvPr/>
        </p:nvSpPr>
        <p:spPr>
          <a:xfrm>
            <a:off x="4822949" y="1873438"/>
            <a:ext cx="1195800" cy="1195800"/>
          </a:xfrm>
          <a:prstGeom prst="pie">
            <a:avLst>
              <a:gd fmla="val 8735127"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8"/>
          <p:cNvSpPr/>
          <p:nvPr/>
        </p:nvSpPr>
        <p:spPr>
          <a:xfrm>
            <a:off x="6509501" y="1873438"/>
            <a:ext cx="1195800" cy="1195800"/>
          </a:xfrm>
          <a:prstGeom prst="pie">
            <a:avLst>
              <a:gd fmla="val 19666325"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8"/>
          <p:cNvSpPr/>
          <p:nvPr/>
        </p:nvSpPr>
        <p:spPr>
          <a:xfrm>
            <a:off x="1440823" y="1873438"/>
            <a:ext cx="1195800" cy="1195800"/>
          </a:xfrm>
          <a:prstGeom prst="pie">
            <a:avLst>
              <a:gd fmla="val 0"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8"/>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Percentages</a:t>
            </a:r>
            <a:endParaRPr/>
          </a:p>
        </p:txBody>
      </p:sp>
      <p:sp>
        <p:nvSpPr>
          <p:cNvPr id="971" name="Google Shape;971;p48"/>
          <p:cNvSpPr/>
          <p:nvPr/>
        </p:nvSpPr>
        <p:spPr>
          <a:xfrm rot="1890086">
            <a:off x="3323035" y="2113293"/>
            <a:ext cx="806052" cy="716128"/>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8"/>
          <p:cNvSpPr/>
          <p:nvPr/>
        </p:nvSpPr>
        <p:spPr>
          <a:xfrm flipH="1" rot="8364777">
            <a:off x="4945742" y="2113294"/>
            <a:ext cx="806061" cy="716135"/>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8"/>
          <p:cNvSpPr/>
          <p:nvPr/>
        </p:nvSpPr>
        <p:spPr>
          <a:xfrm rot="1317895">
            <a:off x="6761610" y="2113289"/>
            <a:ext cx="806061" cy="716136"/>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8"/>
          <p:cNvSpPr/>
          <p:nvPr/>
        </p:nvSpPr>
        <p:spPr>
          <a:xfrm flipH="1" rot="-2004269">
            <a:off x="1620457" y="2113289"/>
            <a:ext cx="806028" cy="716107"/>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8"/>
          <p:cNvSpPr txBox="1"/>
          <p:nvPr>
            <p:ph idx="4294967295" type="subTitle"/>
          </p:nvPr>
        </p:nvSpPr>
        <p:spPr>
          <a:xfrm>
            <a:off x="1365974" y="3457275"/>
            <a:ext cx="1345500" cy="326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accent1"/>
                </a:solidFill>
                <a:latin typeface="Titillium Web"/>
                <a:ea typeface="Titillium Web"/>
                <a:cs typeface="Titillium Web"/>
                <a:sym typeface="Titillium Web"/>
              </a:rPr>
              <a:t>Mercury</a:t>
            </a:r>
            <a:endParaRPr b="1">
              <a:solidFill>
                <a:schemeClr val="accent1"/>
              </a:solidFill>
              <a:latin typeface="Titillium Web"/>
              <a:ea typeface="Titillium Web"/>
              <a:cs typeface="Titillium Web"/>
              <a:sym typeface="Titillium Web"/>
            </a:endParaRPr>
          </a:p>
        </p:txBody>
      </p:sp>
      <p:sp>
        <p:nvSpPr>
          <p:cNvPr id="976" name="Google Shape;976;p48"/>
          <p:cNvSpPr txBox="1"/>
          <p:nvPr>
            <p:ph idx="4294967295" type="subTitle"/>
          </p:nvPr>
        </p:nvSpPr>
        <p:spPr>
          <a:xfrm>
            <a:off x="3054751" y="3457275"/>
            <a:ext cx="1343100" cy="326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accent1"/>
                </a:solidFill>
                <a:latin typeface="Titillium Web"/>
                <a:ea typeface="Titillium Web"/>
                <a:cs typeface="Titillium Web"/>
                <a:sym typeface="Titillium Web"/>
              </a:rPr>
              <a:t>Neptune</a:t>
            </a:r>
            <a:endParaRPr b="1">
              <a:solidFill>
                <a:schemeClr val="accent1"/>
              </a:solidFill>
              <a:latin typeface="Titillium Web"/>
              <a:ea typeface="Titillium Web"/>
              <a:cs typeface="Titillium Web"/>
              <a:sym typeface="Titillium Web"/>
            </a:endParaRPr>
          </a:p>
        </p:txBody>
      </p:sp>
      <p:sp>
        <p:nvSpPr>
          <p:cNvPr id="977" name="Google Shape;977;p48"/>
          <p:cNvSpPr txBox="1"/>
          <p:nvPr>
            <p:ph idx="4294967295" type="subTitle"/>
          </p:nvPr>
        </p:nvSpPr>
        <p:spPr>
          <a:xfrm>
            <a:off x="4748663" y="3457275"/>
            <a:ext cx="1343100" cy="326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accent1"/>
                </a:solidFill>
                <a:latin typeface="Titillium Web"/>
                <a:ea typeface="Titillium Web"/>
                <a:cs typeface="Titillium Web"/>
                <a:sym typeface="Titillium Web"/>
              </a:rPr>
              <a:t>Mars</a:t>
            </a:r>
            <a:endParaRPr b="1">
              <a:solidFill>
                <a:schemeClr val="accent1"/>
              </a:solidFill>
              <a:latin typeface="Titillium Web"/>
              <a:ea typeface="Titillium Web"/>
              <a:cs typeface="Titillium Web"/>
              <a:sym typeface="Titillium Web"/>
            </a:endParaRPr>
          </a:p>
        </p:txBody>
      </p:sp>
      <p:sp>
        <p:nvSpPr>
          <p:cNvPr id="978" name="Google Shape;978;p48"/>
          <p:cNvSpPr txBox="1"/>
          <p:nvPr>
            <p:ph idx="4294967295" type="subTitle"/>
          </p:nvPr>
        </p:nvSpPr>
        <p:spPr>
          <a:xfrm>
            <a:off x="6432439" y="3457275"/>
            <a:ext cx="1343100" cy="326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accent1"/>
                </a:solidFill>
                <a:latin typeface="Titillium Web"/>
                <a:ea typeface="Titillium Web"/>
                <a:cs typeface="Titillium Web"/>
                <a:sym typeface="Titillium Web"/>
              </a:rPr>
              <a:t>Jupiter</a:t>
            </a:r>
            <a:endParaRPr b="1">
              <a:solidFill>
                <a:schemeClr val="accent1"/>
              </a:solidFill>
              <a:latin typeface="Titillium Web"/>
              <a:ea typeface="Titillium Web"/>
              <a:cs typeface="Titillium Web"/>
              <a:sym typeface="Titillium Web"/>
            </a:endParaRPr>
          </a:p>
        </p:txBody>
      </p:sp>
      <p:sp>
        <p:nvSpPr>
          <p:cNvPr id="979" name="Google Shape;979;p48"/>
          <p:cNvSpPr txBox="1"/>
          <p:nvPr>
            <p:ph idx="4294967295" type="subTitle"/>
          </p:nvPr>
        </p:nvSpPr>
        <p:spPr>
          <a:xfrm>
            <a:off x="1365975" y="3739918"/>
            <a:ext cx="1345500" cy="757200"/>
          </a:xfrm>
          <a:prstGeom prst="rect">
            <a:avLst/>
          </a:prstGeom>
        </p:spPr>
        <p:txBody>
          <a:bodyPr anchorCtr="0" anchor="t" bIns="91425" lIns="0" spcFirstLastPara="1" rIns="0" wrap="square" tIns="91425">
            <a:noAutofit/>
          </a:bodyPr>
          <a:lstStyle/>
          <a:p>
            <a:pPr indent="0" lvl="0" marL="0" rtl="0" algn="ctr">
              <a:lnSpc>
                <a:spcPct val="100000"/>
              </a:lnSpc>
              <a:spcBef>
                <a:spcPts val="0"/>
              </a:spcBef>
              <a:spcAft>
                <a:spcPts val="0"/>
              </a:spcAft>
              <a:buNone/>
            </a:pPr>
            <a:r>
              <a:rPr lang="en" sz="1400"/>
              <a:t>Mercury is</a:t>
            </a:r>
            <a:r>
              <a:rPr lang="en" sz="1400"/>
              <a:t> the smallest planet</a:t>
            </a:r>
            <a:endParaRPr sz="1400"/>
          </a:p>
        </p:txBody>
      </p:sp>
      <p:sp>
        <p:nvSpPr>
          <p:cNvPr id="980" name="Google Shape;980;p48"/>
          <p:cNvSpPr txBox="1"/>
          <p:nvPr>
            <p:ph idx="4294967295" type="subTitle"/>
          </p:nvPr>
        </p:nvSpPr>
        <p:spPr>
          <a:xfrm>
            <a:off x="3057239" y="3739918"/>
            <a:ext cx="1343100" cy="757200"/>
          </a:xfrm>
          <a:prstGeom prst="rect">
            <a:avLst/>
          </a:prstGeom>
        </p:spPr>
        <p:txBody>
          <a:bodyPr anchorCtr="0" anchor="t" bIns="91425" lIns="0" spcFirstLastPara="1" rIns="0" wrap="square" tIns="91425">
            <a:noAutofit/>
          </a:bodyPr>
          <a:lstStyle/>
          <a:p>
            <a:pPr indent="0" lvl="0" marL="0" rtl="0" algn="ctr">
              <a:lnSpc>
                <a:spcPct val="100000"/>
              </a:lnSpc>
              <a:spcBef>
                <a:spcPts val="0"/>
              </a:spcBef>
              <a:spcAft>
                <a:spcPts val="0"/>
              </a:spcAft>
              <a:buNone/>
            </a:pPr>
            <a:r>
              <a:rPr lang="en" sz="1400"/>
              <a:t>Neptune is the </a:t>
            </a:r>
            <a:r>
              <a:rPr lang="en" sz="1400"/>
              <a:t>farthest</a:t>
            </a:r>
            <a:r>
              <a:rPr lang="en" sz="1400"/>
              <a:t> planet</a:t>
            </a:r>
            <a:endParaRPr sz="1400"/>
          </a:p>
        </p:txBody>
      </p:sp>
      <p:sp>
        <p:nvSpPr>
          <p:cNvPr id="981" name="Google Shape;981;p48"/>
          <p:cNvSpPr txBox="1"/>
          <p:nvPr>
            <p:ph idx="4294967295" type="subTitle"/>
          </p:nvPr>
        </p:nvSpPr>
        <p:spPr>
          <a:xfrm>
            <a:off x="4748663" y="3739918"/>
            <a:ext cx="1343100" cy="757200"/>
          </a:xfrm>
          <a:prstGeom prst="rect">
            <a:avLst/>
          </a:prstGeom>
        </p:spPr>
        <p:txBody>
          <a:bodyPr anchorCtr="0" anchor="t" bIns="91425" lIns="0" spcFirstLastPara="1" rIns="0" wrap="square" tIns="91425">
            <a:noAutofit/>
          </a:bodyPr>
          <a:lstStyle/>
          <a:p>
            <a:pPr indent="0" lvl="0" marL="0" rtl="0" algn="ctr">
              <a:lnSpc>
                <a:spcPct val="100000"/>
              </a:lnSpc>
              <a:spcBef>
                <a:spcPts val="0"/>
              </a:spcBef>
              <a:spcAft>
                <a:spcPts val="0"/>
              </a:spcAft>
              <a:buNone/>
            </a:pPr>
            <a:r>
              <a:rPr lang="en" sz="1400"/>
              <a:t>Mars is actually a cold place</a:t>
            </a:r>
            <a:endParaRPr sz="1400"/>
          </a:p>
        </p:txBody>
      </p:sp>
      <p:sp>
        <p:nvSpPr>
          <p:cNvPr id="982" name="Google Shape;982;p48"/>
          <p:cNvSpPr txBox="1"/>
          <p:nvPr>
            <p:ph idx="4294967295" type="subTitle"/>
          </p:nvPr>
        </p:nvSpPr>
        <p:spPr>
          <a:xfrm>
            <a:off x="6434928" y="3739918"/>
            <a:ext cx="1343100" cy="757200"/>
          </a:xfrm>
          <a:prstGeom prst="rect">
            <a:avLst/>
          </a:prstGeom>
        </p:spPr>
        <p:txBody>
          <a:bodyPr anchorCtr="0" anchor="t" bIns="91425" lIns="0" spcFirstLastPara="1" rIns="0" wrap="square" tIns="91425">
            <a:noAutofit/>
          </a:bodyPr>
          <a:lstStyle/>
          <a:p>
            <a:pPr indent="0" lvl="0" marL="0" rtl="0" algn="ctr">
              <a:lnSpc>
                <a:spcPct val="100000"/>
              </a:lnSpc>
              <a:spcBef>
                <a:spcPts val="0"/>
              </a:spcBef>
              <a:spcAft>
                <a:spcPts val="0"/>
              </a:spcAft>
              <a:buNone/>
            </a:pPr>
            <a:r>
              <a:rPr lang="en" sz="1400"/>
              <a:t>Jupiter is the </a:t>
            </a:r>
            <a:endParaRPr sz="1400"/>
          </a:p>
          <a:p>
            <a:pPr indent="0" lvl="0" marL="0" rtl="0" algn="ctr">
              <a:lnSpc>
                <a:spcPct val="100000"/>
              </a:lnSpc>
              <a:spcBef>
                <a:spcPts val="0"/>
              </a:spcBef>
              <a:spcAft>
                <a:spcPts val="0"/>
              </a:spcAft>
              <a:buNone/>
            </a:pPr>
            <a:r>
              <a:rPr lang="en" sz="1400"/>
              <a:t>biggest planet</a:t>
            </a:r>
            <a:endParaRPr sz="1400"/>
          </a:p>
        </p:txBody>
      </p:sp>
      <p:sp>
        <p:nvSpPr>
          <p:cNvPr id="983" name="Google Shape;983;p48"/>
          <p:cNvSpPr txBox="1"/>
          <p:nvPr>
            <p:ph idx="4294967295" type="subTitle"/>
          </p:nvPr>
        </p:nvSpPr>
        <p:spPr>
          <a:xfrm>
            <a:off x="1561476" y="2244130"/>
            <a:ext cx="924000" cy="454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sz="3000">
                <a:latin typeface="Titillium Web Black"/>
                <a:ea typeface="Titillium Web Black"/>
                <a:cs typeface="Titillium Web Black"/>
                <a:sym typeface="Titillium Web Black"/>
              </a:rPr>
              <a:t>75</a:t>
            </a:r>
            <a:r>
              <a:rPr lang="en" sz="3000">
                <a:latin typeface="Titillium Web Black"/>
                <a:ea typeface="Titillium Web Black"/>
                <a:cs typeface="Titillium Web Black"/>
                <a:sym typeface="Titillium Web Black"/>
              </a:rPr>
              <a:t>%</a:t>
            </a:r>
            <a:endParaRPr sz="3000">
              <a:latin typeface="Titillium Web Black"/>
              <a:ea typeface="Titillium Web Black"/>
              <a:cs typeface="Titillium Web Black"/>
              <a:sym typeface="Titillium Web Black"/>
            </a:endParaRPr>
          </a:p>
        </p:txBody>
      </p:sp>
      <p:sp>
        <p:nvSpPr>
          <p:cNvPr id="984" name="Google Shape;984;p48"/>
          <p:cNvSpPr txBox="1"/>
          <p:nvPr>
            <p:ph idx="4294967295" type="subTitle"/>
          </p:nvPr>
        </p:nvSpPr>
        <p:spPr>
          <a:xfrm>
            <a:off x="3264053" y="2244130"/>
            <a:ext cx="924000" cy="454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sz="3000">
                <a:latin typeface="Titillium Web Black"/>
                <a:ea typeface="Titillium Web Black"/>
                <a:cs typeface="Titillium Web Black"/>
                <a:sym typeface="Titillium Web Black"/>
              </a:rPr>
              <a:t>50%</a:t>
            </a:r>
            <a:endParaRPr sz="3000">
              <a:latin typeface="Titillium Web Black"/>
              <a:ea typeface="Titillium Web Black"/>
              <a:cs typeface="Titillium Web Black"/>
              <a:sym typeface="Titillium Web Black"/>
            </a:endParaRPr>
          </a:p>
        </p:txBody>
      </p:sp>
      <p:sp>
        <p:nvSpPr>
          <p:cNvPr id="985" name="Google Shape;985;p48"/>
          <p:cNvSpPr txBox="1"/>
          <p:nvPr>
            <p:ph idx="4294967295" type="subTitle"/>
          </p:nvPr>
        </p:nvSpPr>
        <p:spPr>
          <a:xfrm>
            <a:off x="4909768" y="2244130"/>
            <a:ext cx="924000" cy="454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sz="3000">
                <a:latin typeface="Titillium Web Black"/>
                <a:ea typeface="Titillium Web Black"/>
                <a:cs typeface="Titillium Web Black"/>
                <a:sym typeface="Titillium Web Black"/>
              </a:rPr>
              <a:t>38%</a:t>
            </a:r>
            <a:endParaRPr sz="3000">
              <a:latin typeface="Titillium Web Black"/>
              <a:ea typeface="Titillium Web Black"/>
              <a:cs typeface="Titillium Web Black"/>
              <a:sym typeface="Titillium Web Black"/>
            </a:endParaRPr>
          </a:p>
        </p:txBody>
      </p:sp>
      <p:sp>
        <p:nvSpPr>
          <p:cNvPr id="986" name="Google Shape;986;p48"/>
          <p:cNvSpPr txBox="1"/>
          <p:nvPr>
            <p:ph idx="4294967295" type="subTitle"/>
          </p:nvPr>
        </p:nvSpPr>
        <p:spPr>
          <a:xfrm>
            <a:off x="6699629" y="2244130"/>
            <a:ext cx="924000" cy="454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sz="3000">
                <a:latin typeface="Titillium Web Black"/>
                <a:ea typeface="Titillium Web Black"/>
                <a:cs typeface="Titillium Web Black"/>
                <a:sym typeface="Titillium Web Black"/>
              </a:rPr>
              <a:t>82%</a:t>
            </a:r>
            <a:endParaRPr sz="3000">
              <a:latin typeface="Titillium Web Black"/>
              <a:ea typeface="Titillium Web Black"/>
              <a:cs typeface="Titillium Web Black"/>
              <a:sym typeface="Titillium Web Black"/>
            </a:endParaRPr>
          </a:p>
        </p:txBody>
      </p:sp>
      <p:sp>
        <p:nvSpPr>
          <p:cNvPr id="987" name="Google Shape;987;p48"/>
          <p:cNvSpPr/>
          <p:nvPr/>
        </p:nvSpPr>
        <p:spPr>
          <a:xfrm>
            <a:off x="2024618" y="2799646"/>
            <a:ext cx="28211" cy="657631"/>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8"/>
          <p:cNvSpPr/>
          <p:nvPr/>
        </p:nvSpPr>
        <p:spPr>
          <a:xfrm>
            <a:off x="3715969" y="2799646"/>
            <a:ext cx="28211" cy="657631"/>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8"/>
          <p:cNvSpPr/>
          <p:nvPr/>
        </p:nvSpPr>
        <p:spPr>
          <a:xfrm>
            <a:off x="5404104" y="2799646"/>
            <a:ext cx="28211" cy="657631"/>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8"/>
          <p:cNvSpPr/>
          <p:nvPr/>
        </p:nvSpPr>
        <p:spPr>
          <a:xfrm>
            <a:off x="7084833" y="2799646"/>
            <a:ext cx="28211" cy="657631"/>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 name="Shape 994"/>
        <p:cNvGrpSpPr/>
        <p:nvPr/>
      </p:nvGrpSpPr>
      <p:grpSpPr>
        <a:xfrm>
          <a:off x="0" y="0"/>
          <a:ext cx="0" cy="0"/>
          <a:chOff x="0" y="0"/>
          <a:chExt cx="0" cy="0"/>
        </a:xfrm>
      </p:grpSpPr>
      <p:pic>
        <p:nvPicPr>
          <p:cNvPr id="995" name="Google Shape;995;p49"/>
          <p:cNvPicPr preferRelativeResize="0"/>
          <p:nvPr/>
        </p:nvPicPr>
        <p:blipFill rotWithShape="1">
          <a:blip r:embed="rId3">
            <a:alphaModFix/>
          </a:blip>
          <a:srcRect b="635" l="20892" r="0" t="23762"/>
          <a:stretch/>
        </p:blipFill>
        <p:spPr>
          <a:xfrm>
            <a:off x="3782275" y="0"/>
            <a:ext cx="5361726" cy="5143500"/>
          </a:xfrm>
          <a:prstGeom prst="rect">
            <a:avLst/>
          </a:prstGeom>
          <a:noFill/>
          <a:ln>
            <a:noFill/>
          </a:ln>
        </p:spPr>
      </p:pic>
      <p:sp>
        <p:nvSpPr>
          <p:cNvPr id="996" name="Google Shape;996;p49"/>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Sector News</a:t>
            </a:r>
            <a:endParaRPr/>
          </a:p>
        </p:txBody>
      </p:sp>
      <p:sp>
        <p:nvSpPr>
          <p:cNvPr id="997" name="Google Shape;997;p49"/>
          <p:cNvSpPr txBox="1"/>
          <p:nvPr>
            <p:ph idx="1" type="subTitle"/>
          </p:nvPr>
        </p:nvSpPr>
        <p:spPr>
          <a:xfrm>
            <a:off x="1750575" y="1679450"/>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Mars</a:t>
            </a:r>
            <a:endParaRPr/>
          </a:p>
        </p:txBody>
      </p:sp>
      <p:sp>
        <p:nvSpPr>
          <p:cNvPr id="998" name="Google Shape;998;p49"/>
          <p:cNvSpPr txBox="1"/>
          <p:nvPr>
            <p:ph idx="2" type="subTitle"/>
          </p:nvPr>
        </p:nvSpPr>
        <p:spPr>
          <a:xfrm>
            <a:off x="1750575" y="2023850"/>
            <a:ext cx="2114400" cy="669600"/>
          </a:xfrm>
          <a:prstGeom prst="rect">
            <a:avLst/>
          </a:prstGeom>
        </p:spPr>
        <p:txBody>
          <a:bodyPr anchorCtr="0" anchor="ctr"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a:t>Despite being red, Mars  is actually a cold place full of iron oxide dust</a:t>
            </a:r>
            <a:endParaRPr/>
          </a:p>
        </p:txBody>
      </p:sp>
      <p:sp>
        <p:nvSpPr>
          <p:cNvPr id="999" name="Google Shape;999;p49"/>
          <p:cNvSpPr txBox="1"/>
          <p:nvPr>
            <p:ph idx="3" type="subTitle"/>
          </p:nvPr>
        </p:nvSpPr>
        <p:spPr>
          <a:xfrm>
            <a:off x="1750575" y="3124625"/>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Venus</a:t>
            </a:r>
            <a:endParaRPr/>
          </a:p>
        </p:txBody>
      </p:sp>
      <p:sp>
        <p:nvSpPr>
          <p:cNvPr id="1000" name="Google Shape;1000;p49"/>
          <p:cNvSpPr txBox="1"/>
          <p:nvPr>
            <p:ph idx="4" type="subTitle"/>
          </p:nvPr>
        </p:nvSpPr>
        <p:spPr>
          <a:xfrm>
            <a:off x="1750575" y="3469025"/>
            <a:ext cx="2114400" cy="6696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001" name="Google Shape;1001;p49"/>
          <p:cNvSpPr/>
          <p:nvPr/>
        </p:nvSpPr>
        <p:spPr>
          <a:xfrm>
            <a:off x="5575870" y="-409156"/>
            <a:ext cx="980370" cy="854180"/>
          </a:xfrm>
          <a:custGeom>
            <a:rect b="b" l="l" r="r" t="t"/>
            <a:pathLst>
              <a:path extrusionOk="0" h="27076" w="31076">
                <a:moveTo>
                  <a:pt x="26944" y="20003"/>
                </a:moveTo>
                <a:lnTo>
                  <a:pt x="26968" y="20039"/>
                </a:lnTo>
                <a:cubicBezTo>
                  <a:pt x="26944" y="20063"/>
                  <a:pt x="26896" y="20074"/>
                  <a:pt x="26861" y="20074"/>
                </a:cubicBezTo>
                <a:cubicBezTo>
                  <a:pt x="26896" y="20039"/>
                  <a:pt x="26920" y="20027"/>
                  <a:pt x="26944" y="20003"/>
                </a:cubicBezTo>
                <a:close/>
                <a:moveTo>
                  <a:pt x="25099" y="20741"/>
                </a:moveTo>
                <a:cubicBezTo>
                  <a:pt x="24503" y="21075"/>
                  <a:pt x="24003" y="21515"/>
                  <a:pt x="23646" y="22063"/>
                </a:cubicBezTo>
                <a:cubicBezTo>
                  <a:pt x="23622" y="22039"/>
                  <a:pt x="23598" y="22027"/>
                  <a:pt x="23563" y="22003"/>
                </a:cubicBezTo>
                <a:cubicBezTo>
                  <a:pt x="23515" y="21741"/>
                  <a:pt x="23515" y="21444"/>
                  <a:pt x="23646" y="21265"/>
                </a:cubicBezTo>
                <a:cubicBezTo>
                  <a:pt x="23848" y="20967"/>
                  <a:pt x="24444" y="20860"/>
                  <a:pt x="25003" y="20753"/>
                </a:cubicBezTo>
                <a:cubicBezTo>
                  <a:pt x="25039" y="20753"/>
                  <a:pt x="25063" y="20741"/>
                  <a:pt x="25099" y="20741"/>
                </a:cubicBezTo>
                <a:close/>
                <a:moveTo>
                  <a:pt x="19086" y="1239"/>
                </a:moveTo>
                <a:cubicBezTo>
                  <a:pt x="19098" y="1239"/>
                  <a:pt x="19193" y="1263"/>
                  <a:pt x="19384" y="1441"/>
                </a:cubicBezTo>
                <a:cubicBezTo>
                  <a:pt x="19848" y="1810"/>
                  <a:pt x="20276" y="2525"/>
                  <a:pt x="20681" y="3299"/>
                </a:cubicBezTo>
                <a:cubicBezTo>
                  <a:pt x="19943" y="3620"/>
                  <a:pt x="19253" y="3953"/>
                  <a:pt x="18562" y="4299"/>
                </a:cubicBezTo>
                <a:cubicBezTo>
                  <a:pt x="18217" y="4465"/>
                  <a:pt x="17895" y="4632"/>
                  <a:pt x="17550" y="4787"/>
                </a:cubicBezTo>
                <a:lnTo>
                  <a:pt x="16526" y="5073"/>
                </a:lnTo>
                <a:cubicBezTo>
                  <a:pt x="15145" y="5466"/>
                  <a:pt x="13716" y="5858"/>
                  <a:pt x="12121" y="6192"/>
                </a:cubicBezTo>
                <a:cubicBezTo>
                  <a:pt x="11787" y="6251"/>
                  <a:pt x="11585" y="6561"/>
                  <a:pt x="11609" y="6894"/>
                </a:cubicBezTo>
                <a:cubicBezTo>
                  <a:pt x="11655" y="7208"/>
                  <a:pt x="11929" y="7442"/>
                  <a:pt x="12240" y="7442"/>
                </a:cubicBezTo>
                <a:cubicBezTo>
                  <a:pt x="12248" y="7442"/>
                  <a:pt x="12256" y="7442"/>
                  <a:pt x="12264" y="7442"/>
                </a:cubicBezTo>
                <a:cubicBezTo>
                  <a:pt x="14788" y="7335"/>
                  <a:pt x="16574" y="6656"/>
                  <a:pt x="18002" y="5977"/>
                </a:cubicBezTo>
                <a:cubicBezTo>
                  <a:pt x="19431" y="5596"/>
                  <a:pt x="20562" y="5358"/>
                  <a:pt x="21634" y="5239"/>
                </a:cubicBezTo>
                <a:cubicBezTo>
                  <a:pt x="22051" y="6085"/>
                  <a:pt x="22527" y="7013"/>
                  <a:pt x="23039" y="7823"/>
                </a:cubicBezTo>
                <a:cubicBezTo>
                  <a:pt x="23160" y="8017"/>
                  <a:pt x="23363" y="8123"/>
                  <a:pt x="23574" y="8123"/>
                </a:cubicBezTo>
                <a:cubicBezTo>
                  <a:pt x="23674" y="8123"/>
                  <a:pt x="23776" y="8099"/>
                  <a:pt x="23872" y="8049"/>
                </a:cubicBezTo>
                <a:lnTo>
                  <a:pt x="23920" y="8025"/>
                </a:lnTo>
                <a:cubicBezTo>
                  <a:pt x="25634" y="10109"/>
                  <a:pt x="26992" y="13478"/>
                  <a:pt x="27825" y="15538"/>
                </a:cubicBezTo>
                <a:lnTo>
                  <a:pt x="27944" y="15848"/>
                </a:lnTo>
                <a:cubicBezTo>
                  <a:pt x="27757" y="15816"/>
                  <a:pt x="27579" y="15802"/>
                  <a:pt x="27408" y="15802"/>
                </a:cubicBezTo>
                <a:cubicBezTo>
                  <a:pt x="26875" y="15802"/>
                  <a:pt x="26419" y="15936"/>
                  <a:pt x="26003" y="16062"/>
                </a:cubicBezTo>
                <a:cubicBezTo>
                  <a:pt x="25583" y="16187"/>
                  <a:pt x="25163" y="16301"/>
                  <a:pt x="24661" y="16301"/>
                </a:cubicBezTo>
                <a:cubicBezTo>
                  <a:pt x="24636" y="16301"/>
                  <a:pt x="24611" y="16301"/>
                  <a:pt x="24587" y="16300"/>
                </a:cubicBezTo>
                <a:cubicBezTo>
                  <a:pt x="24419" y="16270"/>
                  <a:pt x="24261" y="16257"/>
                  <a:pt x="24110" y="16257"/>
                </a:cubicBezTo>
                <a:cubicBezTo>
                  <a:pt x="22943" y="16257"/>
                  <a:pt x="22263" y="17085"/>
                  <a:pt x="21789" y="17634"/>
                </a:cubicBezTo>
                <a:cubicBezTo>
                  <a:pt x="21670" y="17788"/>
                  <a:pt x="21550" y="17931"/>
                  <a:pt x="21419" y="18050"/>
                </a:cubicBezTo>
                <a:cubicBezTo>
                  <a:pt x="21217" y="18265"/>
                  <a:pt x="21181" y="18598"/>
                  <a:pt x="21348" y="18836"/>
                </a:cubicBezTo>
                <a:cubicBezTo>
                  <a:pt x="21467" y="19023"/>
                  <a:pt x="21658" y="19125"/>
                  <a:pt x="21862" y="19125"/>
                </a:cubicBezTo>
                <a:cubicBezTo>
                  <a:pt x="21944" y="19125"/>
                  <a:pt x="22028" y="19108"/>
                  <a:pt x="22110" y="19074"/>
                </a:cubicBezTo>
                <a:cubicBezTo>
                  <a:pt x="22527" y="18920"/>
                  <a:pt x="22943" y="18717"/>
                  <a:pt x="23336" y="18527"/>
                </a:cubicBezTo>
                <a:cubicBezTo>
                  <a:pt x="24298" y="18069"/>
                  <a:pt x="25185" y="17652"/>
                  <a:pt x="26200" y="17652"/>
                </a:cubicBezTo>
                <a:cubicBezTo>
                  <a:pt x="27008" y="17652"/>
                  <a:pt x="27897" y="17916"/>
                  <a:pt x="28968" y="18634"/>
                </a:cubicBezTo>
                <a:cubicBezTo>
                  <a:pt x="29087" y="18943"/>
                  <a:pt x="29230" y="19408"/>
                  <a:pt x="29349" y="19777"/>
                </a:cubicBezTo>
                <a:cubicBezTo>
                  <a:pt x="29051" y="19824"/>
                  <a:pt x="28730" y="19836"/>
                  <a:pt x="28397" y="19860"/>
                </a:cubicBezTo>
                <a:lnTo>
                  <a:pt x="27385" y="18443"/>
                </a:lnTo>
                <a:cubicBezTo>
                  <a:pt x="27268" y="18269"/>
                  <a:pt x="27064" y="18165"/>
                  <a:pt x="26858" y="18165"/>
                </a:cubicBezTo>
                <a:cubicBezTo>
                  <a:pt x="26811" y="18165"/>
                  <a:pt x="26764" y="18170"/>
                  <a:pt x="26718" y="18181"/>
                </a:cubicBezTo>
                <a:cubicBezTo>
                  <a:pt x="26468" y="18241"/>
                  <a:pt x="26265" y="18455"/>
                  <a:pt x="26242" y="18705"/>
                </a:cubicBezTo>
                <a:cubicBezTo>
                  <a:pt x="26170" y="19170"/>
                  <a:pt x="25825" y="19301"/>
                  <a:pt x="24765" y="19491"/>
                </a:cubicBezTo>
                <a:cubicBezTo>
                  <a:pt x="23979" y="19646"/>
                  <a:pt x="23074" y="19801"/>
                  <a:pt x="22574" y="20539"/>
                </a:cubicBezTo>
                <a:cubicBezTo>
                  <a:pt x="22253" y="21027"/>
                  <a:pt x="22181" y="21670"/>
                  <a:pt x="22360" y="22503"/>
                </a:cubicBezTo>
                <a:cubicBezTo>
                  <a:pt x="22408" y="22682"/>
                  <a:pt x="22527" y="22837"/>
                  <a:pt x="22682" y="22932"/>
                </a:cubicBezTo>
                <a:cubicBezTo>
                  <a:pt x="22813" y="23003"/>
                  <a:pt x="23039" y="23218"/>
                  <a:pt x="23217" y="23384"/>
                </a:cubicBezTo>
                <a:lnTo>
                  <a:pt x="23313" y="23456"/>
                </a:lnTo>
                <a:lnTo>
                  <a:pt x="23444" y="23587"/>
                </a:lnTo>
                <a:cubicBezTo>
                  <a:pt x="23491" y="23634"/>
                  <a:pt x="23551" y="23682"/>
                  <a:pt x="23598" y="23718"/>
                </a:cubicBezTo>
                <a:cubicBezTo>
                  <a:pt x="23420" y="24015"/>
                  <a:pt x="23253" y="24301"/>
                  <a:pt x="23086" y="24599"/>
                </a:cubicBezTo>
                <a:cubicBezTo>
                  <a:pt x="22896" y="24932"/>
                  <a:pt x="22717" y="25254"/>
                  <a:pt x="22527" y="25563"/>
                </a:cubicBezTo>
                <a:cubicBezTo>
                  <a:pt x="22049" y="25452"/>
                  <a:pt x="21626" y="25397"/>
                  <a:pt x="21260" y="25397"/>
                </a:cubicBezTo>
                <a:cubicBezTo>
                  <a:pt x="20805" y="25397"/>
                  <a:pt x="20440" y="25482"/>
                  <a:pt x="20169" y="25647"/>
                </a:cubicBezTo>
                <a:cubicBezTo>
                  <a:pt x="19526" y="25301"/>
                  <a:pt x="18776" y="24932"/>
                  <a:pt x="18014" y="24575"/>
                </a:cubicBezTo>
                <a:cubicBezTo>
                  <a:pt x="16967" y="24063"/>
                  <a:pt x="15466" y="23349"/>
                  <a:pt x="14883" y="22908"/>
                </a:cubicBezTo>
                <a:cubicBezTo>
                  <a:pt x="14942" y="22813"/>
                  <a:pt x="14990" y="22694"/>
                  <a:pt x="14990" y="22575"/>
                </a:cubicBezTo>
                <a:cubicBezTo>
                  <a:pt x="15002" y="22337"/>
                  <a:pt x="14871" y="22099"/>
                  <a:pt x="14669" y="21979"/>
                </a:cubicBezTo>
                <a:lnTo>
                  <a:pt x="12764" y="20956"/>
                </a:lnTo>
                <a:cubicBezTo>
                  <a:pt x="12668" y="20908"/>
                  <a:pt x="12585" y="20884"/>
                  <a:pt x="12490" y="20884"/>
                </a:cubicBezTo>
                <a:cubicBezTo>
                  <a:pt x="9585" y="20729"/>
                  <a:pt x="2655" y="18336"/>
                  <a:pt x="1810" y="16038"/>
                </a:cubicBezTo>
                <a:cubicBezTo>
                  <a:pt x="1405" y="14598"/>
                  <a:pt x="2108" y="13657"/>
                  <a:pt x="3298" y="12228"/>
                </a:cubicBezTo>
                <a:cubicBezTo>
                  <a:pt x="4048" y="11323"/>
                  <a:pt x="4822" y="10383"/>
                  <a:pt x="5156" y="9252"/>
                </a:cubicBezTo>
                <a:cubicBezTo>
                  <a:pt x="6013" y="7192"/>
                  <a:pt x="6953" y="5704"/>
                  <a:pt x="8692" y="5204"/>
                </a:cubicBezTo>
                <a:cubicBezTo>
                  <a:pt x="9930" y="4930"/>
                  <a:pt x="10990" y="4406"/>
                  <a:pt x="12002" y="3894"/>
                </a:cubicBezTo>
                <a:cubicBezTo>
                  <a:pt x="13317" y="3241"/>
                  <a:pt x="14570" y="2624"/>
                  <a:pt x="16129" y="2624"/>
                </a:cubicBezTo>
                <a:cubicBezTo>
                  <a:pt x="16361" y="2624"/>
                  <a:pt x="16600" y="2638"/>
                  <a:pt x="16847" y="2668"/>
                </a:cubicBezTo>
                <a:lnTo>
                  <a:pt x="16955" y="2668"/>
                </a:lnTo>
                <a:cubicBezTo>
                  <a:pt x="17621" y="2632"/>
                  <a:pt x="18086" y="2144"/>
                  <a:pt x="18479" y="1739"/>
                </a:cubicBezTo>
                <a:cubicBezTo>
                  <a:pt x="18633" y="1560"/>
                  <a:pt x="18955" y="1239"/>
                  <a:pt x="19086" y="1239"/>
                </a:cubicBezTo>
                <a:close/>
                <a:moveTo>
                  <a:pt x="19062" y="1"/>
                </a:moveTo>
                <a:cubicBezTo>
                  <a:pt x="18407" y="12"/>
                  <a:pt x="17967" y="477"/>
                  <a:pt x="17562" y="894"/>
                </a:cubicBezTo>
                <a:cubicBezTo>
                  <a:pt x="17371" y="1096"/>
                  <a:pt x="17098" y="1382"/>
                  <a:pt x="16943" y="1405"/>
                </a:cubicBezTo>
                <a:cubicBezTo>
                  <a:pt x="16683" y="1379"/>
                  <a:pt x="16431" y="1367"/>
                  <a:pt x="16186" y="1367"/>
                </a:cubicBezTo>
                <a:cubicBezTo>
                  <a:pt x="14321" y="1367"/>
                  <a:pt x="12863" y="2080"/>
                  <a:pt x="11442" y="2775"/>
                </a:cubicBezTo>
                <a:cubicBezTo>
                  <a:pt x="10490" y="3263"/>
                  <a:pt x="9513" y="3739"/>
                  <a:pt x="8394" y="3989"/>
                </a:cubicBezTo>
                <a:cubicBezTo>
                  <a:pt x="6001" y="4656"/>
                  <a:pt x="4870" y="6680"/>
                  <a:pt x="3977" y="8835"/>
                </a:cubicBezTo>
                <a:cubicBezTo>
                  <a:pt x="3691" y="9787"/>
                  <a:pt x="3036" y="10597"/>
                  <a:pt x="2334" y="11431"/>
                </a:cubicBezTo>
                <a:cubicBezTo>
                  <a:pt x="1238" y="12752"/>
                  <a:pt x="0" y="14240"/>
                  <a:pt x="631" y="16443"/>
                </a:cubicBezTo>
                <a:cubicBezTo>
                  <a:pt x="1786" y="19586"/>
                  <a:pt x="9263" y="21932"/>
                  <a:pt x="12311" y="22146"/>
                </a:cubicBezTo>
                <a:lnTo>
                  <a:pt x="13466" y="22765"/>
                </a:lnTo>
                <a:lnTo>
                  <a:pt x="13466" y="22825"/>
                </a:lnTo>
                <a:cubicBezTo>
                  <a:pt x="13442" y="23694"/>
                  <a:pt x="14561" y="24313"/>
                  <a:pt x="17490" y="25718"/>
                </a:cubicBezTo>
                <a:cubicBezTo>
                  <a:pt x="18383" y="26147"/>
                  <a:pt x="19324" y="26599"/>
                  <a:pt x="19979" y="26980"/>
                </a:cubicBezTo>
                <a:cubicBezTo>
                  <a:pt x="20074" y="27040"/>
                  <a:pt x="20181" y="27075"/>
                  <a:pt x="20300" y="27075"/>
                </a:cubicBezTo>
                <a:cubicBezTo>
                  <a:pt x="20360" y="27075"/>
                  <a:pt x="20407" y="27051"/>
                  <a:pt x="20467" y="27040"/>
                </a:cubicBezTo>
                <a:cubicBezTo>
                  <a:pt x="20634" y="26992"/>
                  <a:pt x="20765" y="26873"/>
                  <a:pt x="20836" y="26730"/>
                </a:cubicBezTo>
                <a:cubicBezTo>
                  <a:pt x="20836" y="26730"/>
                  <a:pt x="20934" y="26662"/>
                  <a:pt x="21246" y="26662"/>
                </a:cubicBezTo>
                <a:cubicBezTo>
                  <a:pt x="21519" y="26662"/>
                  <a:pt x="21956" y="26714"/>
                  <a:pt x="22634" y="26909"/>
                </a:cubicBezTo>
                <a:cubicBezTo>
                  <a:pt x="22690" y="26923"/>
                  <a:pt x="22748" y="26930"/>
                  <a:pt x="22804" y="26930"/>
                </a:cubicBezTo>
                <a:cubicBezTo>
                  <a:pt x="23024" y="26930"/>
                  <a:pt x="23235" y="26824"/>
                  <a:pt x="23348" y="26635"/>
                </a:cubicBezTo>
                <a:lnTo>
                  <a:pt x="23586" y="26266"/>
                </a:lnTo>
                <a:cubicBezTo>
                  <a:pt x="23801" y="25944"/>
                  <a:pt x="23991" y="25587"/>
                  <a:pt x="24206" y="25230"/>
                </a:cubicBezTo>
                <a:cubicBezTo>
                  <a:pt x="25194" y="23480"/>
                  <a:pt x="26242" y="21682"/>
                  <a:pt x="28206" y="21194"/>
                </a:cubicBezTo>
                <a:lnTo>
                  <a:pt x="28254" y="21194"/>
                </a:lnTo>
                <a:cubicBezTo>
                  <a:pt x="28526" y="21137"/>
                  <a:pt x="28796" y="21107"/>
                  <a:pt x="29065" y="21107"/>
                </a:cubicBezTo>
                <a:cubicBezTo>
                  <a:pt x="29359" y="21107"/>
                  <a:pt x="29652" y="21143"/>
                  <a:pt x="29944" y="21217"/>
                </a:cubicBezTo>
                <a:cubicBezTo>
                  <a:pt x="30000" y="21233"/>
                  <a:pt x="30055" y="21241"/>
                  <a:pt x="30110" y="21241"/>
                </a:cubicBezTo>
                <a:cubicBezTo>
                  <a:pt x="30220" y="21241"/>
                  <a:pt x="30325" y="21210"/>
                  <a:pt x="30421" y="21146"/>
                </a:cubicBezTo>
                <a:cubicBezTo>
                  <a:pt x="31075" y="20741"/>
                  <a:pt x="30778" y="19908"/>
                  <a:pt x="30111" y="18074"/>
                </a:cubicBezTo>
                <a:cubicBezTo>
                  <a:pt x="30063" y="17955"/>
                  <a:pt x="29992" y="17860"/>
                  <a:pt x="29873" y="17777"/>
                </a:cubicBezTo>
                <a:lnTo>
                  <a:pt x="29468" y="17515"/>
                </a:lnTo>
                <a:cubicBezTo>
                  <a:pt x="29659" y="17336"/>
                  <a:pt x="29718" y="17062"/>
                  <a:pt x="29635" y="16836"/>
                </a:cubicBezTo>
                <a:lnTo>
                  <a:pt x="28992" y="15133"/>
                </a:lnTo>
                <a:cubicBezTo>
                  <a:pt x="28016" y="12704"/>
                  <a:pt x="26539" y="9049"/>
                  <a:pt x="24527" y="6847"/>
                </a:cubicBezTo>
                <a:cubicBezTo>
                  <a:pt x="24409" y="6705"/>
                  <a:pt x="24240" y="6631"/>
                  <a:pt x="24067" y="6631"/>
                </a:cubicBezTo>
                <a:cubicBezTo>
                  <a:pt x="23977" y="6631"/>
                  <a:pt x="23886" y="6651"/>
                  <a:pt x="23801" y="6692"/>
                </a:cubicBezTo>
                <a:cubicBezTo>
                  <a:pt x="23348" y="5918"/>
                  <a:pt x="22932" y="5073"/>
                  <a:pt x="22562" y="4323"/>
                </a:cubicBezTo>
                <a:cubicBezTo>
                  <a:pt x="22479" y="4132"/>
                  <a:pt x="22301" y="4013"/>
                  <a:pt x="22098" y="3989"/>
                </a:cubicBezTo>
                <a:cubicBezTo>
                  <a:pt x="22122" y="3953"/>
                  <a:pt x="22134" y="3942"/>
                  <a:pt x="22134" y="3906"/>
                </a:cubicBezTo>
                <a:cubicBezTo>
                  <a:pt x="22193" y="3751"/>
                  <a:pt x="22193" y="3549"/>
                  <a:pt x="22122" y="3394"/>
                </a:cubicBezTo>
                <a:cubicBezTo>
                  <a:pt x="21562" y="2263"/>
                  <a:pt x="20955" y="1108"/>
                  <a:pt x="20217" y="536"/>
                </a:cubicBezTo>
                <a:cubicBezTo>
                  <a:pt x="19860" y="179"/>
                  <a:pt x="19455" y="1"/>
                  <a:pt x="1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9"/>
          <p:cNvSpPr/>
          <p:nvPr/>
        </p:nvSpPr>
        <p:spPr>
          <a:xfrm>
            <a:off x="1997707" y="-1897987"/>
            <a:ext cx="3758790" cy="2778388"/>
          </a:xfrm>
          <a:custGeom>
            <a:rect b="b" l="l" r="r" t="t"/>
            <a:pathLst>
              <a:path extrusionOk="0" h="88070" w="119147">
                <a:moveTo>
                  <a:pt x="25767" y="0"/>
                </a:moveTo>
                <a:cubicBezTo>
                  <a:pt x="24236" y="0"/>
                  <a:pt x="23941" y="716"/>
                  <a:pt x="26183" y="2690"/>
                </a:cubicBezTo>
                <a:cubicBezTo>
                  <a:pt x="26135" y="2702"/>
                  <a:pt x="26099" y="2725"/>
                  <a:pt x="26063" y="2761"/>
                </a:cubicBezTo>
                <a:lnTo>
                  <a:pt x="23932" y="1630"/>
                </a:lnTo>
                <a:lnTo>
                  <a:pt x="17932" y="13262"/>
                </a:lnTo>
                <a:cubicBezTo>
                  <a:pt x="17110" y="14560"/>
                  <a:pt x="16253" y="15965"/>
                  <a:pt x="15360" y="17453"/>
                </a:cubicBezTo>
                <a:cubicBezTo>
                  <a:pt x="15145" y="17346"/>
                  <a:pt x="14729" y="17120"/>
                  <a:pt x="14526" y="17013"/>
                </a:cubicBezTo>
                <a:cubicBezTo>
                  <a:pt x="20163" y="6723"/>
                  <a:pt x="19924" y="5511"/>
                  <a:pt x="18903" y="5511"/>
                </a:cubicBezTo>
                <a:cubicBezTo>
                  <a:pt x="18588" y="5511"/>
                  <a:pt x="18198" y="5626"/>
                  <a:pt x="17883" y="5626"/>
                </a:cubicBezTo>
                <a:cubicBezTo>
                  <a:pt x="17550" y="5626"/>
                  <a:pt x="17300" y="5497"/>
                  <a:pt x="17312" y="4964"/>
                </a:cubicBezTo>
                <a:lnTo>
                  <a:pt x="17312" y="4964"/>
                </a:lnTo>
                <a:cubicBezTo>
                  <a:pt x="15110" y="9214"/>
                  <a:pt x="12859" y="13465"/>
                  <a:pt x="10538" y="17644"/>
                </a:cubicBezTo>
                <a:cubicBezTo>
                  <a:pt x="9383" y="19739"/>
                  <a:pt x="8192" y="21823"/>
                  <a:pt x="6978" y="23907"/>
                </a:cubicBezTo>
                <a:cubicBezTo>
                  <a:pt x="6347" y="24990"/>
                  <a:pt x="5716" y="26085"/>
                  <a:pt x="5073" y="27169"/>
                </a:cubicBezTo>
                <a:cubicBezTo>
                  <a:pt x="3942" y="29181"/>
                  <a:pt x="2834" y="31181"/>
                  <a:pt x="1703" y="33193"/>
                </a:cubicBezTo>
                <a:lnTo>
                  <a:pt x="1" y="36468"/>
                </a:lnTo>
                <a:lnTo>
                  <a:pt x="11443" y="42480"/>
                </a:lnTo>
                <a:cubicBezTo>
                  <a:pt x="41208" y="58054"/>
                  <a:pt x="69986" y="73079"/>
                  <a:pt x="98644" y="88069"/>
                </a:cubicBezTo>
                <a:cubicBezTo>
                  <a:pt x="105478" y="74199"/>
                  <a:pt x="112289" y="60340"/>
                  <a:pt x="119147" y="46457"/>
                </a:cubicBezTo>
                <a:cubicBezTo>
                  <a:pt x="112622" y="42957"/>
                  <a:pt x="106097" y="39468"/>
                  <a:pt x="99549" y="35980"/>
                </a:cubicBezTo>
                <a:cubicBezTo>
                  <a:pt x="94477" y="33241"/>
                  <a:pt x="89405" y="30503"/>
                  <a:pt x="84297" y="27740"/>
                </a:cubicBezTo>
                <a:lnTo>
                  <a:pt x="84297" y="27740"/>
                </a:lnTo>
                <a:cubicBezTo>
                  <a:pt x="89440" y="30562"/>
                  <a:pt x="94536" y="33336"/>
                  <a:pt x="99585" y="36110"/>
                </a:cubicBezTo>
                <a:cubicBezTo>
                  <a:pt x="102109" y="37492"/>
                  <a:pt x="104633" y="38861"/>
                  <a:pt x="107145" y="40230"/>
                </a:cubicBezTo>
                <a:cubicBezTo>
                  <a:pt x="111050" y="42349"/>
                  <a:pt x="114967" y="44445"/>
                  <a:pt x="118873" y="46564"/>
                </a:cubicBezTo>
                <a:cubicBezTo>
                  <a:pt x="115456" y="53386"/>
                  <a:pt x="112062" y="60209"/>
                  <a:pt x="108657" y="67007"/>
                </a:cubicBezTo>
                <a:cubicBezTo>
                  <a:pt x="105264" y="73853"/>
                  <a:pt x="101871" y="80711"/>
                  <a:pt x="98465" y="87593"/>
                </a:cubicBezTo>
                <a:cubicBezTo>
                  <a:pt x="92250" y="84331"/>
                  <a:pt x="85976" y="81045"/>
                  <a:pt x="79665" y="77735"/>
                </a:cubicBezTo>
                <a:cubicBezTo>
                  <a:pt x="74796" y="75211"/>
                  <a:pt x="69890" y="72663"/>
                  <a:pt x="64925" y="70079"/>
                </a:cubicBezTo>
                <a:cubicBezTo>
                  <a:pt x="64945" y="70077"/>
                  <a:pt x="64966" y="70077"/>
                  <a:pt x="64988" y="70077"/>
                </a:cubicBezTo>
                <a:cubicBezTo>
                  <a:pt x="65085" y="70077"/>
                  <a:pt x="65204" y="70088"/>
                  <a:pt x="65300" y="70088"/>
                </a:cubicBezTo>
                <a:cubicBezTo>
                  <a:pt x="65537" y="70088"/>
                  <a:pt x="65632" y="70019"/>
                  <a:pt x="64902" y="69543"/>
                </a:cubicBezTo>
                <a:lnTo>
                  <a:pt x="64902" y="69543"/>
                </a:lnTo>
                <a:cubicBezTo>
                  <a:pt x="69986" y="71996"/>
                  <a:pt x="74962" y="74496"/>
                  <a:pt x="79880" y="77008"/>
                </a:cubicBezTo>
                <a:cubicBezTo>
                  <a:pt x="82332" y="78294"/>
                  <a:pt x="84773" y="79556"/>
                  <a:pt x="87214" y="80818"/>
                </a:cubicBezTo>
                <a:cubicBezTo>
                  <a:pt x="90845" y="82735"/>
                  <a:pt x="94477" y="84640"/>
                  <a:pt x="98108" y="86557"/>
                </a:cubicBezTo>
                <a:cubicBezTo>
                  <a:pt x="99239" y="84271"/>
                  <a:pt x="100382" y="81997"/>
                  <a:pt x="101513" y="79699"/>
                </a:cubicBezTo>
                <a:cubicBezTo>
                  <a:pt x="102335" y="78068"/>
                  <a:pt x="103156" y="76425"/>
                  <a:pt x="103990" y="74794"/>
                </a:cubicBezTo>
                <a:cubicBezTo>
                  <a:pt x="105359" y="72103"/>
                  <a:pt x="106716" y="69424"/>
                  <a:pt x="108086" y="66721"/>
                </a:cubicBezTo>
                <a:cubicBezTo>
                  <a:pt x="109455" y="64042"/>
                  <a:pt x="110824" y="61352"/>
                  <a:pt x="112193" y="58673"/>
                </a:cubicBezTo>
                <a:cubicBezTo>
                  <a:pt x="112991" y="57101"/>
                  <a:pt x="113789" y="55506"/>
                  <a:pt x="114598" y="53922"/>
                </a:cubicBezTo>
                <a:cubicBezTo>
                  <a:pt x="115789" y="51541"/>
                  <a:pt x="116980" y="49160"/>
                  <a:pt x="118182" y="46767"/>
                </a:cubicBezTo>
                <a:cubicBezTo>
                  <a:pt x="114325" y="44683"/>
                  <a:pt x="110455" y="42599"/>
                  <a:pt x="106585" y="40504"/>
                </a:cubicBezTo>
                <a:cubicBezTo>
                  <a:pt x="103966" y="39087"/>
                  <a:pt x="101335" y="37670"/>
                  <a:pt x="98692" y="36265"/>
                </a:cubicBezTo>
                <a:cubicBezTo>
                  <a:pt x="93393" y="33443"/>
                  <a:pt x="88036" y="30646"/>
                  <a:pt x="82582" y="27883"/>
                </a:cubicBezTo>
                <a:cubicBezTo>
                  <a:pt x="82690" y="27669"/>
                  <a:pt x="82916" y="27276"/>
                  <a:pt x="83011" y="27062"/>
                </a:cubicBezTo>
                <a:cubicBezTo>
                  <a:pt x="71879" y="21037"/>
                  <a:pt x="60687" y="14906"/>
                  <a:pt x="49376" y="8643"/>
                </a:cubicBezTo>
                <a:cubicBezTo>
                  <a:pt x="44637" y="6119"/>
                  <a:pt x="40351" y="4333"/>
                  <a:pt x="36684" y="3011"/>
                </a:cubicBezTo>
                <a:lnTo>
                  <a:pt x="36684" y="3011"/>
                </a:lnTo>
                <a:cubicBezTo>
                  <a:pt x="48864" y="10155"/>
                  <a:pt x="61580" y="17334"/>
                  <a:pt x="74534" y="24478"/>
                </a:cubicBezTo>
                <a:cubicBezTo>
                  <a:pt x="81011" y="28050"/>
                  <a:pt x="87559" y="31622"/>
                  <a:pt x="94120" y="35194"/>
                </a:cubicBezTo>
                <a:cubicBezTo>
                  <a:pt x="97406" y="36980"/>
                  <a:pt x="100680" y="38742"/>
                  <a:pt x="103966" y="40528"/>
                </a:cubicBezTo>
                <a:cubicBezTo>
                  <a:pt x="108157" y="42778"/>
                  <a:pt x="112336" y="45040"/>
                  <a:pt x="116515" y="47290"/>
                </a:cubicBezTo>
                <a:cubicBezTo>
                  <a:pt x="113693" y="52934"/>
                  <a:pt x="110872" y="58554"/>
                  <a:pt x="108074" y="64162"/>
                </a:cubicBezTo>
                <a:cubicBezTo>
                  <a:pt x="105621" y="69043"/>
                  <a:pt x="103168" y="73913"/>
                  <a:pt x="100739" y="78735"/>
                </a:cubicBezTo>
                <a:cubicBezTo>
                  <a:pt x="103037" y="74068"/>
                  <a:pt x="105419" y="69198"/>
                  <a:pt x="107836" y="64257"/>
                </a:cubicBezTo>
                <a:cubicBezTo>
                  <a:pt x="110586" y="58685"/>
                  <a:pt x="113360" y="53029"/>
                  <a:pt x="116110" y="47421"/>
                </a:cubicBezTo>
                <a:cubicBezTo>
                  <a:pt x="113729" y="46147"/>
                  <a:pt x="111372" y="44873"/>
                  <a:pt x="109002" y="43611"/>
                </a:cubicBezTo>
                <a:cubicBezTo>
                  <a:pt x="107395" y="42730"/>
                  <a:pt x="105800" y="41873"/>
                  <a:pt x="104228" y="41004"/>
                </a:cubicBezTo>
                <a:cubicBezTo>
                  <a:pt x="101109" y="39313"/>
                  <a:pt x="98061" y="37611"/>
                  <a:pt x="95120" y="35932"/>
                </a:cubicBezTo>
                <a:cubicBezTo>
                  <a:pt x="74177" y="24264"/>
                  <a:pt x="55008" y="14358"/>
                  <a:pt x="36279" y="3607"/>
                </a:cubicBezTo>
                <a:lnTo>
                  <a:pt x="33243" y="1821"/>
                </a:lnTo>
                <a:cubicBezTo>
                  <a:pt x="31778" y="1344"/>
                  <a:pt x="30433" y="928"/>
                  <a:pt x="29242" y="570"/>
                </a:cubicBezTo>
                <a:cubicBezTo>
                  <a:pt x="27851" y="222"/>
                  <a:pt x="26618" y="0"/>
                  <a:pt x="257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9"/>
          <p:cNvSpPr/>
          <p:nvPr/>
        </p:nvSpPr>
        <p:spPr>
          <a:xfrm>
            <a:off x="8862123" y="830370"/>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 name="Google Shape;1004;p49"/>
          <p:cNvGrpSpPr/>
          <p:nvPr/>
        </p:nvGrpSpPr>
        <p:grpSpPr>
          <a:xfrm>
            <a:off x="1077405" y="3469026"/>
            <a:ext cx="446407" cy="446120"/>
            <a:chOff x="-61351725" y="3372400"/>
            <a:chExt cx="310350" cy="310150"/>
          </a:xfrm>
        </p:grpSpPr>
        <p:sp>
          <p:nvSpPr>
            <p:cNvPr id="1005" name="Google Shape;1005;p4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49"/>
          <p:cNvGrpSpPr/>
          <p:nvPr/>
        </p:nvGrpSpPr>
        <p:grpSpPr>
          <a:xfrm>
            <a:off x="1073422" y="2052485"/>
            <a:ext cx="454355" cy="457987"/>
            <a:chOff x="-62516625" y="3743175"/>
            <a:chExt cx="315875" cy="318400"/>
          </a:xfrm>
        </p:grpSpPr>
        <p:sp>
          <p:nvSpPr>
            <p:cNvPr id="1009" name="Google Shape;1009;p4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50"/>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This Is an Infographic</a:t>
            </a:r>
            <a:endParaRPr/>
          </a:p>
        </p:txBody>
      </p:sp>
      <p:sp>
        <p:nvSpPr>
          <p:cNvPr id="1016" name="Google Shape;1016;p50"/>
          <p:cNvSpPr txBox="1"/>
          <p:nvPr/>
        </p:nvSpPr>
        <p:spPr>
          <a:xfrm>
            <a:off x="6020863" y="1909050"/>
            <a:ext cx="1824300" cy="4662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Despite being red, Mars is a cold place</a:t>
            </a:r>
            <a:endParaRPr>
              <a:solidFill>
                <a:schemeClr val="lt1"/>
              </a:solidFill>
              <a:latin typeface="Open Sans"/>
              <a:ea typeface="Open Sans"/>
              <a:cs typeface="Open Sans"/>
              <a:sym typeface="Open Sans"/>
            </a:endParaRPr>
          </a:p>
        </p:txBody>
      </p:sp>
      <p:sp>
        <p:nvSpPr>
          <p:cNvPr id="1017" name="Google Shape;1017;p50"/>
          <p:cNvSpPr txBox="1"/>
          <p:nvPr/>
        </p:nvSpPr>
        <p:spPr>
          <a:xfrm>
            <a:off x="6020863" y="1564650"/>
            <a:ext cx="1824300" cy="3999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b="1" lang="en" sz="1800">
                <a:solidFill>
                  <a:srgbClr val="FD2424"/>
                </a:solidFill>
                <a:latin typeface="Titillium Web"/>
                <a:ea typeface="Titillium Web"/>
                <a:cs typeface="Titillium Web"/>
                <a:sym typeface="Titillium Web"/>
              </a:rPr>
              <a:t>Mars</a:t>
            </a:r>
            <a:endParaRPr b="1" sz="1800">
              <a:solidFill>
                <a:srgbClr val="FD2424"/>
              </a:solidFill>
              <a:latin typeface="Titillium Web"/>
              <a:ea typeface="Titillium Web"/>
              <a:cs typeface="Titillium Web"/>
              <a:sym typeface="Titillium Web"/>
            </a:endParaRPr>
          </a:p>
        </p:txBody>
      </p:sp>
      <p:sp>
        <p:nvSpPr>
          <p:cNvPr id="1018" name="Google Shape;1018;p50"/>
          <p:cNvSpPr txBox="1"/>
          <p:nvPr/>
        </p:nvSpPr>
        <p:spPr>
          <a:xfrm>
            <a:off x="6020863" y="2556350"/>
            <a:ext cx="1824300" cy="3999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b="1" lang="en" sz="1800">
                <a:solidFill>
                  <a:schemeClr val="lt2"/>
                </a:solidFill>
                <a:latin typeface="Titillium Web"/>
                <a:ea typeface="Titillium Web"/>
                <a:cs typeface="Titillium Web"/>
                <a:sym typeface="Titillium Web"/>
              </a:rPr>
              <a:t>Neptune</a:t>
            </a:r>
            <a:endParaRPr b="1" sz="1800">
              <a:solidFill>
                <a:schemeClr val="lt2"/>
              </a:solidFill>
              <a:latin typeface="Titillium Web"/>
              <a:ea typeface="Titillium Web"/>
              <a:cs typeface="Titillium Web"/>
              <a:sym typeface="Titillium Web"/>
            </a:endParaRPr>
          </a:p>
        </p:txBody>
      </p:sp>
      <p:sp>
        <p:nvSpPr>
          <p:cNvPr id="1019" name="Google Shape;1019;p50"/>
          <p:cNvSpPr txBox="1"/>
          <p:nvPr/>
        </p:nvSpPr>
        <p:spPr>
          <a:xfrm>
            <a:off x="6020863" y="2900750"/>
            <a:ext cx="1824300" cy="4662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Neptune is the farthest planet</a:t>
            </a:r>
            <a:endParaRPr>
              <a:solidFill>
                <a:schemeClr val="lt1"/>
              </a:solidFill>
              <a:latin typeface="Open Sans"/>
              <a:ea typeface="Open Sans"/>
              <a:cs typeface="Open Sans"/>
              <a:sym typeface="Open Sans"/>
            </a:endParaRPr>
          </a:p>
        </p:txBody>
      </p:sp>
      <p:sp>
        <p:nvSpPr>
          <p:cNvPr id="1020" name="Google Shape;1020;p50"/>
          <p:cNvSpPr txBox="1"/>
          <p:nvPr/>
        </p:nvSpPr>
        <p:spPr>
          <a:xfrm>
            <a:off x="6020863" y="3548050"/>
            <a:ext cx="1824300" cy="3999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b="1" lang="en" sz="1800">
                <a:solidFill>
                  <a:schemeClr val="dk2"/>
                </a:solidFill>
                <a:latin typeface="Titillium Web"/>
                <a:ea typeface="Titillium Web"/>
                <a:cs typeface="Titillium Web"/>
                <a:sym typeface="Titillium Web"/>
              </a:rPr>
              <a:t>Jupiter</a:t>
            </a:r>
            <a:endParaRPr b="1" sz="1800">
              <a:solidFill>
                <a:schemeClr val="dk2"/>
              </a:solidFill>
              <a:latin typeface="Titillium Web"/>
              <a:ea typeface="Titillium Web"/>
              <a:cs typeface="Titillium Web"/>
              <a:sym typeface="Titillium Web"/>
            </a:endParaRPr>
          </a:p>
        </p:txBody>
      </p:sp>
      <p:sp>
        <p:nvSpPr>
          <p:cNvPr id="1021" name="Google Shape;1021;p50"/>
          <p:cNvSpPr txBox="1"/>
          <p:nvPr/>
        </p:nvSpPr>
        <p:spPr>
          <a:xfrm>
            <a:off x="6020863" y="3892450"/>
            <a:ext cx="1824300" cy="4662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Jupiter is the </a:t>
            </a:r>
            <a:endParaRPr>
              <a:solidFill>
                <a:schemeClr val="lt1"/>
              </a:solidFill>
              <a:latin typeface="Open Sans"/>
              <a:ea typeface="Open Sans"/>
              <a:cs typeface="Open Sans"/>
              <a:sym typeface="Open Sans"/>
            </a:endParaRPr>
          </a:p>
          <a:p>
            <a:pPr indent="0" lvl="0" marL="0" rtl="0" algn="r">
              <a:spcBef>
                <a:spcPts val="0"/>
              </a:spcBef>
              <a:spcAft>
                <a:spcPts val="0"/>
              </a:spcAft>
              <a:buNone/>
            </a:pPr>
            <a:r>
              <a:rPr lang="en">
                <a:solidFill>
                  <a:schemeClr val="lt1"/>
                </a:solidFill>
                <a:latin typeface="Open Sans"/>
                <a:ea typeface="Open Sans"/>
                <a:cs typeface="Open Sans"/>
                <a:sym typeface="Open Sans"/>
              </a:rPr>
              <a:t>biggest planet</a:t>
            </a:r>
            <a:endParaRPr>
              <a:solidFill>
                <a:schemeClr val="lt1"/>
              </a:solidFill>
              <a:latin typeface="Open Sans"/>
              <a:ea typeface="Open Sans"/>
              <a:cs typeface="Open Sans"/>
              <a:sym typeface="Open Sans"/>
            </a:endParaRPr>
          </a:p>
        </p:txBody>
      </p:sp>
      <p:sp>
        <p:nvSpPr>
          <p:cNvPr id="1022" name="Google Shape;1022;p50"/>
          <p:cNvSpPr/>
          <p:nvPr/>
        </p:nvSpPr>
        <p:spPr>
          <a:xfrm rot="-1503646">
            <a:off x="1273775" y="2673213"/>
            <a:ext cx="3242526" cy="2245278"/>
          </a:xfrm>
          <a:custGeom>
            <a:rect b="b" l="l" r="r" t="t"/>
            <a:pathLst>
              <a:path extrusionOk="0" h="88070" w="119147">
                <a:moveTo>
                  <a:pt x="25767" y="0"/>
                </a:moveTo>
                <a:cubicBezTo>
                  <a:pt x="24236" y="0"/>
                  <a:pt x="23941" y="716"/>
                  <a:pt x="26183" y="2690"/>
                </a:cubicBezTo>
                <a:cubicBezTo>
                  <a:pt x="26135" y="2702"/>
                  <a:pt x="26099" y="2725"/>
                  <a:pt x="26063" y="2761"/>
                </a:cubicBezTo>
                <a:lnTo>
                  <a:pt x="23932" y="1630"/>
                </a:lnTo>
                <a:lnTo>
                  <a:pt x="17932" y="13262"/>
                </a:lnTo>
                <a:cubicBezTo>
                  <a:pt x="17110" y="14560"/>
                  <a:pt x="16253" y="15965"/>
                  <a:pt x="15360" y="17453"/>
                </a:cubicBezTo>
                <a:cubicBezTo>
                  <a:pt x="15145" y="17346"/>
                  <a:pt x="14729" y="17120"/>
                  <a:pt x="14526" y="17013"/>
                </a:cubicBezTo>
                <a:cubicBezTo>
                  <a:pt x="20163" y="6723"/>
                  <a:pt x="19924" y="5511"/>
                  <a:pt x="18903" y="5511"/>
                </a:cubicBezTo>
                <a:cubicBezTo>
                  <a:pt x="18588" y="5511"/>
                  <a:pt x="18198" y="5626"/>
                  <a:pt x="17883" y="5626"/>
                </a:cubicBezTo>
                <a:cubicBezTo>
                  <a:pt x="17550" y="5626"/>
                  <a:pt x="17300" y="5497"/>
                  <a:pt x="17312" y="4964"/>
                </a:cubicBezTo>
                <a:lnTo>
                  <a:pt x="17312" y="4964"/>
                </a:lnTo>
                <a:cubicBezTo>
                  <a:pt x="15110" y="9214"/>
                  <a:pt x="12859" y="13465"/>
                  <a:pt x="10538" y="17644"/>
                </a:cubicBezTo>
                <a:cubicBezTo>
                  <a:pt x="9383" y="19739"/>
                  <a:pt x="8192" y="21823"/>
                  <a:pt x="6978" y="23907"/>
                </a:cubicBezTo>
                <a:cubicBezTo>
                  <a:pt x="6347" y="24990"/>
                  <a:pt x="5716" y="26085"/>
                  <a:pt x="5073" y="27169"/>
                </a:cubicBezTo>
                <a:cubicBezTo>
                  <a:pt x="3942" y="29181"/>
                  <a:pt x="2834" y="31181"/>
                  <a:pt x="1703" y="33193"/>
                </a:cubicBezTo>
                <a:lnTo>
                  <a:pt x="1" y="36468"/>
                </a:lnTo>
                <a:lnTo>
                  <a:pt x="11443" y="42480"/>
                </a:lnTo>
                <a:cubicBezTo>
                  <a:pt x="41208" y="58054"/>
                  <a:pt x="69986" y="73079"/>
                  <a:pt x="98644" y="88069"/>
                </a:cubicBezTo>
                <a:cubicBezTo>
                  <a:pt x="105478" y="74199"/>
                  <a:pt x="112289" y="60340"/>
                  <a:pt x="119147" y="46457"/>
                </a:cubicBezTo>
                <a:cubicBezTo>
                  <a:pt x="112622" y="42957"/>
                  <a:pt x="106097" y="39468"/>
                  <a:pt x="99549" y="35980"/>
                </a:cubicBezTo>
                <a:cubicBezTo>
                  <a:pt x="94477" y="33241"/>
                  <a:pt x="89405" y="30503"/>
                  <a:pt x="84297" y="27740"/>
                </a:cubicBezTo>
                <a:lnTo>
                  <a:pt x="84297" y="27740"/>
                </a:lnTo>
                <a:cubicBezTo>
                  <a:pt x="89440" y="30562"/>
                  <a:pt x="94536" y="33336"/>
                  <a:pt x="99585" y="36110"/>
                </a:cubicBezTo>
                <a:cubicBezTo>
                  <a:pt x="102109" y="37492"/>
                  <a:pt x="104633" y="38861"/>
                  <a:pt x="107145" y="40230"/>
                </a:cubicBezTo>
                <a:cubicBezTo>
                  <a:pt x="111050" y="42349"/>
                  <a:pt x="114967" y="44445"/>
                  <a:pt x="118873" y="46564"/>
                </a:cubicBezTo>
                <a:cubicBezTo>
                  <a:pt x="115456" y="53386"/>
                  <a:pt x="112062" y="60209"/>
                  <a:pt x="108657" y="67007"/>
                </a:cubicBezTo>
                <a:cubicBezTo>
                  <a:pt x="105264" y="73853"/>
                  <a:pt x="101871" y="80711"/>
                  <a:pt x="98465" y="87593"/>
                </a:cubicBezTo>
                <a:cubicBezTo>
                  <a:pt x="92250" y="84331"/>
                  <a:pt x="85976" y="81045"/>
                  <a:pt x="79665" y="77735"/>
                </a:cubicBezTo>
                <a:cubicBezTo>
                  <a:pt x="74796" y="75211"/>
                  <a:pt x="69890" y="72663"/>
                  <a:pt x="64925" y="70079"/>
                </a:cubicBezTo>
                <a:cubicBezTo>
                  <a:pt x="64945" y="70077"/>
                  <a:pt x="64966" y="70077"/>
                  <a:pt x="64988" y="70077"/>
                </a:cubicBezTo>
                <a:cubicBezTo>
                  <a:pt x="65085" y="70077"/>
                  <a:pt x="65204" y="70088"/>
                  <a:pt x="65300" y="70088"/>
                </a:cubicBezTo>
                <a:cubicBezTo>
                  <a:pt x="65537" y="70088"/>
                  <a:pt x="65632" y="70019"/>
                  <a:pt x="64902" y="69543"/>
                </a:cubicBezTo>
                <a:lnTo>
                  <a:pt x="64902" y="69543"/>
                </a:lnTo>
                <a:cubicBezTo>
                  <a:pt x="69986" y="71996"/>
                  <a:pt x="74962" y="74496"/>
                  <a:pt x="79880" y="77008"/>
                </a:cubicBezTo>
                <a:cubicBezTo>
                  <a:pt x="82332" y="78294"/>
                  <a:pt x="84773" y="79556"/>
                  <a:pt x="87214" y="80818"/>
                </a:cubicBezTo>
                <a:cubicBezTo>
                  <a:pt x="90845" y="82735"/>
                  <a:pt x="94477" y="84640"/>
                  <a:pt x="98108" y="86557"/>
                </a:cubicBezTo>
                <a:cubicBezTo>
                  <a:pt x="99239" y="84271"/>
                  <a:pt x="100382" y="81997"/>
                  <a:pt x="101513" y="79699"/>
                </a:cubicBezTo>
                <a:cubicBezTo>
                  <a:pt x="102335" y="78068"/>
                  <a:pt x="103156" y="76425"/>
                  <a:pt x="103990" y="74794"/>
                </a:cubicBezTo>
                <a:cubicBezTo>
                  <a:pt x="105359" y="72103"/>
                  <a:pt x="106716" y="69424"/>
                  <a:pt x="108086" y="66721"/>
                </a:cubicBezTo>
                <a:cubicBezTo>
                  <a:pt x="109455" y="64042"/>
                  <a:pt x="110824" y="61352"/>
                  <a:pt x="112193" y="58673"/>
                </a:cubicBezTo>
                <a:cubicBezTo>
                  <a:pt x="112991" y="57101"/>
                  <a:pt x="113789" y="55506"/>
                  <a:pt x="114598" y="53922"/>
                </a:cubicBezTo>
                <a:cubicBezTo>
                  <a:pt x="115789" y="51541"/>
                  <a:pt x="116980" y="49160"/>
                  <a:pt x="118182" y="46767"/>
                </a:cubicBezTo>
                <a:cubicBezTo>
                  <a:pt x="114325" y="44683"/>
                  <a:pt x="110455" y="42599"/>
                  <a:pt x="106585" y="40504"/>
                </a:cubicBezTo>
                <a:cubicBezTo>
                  <a:pt x="103966" y="39087"/>
                  <a:pt x="101335" y="37670"/>
                  <a:pt x="98692" y="36265"/>
                </a:cubicBezTo>
                <a:cubicBezTo>
                  <a:pt x="93393" y="33443"/>
                  <a:pt x="88036" y="30646"/>
                  <a:pt x="82582" y="27883"/>
                </a:cubicBezTo>
                <a:cubicBezTo>
                  <a:pt x="82690" y="27669"/>
                  <a:pt x="82916" y="27276"/>
                  <a:pt x="83011" y="27062"/>
                </a:cubicBezTo>
                <a:cubicBezTo>
                  <a:pt x="71879" y="21037"/>
                  <a:pt x="60687" y="14906"/>
                  <a:pt x="49376" y="8643"/>
                </a:cubicBezTo>
                <a:cubicBezTo>
                  <a:pt x="44637" y="6119"/>
                  <a:pt x="40351" y="4333"/>
                  <a:pt x="36684" y="3011"/>
                </a:cubicBezTo>
                <a:lnTo>
                  <a:pt x="36684" y="3011"/>
                </a:lnTo>
                <a:cubicBezTo>
                  <a:pt x="48864" y="10155"/>
                  <a:pt x="61580" y="17334"/>
                  <a:pt x="74534" y="24478"/>
                </a:cubicBezTo>
                <a:cubicBezTo>
                  <a:pt x="81011" y="28050"/>
                  <a:pt x="87559" y="31622"/>
                  <a:pt x="94120" y="35194"/>
                </a:cubicBezTo>
                <a:cubicBezTo>
                  <a:pt x="97406" y="36980"/>
                  <a:pt x="100680" y="38742"/>
                  <a:pt x="103966" y="40528"/>
                </a:cubicBezTo>
                <a:cubicBezTo>
                  <a:pt x="108157" y="42778"/>
                  <a:pt x="112336" y="45040"/>
                  <a:pt x="116515" y="47290"/>
                </a:cubicBezTo>
                <a:cubicBezTo>
                  <a:pt x="113693" y="52934"/>
                  <a:pt x="110872" y="58554"/>
                  <a:pt x="108074" y="64162"/>
                </a:cubicBezTo>
                <a:cubicBezTo>
                  <a:pt x="105621" y="69043"/>
                  <a:pt x="103168" y="73913"/>
                  <a:pt x="100739" y="78735"/>
                </a:cubicBezTo>
                <a:cubicBezTo>
                  <a:pt x="103037" y="74068"/>
                  <a:pt x="105419" y="69198"/>
                  <a:pt x="107836" y="64257"/>
                </a:cubicBezTo>
                <a:cubicBezTo>
                  <a:pt x="110586" y="58685"/>
                  <a:pt x="113360" y="53029"/>
                  <a:pt x="116110" y="47421"/>
                </a:cubicBezTo>
                <a:cubicBezTo>
                  <a:pt x="113729" y="46147"/>
                  <a:pt x="111372" y="44873"/>
                  <a:pt x="109002" y="43611"/>
                </a:cubicBezTo>
                <a:cubicBezTo>
                  <a:pt x="107395" y="42730"/>
                  <a:pt x="105800" y="41873"/>
                  <a:pt x="104228" y="41004"/>
                </a:cubicBezTo>
                <a:cubicBezTo>
                  <a:pt x="101109" y="39313"/>
                  <a:pt x="98061" y="37611"/>
                  <a:pt x="95120" y="35932"/>
                </a:cubicBezTo>
                <a:cubicBezTo>
                  <a:pt x="74177" y="24264"/>
                  <a:pt x="55008" y="14358"/>
                  <a:pt x="36279" y="3607"/>
                </a:cubicBezTo>
                <a:lnTo>
                  <a:pt x="33243" y="1821"/>
                </a:lnTo>
                <a:cubicBezTo>
                  <a:pt x="31778" y="1344"/>
                  <a:pt x="30433" y="928"/>
                  <a:pt x="29242" y="570"/>
                </a:cubicBezTo>
                <a:cubicBezTo>
                  <a:pt x="27851" y="222"/>
                  <a:pt x="26618" y="0"/>
                  <a:pt x="25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0"/>
          <p:cNvSpPr/>
          <p:nvPr/>
        </p:nvSpPr>
        <p:spPr>
          <a:xfrm flipH="1" rot="1503710">
            <a:off x="1678882" y="1957800"/>
            <a:ext cx="2432326" cy="1684109"/>
          </a:xfrm>
          <a:custGeom>
            <a:rect b="b" l="l" r="r" t="t"/>
            <a:pathLst>
              <a:path extrusionOk="0" h="88070" w="119147">
                <a:moveTo>
                  <a:pt x="25767" y="0"/>
                </a:moveTo>
                <a:cubicBezTo>
                  <a:pt x="24236" y="0"/>
                  <a:pt x="23941" y="716"/>
                  <a:pt x="26183" y="2690"/>
                </a:cubicBezTo>
                <a:cubicBezTo>
                  <a:pt x="26135" y="2702"/>
                  <a:pt x="26099" y="2725"/>
                  <a:pt x="26063" y="2761"/>
                </a:cubicBezTo>
                <a:lnTo>
                  <a:pt x="23932" y="1630"/>
                </a:lnTo>
                <a:lnTo>
                  <a:pt x="17932" y="13262"/>
                </a:lnTo>
                <a:cubicBezTo>
                  <a:pt x="17110" y="14560"/>
                  <a:pt x="16253" y="15965"/>
                  <a:pt x="15360" y="17453"/>
                </a:cubicBezTo>
                <a:cubicBezTo>
                  <a:pt x="15145" y="17346"/>
                  <a:pt x="14729" y="17120"/>
                  <a:pt x="14526" y="17013"/>
                </a:cubicBezTo>
                <a:cubicBezTo>
                  <a:pt x="20163" y="6723"/>
                  <a:pt x="19924" y="5511"/>
                  <a:pt x="18903" y="5511"/>
                </a:cubicBezTo>
                <a:cubicBezTo>
                  <a:pt x="18588" y="5511"/>
                  <a:pt x="18198" y="5626"/>
                  <a:pt x="17883" y="5626"/>
                </a:cubicBezTo>
                <a:cubicBezTo>
                  <a:pt x="17550" y="5626"/>
                  <a:pt x="17300" y="5497"/>
                  <a:pt x="17312" y="4964"/>
                </a:cubicBezTo>
                <a:lnTo>
                  <a:pt x="17312" y="4964"/>
                </a:lnTo>
                <a:cubicBezTo>
                  <a:pt x="15110" y="9214"/>
                  <a:pt x="12859" y="13465"/>
                  <a:pt x="10538" y="17644"/>
                </a:cubicBezTo>
                <a:cubicBezTo>
                  <a:pt x="9383" y="19739"/>
                  <a:pt x="8192" y="21823"/>
                  <a:pt x="6978" y="23907"/>
                </a:cubicBezTo>
                <a:cubicBezTo>
                  <a:pt x="6347" y="24990"/>
                  <a:pt x="5716" y="26085"/>
                  <a:pt x="5073" y="27169"/>
                </a:cubicBezTo>
                <a:cubicBezTo>
                  <a:pt x="3942" y="29181"/>
                  <a:pt x="2834" y="31181"/>
                  <a:pt x="1703" y="33193"/>
                </a:cubicBezTo>
                <a:lnTo>
                  <a:pt x="1" y="36468"/>
                </a:lnTo>
                <a:lnTo>
                  <a:pt x="11443" y="42480"/>
                </a:lnTo>
                <a:cubicBezTo>
                  <a:pt x="41208" y="58054"/>
                  <a:pt x="69986" y="73079"/>
                  <a:pt x="98644" y="88069"/>
                </a:cubicBezTo>
                <a:cubicBezTo>
                  <a:pt x="105478" y="74199"/>
                  <a:pt x="112289" y="60340"/>
                  <a:pt x="119147" y="46457"/>
                </a:cubicBezTo>
                <a:cubicBezTo>
                  <a:pt x="112622" y="42957"/>
                  <a:pt x="106097" y="39468"/>
                  <a:pt x="99549" y="35980"/>
                </a:cubicBezTo>
                <a:cubicBezTo>
                  <a:pt x="94477" y="33241"/>
                  <a:pt x="89405" y="30503"/>
                  <a:pt x="84297" y="27740"/>
                </a:cubicBezTo>
                <a:lnTo>
                  <a:pt x="84297" y="27740"/>
                </a:lnTo>
                <a:cubicBezTo>
                  <a:pt x="89440" y="30562"/>
                  <a:pt x="94536" y="33336"/>
                  <a:pt x="99585" y="36110"/>
                </a:cubicBezTo>
                <a:cubicBezTo>
                  <a:pt x="102109" y="37492"/>
                  <a:pt x="104633" y="38861"/>
                  <a:pt x="107145" y="40230"/>
                </a:cubicBezTo>
                <a:cubicBezTo>
                  <a:pt x="111050" y="42349"/>
                  <a:pt x="114967" y="44445"/>
                  <a:pt x="118873" y="46564"/>
                </a:cubicBezTo>
                <a:cubicBezTo>
                  <a:pt x="115456" y="53386"/>
                  <a:pt x="112062" y="60209"/>
                  <a:pt x="108657" y="67007"/>
                </a:cubicBezTo>
                <a:cubicBezTo>
                  <a:pt x="105264" y="73853"/>
                  <a:pt x="101871" y="80711"/>
                  <a:pt x="98465" y="87593"/>
                </a:cubicBezTo>
                <a:cubicBezTo>
                  <a:pt x="92250" y="84331"/>
                  <a:pt x="85976" y="81045"/>
                  <a:pt x="79665" y="77735"/>
                </a:cubicBezTo>
                <a:cubicBezTo>
                  <a:pt x="74796" y="75211"/>
                  <a:pt x="69890" y="72663"/>
                  <a:pt x="64925" y="70079"/>
                </a:cubicBezTo>
                <a:cubicBezTo>
                  <a:pt x="64945" y="70077"/>
                  <a:pt x="64966" y="70077"/>
                  <a:pt x="64988" y="70077"/>
                </a:cubicBezTo>
                <a:cubicBezTo>
                  <a:pt x="65085" y="70077"/>
                  <a:pt x="65204" y="70088"/>
                  <a:pt x="65300" y="70088"/>
                </a:cubicBezTo>
                <a:cubicBezTo>
                  <a:pt x="65537" y="70088"/>
                  <a:pt x="65632" y="70019"/>
                  <a:pt x="64902" y="69543"/>
                </a:cubicBezTo>
                <a:lnTo>
                  <a:pt x="64902" y="69543"/>
                </a:lnTo>
                <a:cubicBezTo>
                  <a:pt x="69986" y="71996"/>
                  <a:pt x="74962" y="74496"/>
                  <a:pt x="79880" y="77008"/>
                </a:cubicBezTo>
                <a:cubicBezTo>
                  <a:pt x="82332" y="78294"/>
                  <a:pt x="84773" y="79556"/>
                  <a:pt x="87214" y="80818"/>
                </a:cubicBezTo>
                <a:cubicBezTo>
                  <a:pt x="90845" y="82735"/>
                  <a:pt x="94477" y="84640"/>
                  <a:pt x="98108" y="86557"/>
                </a:cubicBezTo>
                <a:cubicBezTo>
                  <a:pt x="99239" y="84271"/>
                  <a:pt x="100382" y="81997"/>
                  <a:pt x="101513" y="79699"/>
                </a:cubicBezTo>
                <a:cubicBezTo>
                  <a:pt x="102335" y="78068"/>
                  <a:pt x="103156" y="76425"/>
                  <a:pt x="103990" y="74794"/>
                </a:cubicBezTo>
                <a:cubicBezTo>
                  <a:pt x="105359" y="72103"/>
                  <a:pt x="106716" y="69424"/>
                  <a:pt x="108086" y="66721"/>
                </a:cubicBezTo>
                <a:cubicBezTo>
                  <a:pt x="109455" y="64042"/>
                  <a:pt x="110824" y="61352"/>
                  <a:pt x="112193" y="58673"/>
                </a:cubicBezTo>
                <a:cubicBezTo>
                  <a:pt x="112991" y="57101"/>
                  <a:pt x="113789" y="55506"/>
                  <a:pt x="114598" y="53922"/>
                </a:cubicBezTo>
                <a:cubicBezTo>
                  <a:pt x="115789" y="51541"/>
                  <a:pt x="116980" y="49160"/>
                  <a:pt x="118182" y="46767"/>
                </a:cubicBezTo>
                <a:cubicBezTo>
                  <a:pt x="114325" y="44683"/>
                  <a:pt x="110455" y="42599"/>
                  <a:pt x="106585" y="40504"/>
                </a:cubicBezTo>
                <a:cubicBezTo>
                  <a:pt x="103966" y="39087"/>
                  <a:pt x="101335" y="37670"/>
                  <a:pt x="98692" y="36265"/>
                </a:cubicBezTo>
                <a:cubicBezTo>
                  <a:pt x="93393" y="33443"/>
                  <a:pt x="88036" y="30646"/>
                  <a:pt x="82582" y="27883"/>
                </a:cubicBezTo>
                <a:cubicBezTo>
                  <a:pt x="82690" y="27669"/>
                  <a:pt x="82916" y="27276"/>
                  <a:pt x="83011" y="27062"/>
                </a:cubicBezTo>
                <a:cubicBezTo>
                  <a:pt x="71879" y="21037"/>
                  <a:pt x="60687" y="14906"/>
                  <a:pt x="49376" y="8643"/>
                </a:cubicBezTo>
                <a:cubicBezTo>
                  <a:pt x="44637" y="6119"/>
                  <a:pt x="40351" y="4333"/>
                  <a:pt x="36684" y="3011"/>
                </a:cubicBezTo>
                <a:lnTo>
                  <a:pt x="36684" y="3011"/>
                </a:lnTo>
                <a:cubicBezTo>
                  <a:pt x="48864" y="10155"/>
                  <a:pt x="61580" y="17334"/>
                  <a:pt x="74534" y="24478"/>
                </a:cubicBezTo>
                <a:cubicBezTo>
                  <a:pt x="81011" y="28050"/>
                  <a:pt x="87559" y="31622"/>
                  <a:pt x="94120" y="35194"/>
                </a:cubicBezTo>
                <a:cubicBezTo>
                  <a:pt x="97406" y="36980"/>
                  <a:pt x="100680" y="38742"/>
                  <a:pt x="103966" y="40528"/>
                </a:cubicBezTo>
                <a:cubicBezTo>
                  <a:pt x="108157" y="42778"/>
                  <a:pt x="112336" y="45040"/>
                  <a:pt x="116515" y="47290"/>
                </a:cubicBezTo>
                <a:cubicBezTo>
                  <a:pt x="113693" y="52934"/>
                  <a:pt x="110872" y="58554"/>
                  <a:pt x="108074" y="64162"/>
                </a:cubicBezTo>
                <a:cubicBezTo>
                  <a:pt x="105621" y="69043"/>
                  <a:pt x="103168" y="73913"/>
                  <a:pt x="100739" y="78735"/>
                </a:cubicBezTo>
                <a:cubicBezTo>
                  <a:pt x="103037" y="74068"/>
                  <a:pt x="105419" y="69198"/>
                  <a:pt x="107836" y="64257"/>
                </a:cubicBezTo>
                <a:cubicBezTo>
                  <a:pt x="110586" y="58685"/>
                  <a:pt x="113360" y="53029"/>
                  <a:pt x="116110" y="47421"/>
                </a:cubicBezTo>
                <a:cubicBezTo>
                  <a:pt x="113729" y="46147"/>
                  <a:pt x="111372" y="44873"/>
                  <a:pt x="109002" y="43611"/>
                </a:cubicBezTo>
                <a:cubicBezTo>
                  <a:pt x="107395" y="42730"/>
                  <a:pt x="105800" y="41873"/>
                  <a:pt x="104228" y="41004"/>
                </a:cubicBezTo>
                <a:cubicBezTo>
                  <a:pt x="101109" y="39313"/>
                  <a:pt x="98061" y="37611"/>
                  <a:pt x="95120" y="35932"/>
                </a:cubicBezTo>
                <a:cubicBezTo>
                  <a:pt x="74177" y="24264"/>
                  <a:pt x="55008" y="14358"/>
                  <a:pt x="36279" y="3607"/>
                </a:cubicBezTo>
                <a:lnTo>
                  <a:pt x="33243" y="1821"/>
                </a:lnTo>
                <a:cubicBezTo>
                  <a:pt x="31778" y="1344"/>
                  <a:pt x="30433" y="928"/>
                  <a:pt x="29242" y="570"/>
                </a:cubicBezTo>
                <a:cubicBezTo>
                  <a:pt x="27851" y="222"/>
                  <a:pt x="26618" y="0"/>
                  <a:pt x="25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0"/>
          <p:cNvSpPr/>
          <p:nvPr/>
        </p:nvSpPr>
        <p:spPr>
          <a:xfrm rot="-1503830">
            <a:off x="2038383" y="1464829"/>
            <a:ext cx="1713541" cy="1186605"/>
          </a:xfrm>
          <a:custGeom>
            <a:rect b="b" l="l" r="r" t="t"/>
            <a:pathLst>
              <a:path extrusionOk="0" h="88070" w="119147">
                <a:moveTo>
                  <a:pt x="25767" y="0"/>
                </a:moveTo>
                <a:cubicBezTo>
                  <a:pt x="24236" y="0"/>
                  <a:pt x="23941" y="716"/>
                  <a:pt x="26183" y="2690"/>
                </a:cubicBezTo>
                <a:cubicBezTo>
                  <a:pt x="26135" y="2702"/>
                  <a:pt x="26099" y="2725"/>
                  <a:pt x="26063" y="2761"/>
                </a:cubicBezTo>
                <a:lnTo>
                  <a:pt x="23932" y="1630"/>
                </a:lnTo>
                <a:lnTo>
                  <a:pt x="17932" y="13262"/>
                </a:lnTo>
                <a:cubicBezTo>
                  <a:pt x="17110" y="14560"/>
                  <a:pt x="16253" y="15965"/>
                  <a:pt x="15360" y="17453"/>
                </a:cubicBezTo>
                <a:cubicBezTo>
                  <a:pt x="15145" y="17346"/>
                  <a:pt x="14729" y="17120"/>
                  <a:pt x="14526" y="17013"/>
                </a:cubicBezTo>
                <a:cubicBezTo>
                  <a:pt x="20163" y="6723"/>
                  <a:pt x="19924" y="5511"/>
                  <a:pt x="18903" y="5511"/>
                </a:cubicBezTo>
                <a:cubicBezTo>
                  <a:pt x="18588" y="5511"/>
                  <a:pt x="18198" y="5626"/>
                  <a:pt x="17883" y="5626"/>
                </a:cubicBezTo>
                <a:cubicBezTo>
                  <a:pt x="17550" y="5626"/>
                  <a:pt x="17300" y="5497"/>
                  <a:pt x="17312" y="4964"/>
                </a:cubicBezTo>
                <a:lnTo>
                  <a:pt x="17312" y="4964"/>
                </a:lnTo>
                <a:cubicBezTo>
                  <a:pt x="15110" y="9214"/>
                  <a:pt x="12859" y="13465"/>
                  <a:pt x="10538" y="17644"/>
                </a:cubicBezTo>
                <a:cubicBezTo>
                  <a:pt x="9383" y="19739"/>
                  <a:pt x="8192" y="21823"/>
                  <a:pt x="6978" y="23907"/>
                </a:cubicBezTo>
                <a:cubicBezTo>
                  <a:pt x="6347" y="24990"/>
                  <a:pt x="5716" y="26085"/>
                  <a:pt x="5073" y="27169"/>
                </a:cubicBezTo>
                <a:cubicBezTo>
                  <a:pt x="3942" y="29181"/>
                  <a:pt x="2834" y="31181"/>
                  <a:pt x="1703" y="33193"/>
                </a:cubicBezTo>
                <a:lnTo>
                  <a:pt x="1" y="36468"/>
                </a:lnTo>
                <a:lnTo>
                  <a:pt x="11443" y="42480"/>
                </a:lnTo>
                <a:cubicBezTo>
                  <a:pt x="41208" y="58054"/>
                  <a:pt x="69986" y="73079"/>
                  <a:pt x="98644" y="88069"/>
                </a:cubicBezTo>
                <a:cubicBezTo>
                  <a:pt x="105478" y="74199"/>
                  <a:pt x="112289" y="60340"/>
                  <a:pt x="119147" y="46457"/>
                </a:cubicBezTo>
                <a:cubicBezTo>
                  <a:pt x="112622" y="42957"/>
                  <a:pt x="106097" y="39468"/>
                  <a:pt x="99549" y="35980"/>
                </a:cubicBezTo>
                <a:cubicBezTo>
                  <a:pt x="94477" y="33241"/>
                  <a:pt x="89405" y="30503"/>
                  <a:pt x="84297" y="27740"/>
                </a:cubicBezTo>
                <a:lnTo>
                  <a:pt x="84297" y="27740"/>
                </a:lnTo>
                <a:cubicBezTo>
                  <a:pt x="89440" y="30562"/>
                  <a:pt x="94536" y="33336"/>
                  <a:pt x="99585" y="36110"/>
                </a:cubicBezTo>
                <a:cubicBezTo>
                  <a:pt x="102109" y="37492"/>
                  <a:pt x="104633" y="38861"/>
                  <a:pt x="107145" y="40230"/>
                </a:cubicBezTo>
                <a:cubicBezTo>
                  <a:pt x="111050" y="42349"/>
                  <a:pt x="114967" y="44445"/>
                  <a:pt x="118873" y="46564"/>
                </a:cubicBezTo>
                <a:cubicBezTo>
                  <a:pt x="115456" y="53386"/>
                  <a:pt x="112062" y="60209"/>
                  <a:pt x="108657" y="67007"/>
                </a:cubicBezTo>
                <a:cubicBezTo>
                  <a:pt x="105264" y="73853"/>
                  <a:pt x="101871" y="80711"/>
                  <a:pt x="98465" y="87593"/>
                </a:cubicBezTo>
                <a:cubicBezTo>
                  <a:pt x="92250" y="84331"/>
                  <a:pt x="85976" y="81045"/>
                  <a:pt x="79665" y="77735"/>
                </a:cubicBezTo>
                <a:cubicBezTo>
                  <a:pt x="74796" y="75211"/>
                  <a:pt x="69890" y="72663"/>
                  <a:pt x="64925" y="70079"/>
                </a:cubicBezTo>
                <a:cubicBezTo>
                  <a:pt x="64945" y="70077"/>
                  <a:pt x="64966" y="70077"/>
                  <a:pt x="64988" y="70077"/>
                </a:cubicBezTo>
                <a:cubicBezTo>
                  <a:pt x="65085" y="70077"/>
                  <a:pt x="65204" y="70088"/>
                  <a:pt x="65300" y="70088"/>
                </a:cubicBezTo>
                <a:cubicBezTo>
                  <a:pt x="65537" y="70088"/>
                  <a:pt x="65632" y="70019"/>
                  <a:pt x="64902" y="69543"/>
                </a:cubicBezTo>
                <a:lnTo>
                  <a:pt x="64902" y="69543"/>
                </a:lnTo>
                <a:cubicBezTo>
                  <a:pt x="69986" y="71996"/>
                  <a:pt x="74962" y="74496"/>
                  <a:pt x="79880" y="77008"/>
                </a:cubicBezTo>
                <a:cubicBezTo>
                  <a:pt x="82332" y="78294"/>
                  <a:pt x="84773" y="79556"/>
                  <a:pt x="87214" y="80818"/>
                </a:cubicBezTo>
                <a:cubicBezTo>
                  <a:pt x="90845" y="82735"/>
                  <a:pt x="94477" y="84640"/>
                  <a:pt x="98108" y="86557"/>
                </a:cubicBezTo>
                <a:cubicBezTo>
                  <a:pt x="99239" y="84271"/>
                  <a:pt x="100382" y="81997"/>
                  <a:pt x="101513" y="79699"/>
                </a:cubicBezTo>
                <a:cubicBezTo>
                  <a:pt x="102335" y="78068"/>
                  <a:pt x="103156" y="76425"/>
                  <a:pt x="103990" y="74794"/>
                </a:cubicBezTo>
                <a:cubicBezTo>
                  <a:pt x="105359" y="72103"/>
                  <a:pt x="106716" y="69424"/>
                  <a:pt x="108086" y="66721"/>
                </a:cubicBezTo>
                <a:cubicBezTo>
                  <a:pt x="109455" y="64042"/>
                  <a:pt x="110824" y="61352"/>
                  <a:pt x="112193" y="58673"/>
                </a:cubicBezTo>
                <a:cubicBezTo>
                  <a:pt x="112991" y="57101"/>
                  <a:pt x="113789" y="55506"/>
                  <a:pt x="114598" y="53922"/>
                </a:cubicBezTo>
                <a:cubicBezTo>
                  <a:pt x="115789" y="51541"/>
                  <a:pt x="116980" y="49160"/>
                  <a:pt x="118182" y="46767"/>
                </a:cubicBezTo>
                <a:cubicBezTo>
                  <a:pt x="114325" y="44683"/>
                  <a:pt x="110455" y="42599"/>
                  <a:pt x="106585" y="40504"/>
                </a:cubicBezTo>
                <a:cubicBezTo>
                  <a:pt x="103966" y="39087"/>
                  <a:pt x="101335" y="37670"/>
                  <a:pt x="98692" y="36265"/>
                </a:cubicBezTo>
                <a:cubicBezTo>
                  <a:pt x="93393" y="33443"/>
                  <a:pt x="88036" y="30646"/>
                  <a:pt x="82582" y="27883"/>
                </a:cubicBezTo>
                <a:cubicBezTo>
                  <a:pt x="82690" y="27669"/>
                  <a:pt x="82916" y="27276"/>
                  <a:pt x="83011" y="27062"/>
                </a:cubicBezTo>
                <a:cubicBezTo>
                  <a:pt x="71879" y="21037"/>
                  <a:pt x="60687" y="14906"/>
                  <a:pt x="49376" y="8643"/>
                </a:cubicBezTo>
                <a:cubicBezTo>
                  <a:pt x="44637" y="6119"/>
                  <a:pt x="40351" y="4333"/>
                  <a:pt x="36684" y="3011"/>
                </a:cubicBezTo>
                <a:lnTo>
                  <a:pt x="36684" y="3011"/>
                </a:lnTo>
                <a:cubicBezTo>
                  <a:pt x="48864" y="10155"/>
                  <a:pt x="61580" y="17334"/>
                  <a:pt x="74534" y="24478"/>
                </a:cubicBezTo>
                <a:cubicBezTo>
                  <a:pt x="81011" y="28050"/>
                  <a:pt x="87559" y="31622"/>
                  <a:pt x="94120" y="35194"/>
                </a:cubicBezTo>
                <a:cubicBezTo>
                  <a:pt x="97406" y="36980"/>
                  <a:pt x="100680" y="38742"/>
                  <a:pt x="103966" y="40528"/>
                </a:cubicBezTo>
                <a:cubicBezTo>
                  <a:pt x="108157" y="42778"/>
                  <a:pt x="112336" y="45040"/>
                  <a:pt x="116515" y="47290"/>
                </a:cubicBezTo>
                <a:cubicBezTo>
                  <a:pt x="113693" y="52934"/>
                  <a:pt x="110872" y="58554"/>
                  <a:pt x="108074" y="64162"/>
                </a:cubicBezTo>
                <a:cubicBezTo>
                  <a:pt x="105621" y="69043"/>
                  <a:pt x="103168" y="73913"/>
                  <a:pt x="100739" y="78735"/>
                </a:cubicBezTo>
                <a:cubicBezTo>
                  <a:pt x="103037" y="74068"/>
                  <a:pt x="105419" y="69198"/>
                  <a:pt x="107836" y="64257"/>
                </a:cubicBezTo>
                <a:cubicBezTo>
                  <a:pt x="110586" y="58685"/>
                  <a:pt x="113360" y="53029"/>
                  <a:pt x="116110" y="47421"/>
                </a:cubicBezTo>
                <a:cubicBezTo>
                  <a:pt x="113729" y="46147"/>
                  <a:pt x="111372" y="44873"/>
                  <a:pt x="109002" y="43611"/>
                </a:cubicBezTo>
                <a:cubicBezTo>
                  <a:pt x="107395" y="42730"/>
                  <a:pt x="105800" y="41873"/>
                  <a:pt x="104228" y="41004"/>
                </a:cubicBezTo>
                <a:cubicBezTo>
                  <a:pt x="101109" y="39313"/>
                  <a:pt x="98061" y="37611"/>
                  <a:pt x="95120" y="35932"/>
                </a:cubicBezTo>
                <a:cubicBezTo>
                  <a:pt x="74177" y="24264"/>
                  <a:pt x="55008" y="14358"/>
                  <a:pt x="36279" y="3607"/>
                </a:cubicBezTo>
                <a:lnTo>
                  <a:pt x="33243" y="1821"/>
                </a:lnTo>
                <a:cubicBezTo>
                  <a:pt x="31778" y="1344"/>
                  <a:pt x="30433" y="928"/>
                  <a:pt x="29242" y="570"/>
                </a:cubicBezTo>
                <a:cubicBezTo>
                  <a:pt x="27851" y="222"/>
                  <a:pt x="26618" y="0"/>
                  <a:pt x="257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0"/>
          <p:cNvSpPr/>
          <p:nvPr/>
        </p:nvSpPr>
        <p:spPr>
          <a:xfrm rot="5400000">
            <a:off x="5226282" y="-82767"/>
            <a:ext cx="28211" cy="3739595"/>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0"/>
          <p:cNvSpPr/>
          <p:nvPr/>
        </p:nvSpPr>
        <p:spPr>
          <a:xfrm rot="5400000">
            <a:off x="5226288" y="1235761"/>
            <a:ext cx="28211" cy="3041089"/>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0"/>
          <p:cNvSpPr/>
          <p:nvPr/>
        </p:nvSpPr>
        <p:spPr>
          <a:xfrm rot="5400000">
            <a:off x="5478598" y="2358413"/>
            <a:ext cx="28211" cy="2874864"/>
          </a:xfrm>
          <a:custGeom>
            <a:rect b="b" l="l" r="r" t="t"/>
            <a:pathLst>
              <a:path extrusionOk="0" h="363332" w="15586">
                <a:moveTo>
                  <a:pt x="3227" y="79765"/>
                </a:moveTo>
                <a:cubicBezTo>
                  <a:pt x="3560" y="105447"/>
                  <a:pt x="3644" y="130759"/>
                  <a:pt x="3144" y="155441"/>
                </a:cubicBezTo>
                <a:cubicBezTo>
                  <a:pt x="3429" y="130212"/>
                  <a:pt x="3394" y="104982"/>
                  <a:pt x="3227" y="79765"/>
                </a:cubicBezTo>
                <a:close/>
                <a:moveTo>
                  <a:pt x="6296" y="0"/>
                </a:moveTo>
                <a:cubicBezTo>
                  <a:pt x="5406" y="0"/>
                  <a:pt x="4589" y="2406"/>
                  <a:pt x="4048" y="8840"/>
                </a:cubicBezTo>
                <a:cubicBezTo>
                  <a:pt x="4156" y="12019"/>
                  <a:pt x="4346" y="18353"/>
                  <a:pt x="4346" y="18353"/>
                </a:cubicBezTo>
                <a:cubicBezTo>
                  <a:pt x="4129" y="18864"/>
                  <a:pt x="3892" y="19057"/>
                  <a:pt x="3646" y="19057"/>
                </a:cubicBezTo>
                <a:cubicBezTo>
                  <a:pt x="3285" y="19057"/>
                  <a:pt x="2905" y="18642"/>
                  <a:pt x="2536" y="18210"/>
                </a:cubicBezTo>
                <a:lnTo>
                  <a:pt x="2536" y="18210"/>
                </a:lnTo>
                <a:cubicBezTo>
                  <a:pt x="2858" y="38712"/>
                  <a:pt x="3084" y="59251"/>
                  <a:pt x="3227" y="79765"/>
                </a:cubicBezTo>
                <a:cubicBezTo>
                  <a:pt x="2929" y="59203"/>
                  <a:pt x="2501" y="38415"/>
                  <a:pt x="1953" y="17579"/>
                </a:cubicBezTo>
                <a:cubicBezTo>
                  <a:pt x="1769" y="17410"/>
                  <a:pt x="1591" y="17296"/>
                  <a:pt x="1425" y="17296"/>
                </a:cubicBezTo>
                <a:cubicBezTo>
                  <a:pt x="935" y="17296"/>
                  <a:pt x="538" y="18275"/>
                  <a:pt x="334" y="21686"/>
                </a:cubicBezTo>
                <a:cubicBezTo>
                  <a:pt x="0" y="24877"/>
                  <a:pt x="179" y="31997"/>
                  <a:pt x="465" y="39915"/>
                </a:cubicBezTo>
                <a:cubicBezTo>
                  <a:pt x="750" y="47832"/>
                  <a:pt x="1120" y="56548"/>
                  <a:pt x="1084" y="62894"/>
                </a:cubicBezTo>
                <a:cubicBezTo>
                  <a:pt x="691" y="97803"/>
                  <a:pt x="1560" y="135855"/>
                  <a:pt x="1060" y="170752"/>
                </a:cubicBezTo>
                <a:cubicBezTo>
                  <a:pt x="750" y="196125"/>
                  <a:pt x="1286" y="221485"/>
                  <a:pt x="1727" y="246881"/>
                </a:cubicBezTo>
                <a:cubicBezTo>
                  <a:pt x="2548" y="281766"/>
                  <a:pt x="1501" y="319854"/>
                  <a:pt x="2715" y="348393"/>
                </a:cubicBezTo>
                <a:cubicBezTo>
                  <a:pt x="3193" y="358786"/>
                  <a:pt x="4169" y="363331"/>
                  <a:pt x="5255" y="363331"/>
                </a:cubicBezTo>
                <a:cubicBezTo>
                  <a:pt x="6821" y="363331"/>
                  <a:pt x="8615" y="353874"/>
                  <a:pt x="9466" y="338868"/>
                </a:cubicBezTo>
                <a:lnTo>
                  <a:pt x="10645" y="338868"/>
                </a:lnTo>
                <a:cubicBezTo>
                  <a:pt x="10336" y="352581"/>
                  <a:pt x="11051" y="355196"/>
                  <a:pt x="12004" y="355196"/>
                </a:cubicBezTo>
                <a:cubicBezTo>
                  <a:pt x="12592" y="355196"/>
                  <a:pt x="13271" y="354201"/>
                  <a:pt x="13856" y="354201"/>
                </a:cubicBezTo>
                <a:cubicBezTo>
                  <a:pt x="14081" y="354201"/>
                  <a:pt x="14292" y="354347"/>
                  <a:pt x="14478" y="354751"/>
                </a:cubicBezTo>
                <a:cubicBezTo>
                  <a:pt x="14466" y="342059"/>
                  <a:pt x="14740" y="329343"/>
                  <a:pt x="15586" y="316639"/>
                </a:cubicBezTo>
                <a:cubicBezTo>
                  <a:pt x="15574" y="313460"/>
                  <a:pt x="15550" y="307114"/>
                  <a:pt x="15538" y="303935"/>
                </a:cubicBezTo>
                <a:cubicBezTo>
                  <a:pt x="15395" y="266705"/>
                  <a:pt x="15014" y="230569"/>
                  <a:pt x="14597" y="194660"/>
                </a:cubicBezTo>
                <a:cubicBezTo>
                  <a:pt x="14169" y="158751"/>
                  <a:pt x="13740" y="123056"/>
                  <a:pt x="13312" y="86718"/>
                </a:cubicBezTo>
                <a:lnTo>
                  <a:pt x="13312" y="86718"/>
                </a:lnTo>
                <a:cubicBezTo>
                  <a:pt x="13609" y="133545"/>
                  <a:pt x="13823" y="177360"/>
                  <a:pt x="14502" y="224235"/>
                </a:cubicBezTo>
                <a:cubicBezTo>
                  <a:pt x="14386" y="224031"/>
                  <a:pt x="14259" y="223615"/>
                  <a:pt x="14144" y="223615"/>
                </a:cubicBezTo>
                <a:cubicBezTo>
                  <a:pt x="14058" y="223615"/>
                  <a:pt x="13980" y="223846"/>
                  <a:pt x="13919" y="224568"/>
                </a:cubicBezTo>
                <a:cubicBezTo>
                  <a:pt x="12061" y="176944"/>
                  <a:pt x="13907" y="132450"/>
                  <a:pt x="12133" y="84825"/>
                </a:cubicBezTo>
                <a:cubicBezTo>
                  <a:pt x="12430" y="84825"/>
                  <a:pt x="13014" y="84801"/>
                  <a:pt x="13312" y="84789"/>
                </a:cubicBezTo>
                <a:cubicBezTo>
                  <a:pt x="13133" y="68014"/>
                  <a:pt x="12931" y="51095"/>
                  <a:pt x="12740" y="33938"/>
                </a:cubicBezTo>
                <a:cubicBezTo>
                  <a:pt x="12573" y="26806"/>
                  <a:pt x="11823" y="20710"/>
                  <a:pt x="10954" y="15614"/>
                </a:cubicBezTo>
                <a:cubicBezTo>
                  <a:pt x="10930" y="21960"/>
                  <a:pt x="10883" y="28366"/>
                  <a:pt x="10847" y="34843"/>
                </a:cubicBezTo>
                <a:cubicBezTo>
                  <a:pt x="10823" y="41320"/>
                  <a:pt x="10835" y="47832"/>
                  <a:pt x="10871" y="54417"/>
                </a:cubicBezTo>
                <a:cubicBezTo>
                  <a:pt x="10871" y="67561"/>
                  <a:pt x="11014" y="80872"/>
                  <a:pt x="11085" y="94255"/>
                </a:cubicBezTo>
                <a:cubicBezTo>
                  <a:pt x="11323" y="121020"/>
                  <a:pt x="11585" y="148023"/>
                  <a:pt x="11621" y="174372"/>
                </a:cubicBezTo>
                <a:cubicBezTo>
                  <a:pt x="11359" y="152155"/>
                  <a:pt x="10752" y="126747"/>
                  <a:pt x="10942" y="104506"/>
                </a:cubicBezTo>
                <a:cubicBezTo>
                  <a:pt x="11002" y="72740"/>
                  <a:pt x="10061" y="44165"/>
                  <a:pt x="10061" y="15531"/>
                </a:cubicBezTo>
                <a:cubicBezTo>
                  <a:pt x="10061" y="13983"/>
                  <a:pt x="10073" y="12411"/>
                  <a:pt x="10097" y="10852"/>
                </a:cubicBezTo>
                <a:cubicBezTo>
                  <a:pt x="9692" y="8840"/>
                  <a:pt x="9299" y="7042"/>
                  <a:pt x="8942" y="5422"/>
                </a:cubicBezTo>
                <a:cubicBezTo>
                  <a:pt x="8116" y="2320"/>
                  <a:pt x="7170" y="0"/>
                  <a:pt x="6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 name="Google Shape;1028;p50"/>
          <p:cNvGrpSpPr/>
          <p:nvPr/>
        </p:nvGrpSpPr>
        <p:grpSpPr>
          <a:xfrm>
            <a:off x="2679539" y="1856232"/>
            <a:ext cx="430998" cy="369730"/>
            <a:chOff x="-3037625" y="3254850"/>
            <a:chExt cx="299325" cy="256775"/>
          </a:xfrm>
        </p:grpSpPr>
        <p:sp>
          <p:nvSpPr>
            <p:cNvPr id="1029" name="Google Shape;1029;p50"/>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0"/>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0"/>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0"/>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50"/>
          <p:cNvGrpSpPr/>
          <p:nvPr/>
        </p:nvGrpSpPr>
        <p:grpSpPr>
          <a:xfrm>
            <a:off x="2683489" y="2546475"/>
            <a:ext cx="423079" cy="419659"/>
            <a:chOff x="-2310650" y="3958175"/>
            <a:chExt cx="293825" cy="291450"/>
          </a:xfrm>
        </p:grpSpPr>
        <p:sp>
          <p:nvSpPr>
            <p:cNvPr id="1034" name="Google Shape;1034;p50"/>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0"/>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50"/>
          <p:cNvGrpSpPr/>
          <p:nvPr/>
        </p:nvGrpSpPr>
        <p:grpSpPr>
          <a:xfrm>
            <a:off x="2684898" y="3587611"/>
            <a:ext cx="420271" cy="320774"/>
            <a:chOff x="-1951475" y="3273100"/>
            <a:chExt cx="291875" cy="222775"/>
          </a:xfrm>
        </p:grpSpPr>
        <p:sp>
          <p:nvSpPr>
            <p:cNvPr id="1037" name="Google Shape;1037;p50"/>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0"/>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0"/>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 name="Shape 1043"/>
        <p:cNvGrpSpPr/>
        <p:nvPr/>
      </p:nvGrpSpPr>
      <p:grpSpPr>
        <a:xfrm>
          <a:off x="0" y="0"/>
          <a:ext cx="0" cy="0"/>
          <a:chOff x="0" y="0"/>
          <a:chExt cx="0" cy="0"/>
        </a:xfrm>
      </p:grpSpPr>
      <p:sp>
        <p:nvSpPr>
          <p:cNvPr id="1044" name="Google Shape;1044;p51"/>
          <p:cNvSpPr txBox="1"/>
          <p:nvPr>
            <p:ph type="title"/>
          </p:nvPr>
        </p:nvSpPr>
        <p:spPr>
          <a:xfrm>
            <a:off x="1963950" y="2981575"/>
            <a:ext cx="5216100" cy="5274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In Brief</a:t>
            </a:r>
            <a:endParaRPr/>
          </a:p>
        </p:txBody>
      </p:sp>
      <p:sp>
        <p:nvSpPr>
          <p:cNvPr id="1045" name="Google Shape;1045;p51"/>
          <p:cNvSpPr txBox="1"/>
          <p:nvPr>
            <p:ph idx="1" type="subTitle"/>
          </p:nvPr>
        </p:nvSpPr>
        <p:spPr>
          <a:xfrm>
            <a:off x="1963925" y="3502925"/>
            <a:ext cx="5216100" cy="449700"/>
          </a:xfrm>
          <a:prstGeom prst="rect">
            <a:avLst/>
          </a:prstGeom>
        </p:spPr>
        <p:txBody>
          <a:bodyPr anchorCtr="0" anchor="t" bIns="91425" lIns="0" spcFirstLastPara="1" rIns="0" wrap="square" tIns="91425">
            <a:noAutofit/>
          </a:bodyPr>
          <a:lstStyle/>
          <a:p>
            <a:pPr indent="0" lvl="0" marL="0" rtl="0" algn="ctr">
              <a:spcBef>
                <a:spcPts val="0"/>
              </a:spcBef>
              <a:spcAft>
                <a:spcPts val="0"/>
              </a:spcAft>
              <a:buClr>
                <a:schemeClr val="dk1"/>
              </a:buClr>
              <a:buSzPts val="1100"/>
              <a:buFont typeface="Arial"/>
              <a:buNone/>
            </a:pPr>
            <a:r>
              <a:rPr lang="en"/>
              <a:t>You can enter a subtitle here if you need it</a:t>
            </a:r>
            <a:endParaRPr/>
          </a:p>
          <a:p>
            <a:pPr indent="0" lvl="0" marL="0" rtl="0" algn="ctr">
              <a:spcBef>
                <a:spcPts val="0"/>
              </a:spcBef>
              <a:spcAft>
                <a:spcPts val="0"/>
              </a:spcAft>
              <a:buNone/>
            </a:pPr>
            <a:r>
              <a:t/>
            </a:r>
            <a:endParaRPr/>
          </a:p>
        </p:txBody>
      </p:sp>
      <p:sp>
        <p:nvSpPr>
          <p:cNvPr id="1046" name="Google Shape;1046;p51"/>
          <p:cNvSpPr txBox="1"/>
          <p:nvPr>
            <p:ph idx="2" type="title"/>
          </p:nvPr>
        </p:nvSpPr>
        <p:spPr>
          <a:xfrm>
            <a:off x="3502350" y="1571875"/>
            <a:ext cx="2139300" cy="1171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0" name="Shape 1050"/>
        <p:cNvGrpSpPr/>
        <p:nvPr/>
      </p:nvGrpSpPr>
      <p:grpSpPr>
        <a:xfrm>
          <a:off x="0" y="0"/>
          <a:ext cx="0" cy="0"/>
          <a:chOff x="0" y="0"/>
          <a:chExt cx="0" cy="0"/>
        </a:xfrm>
      </p:grpSpPr>
      <p:sp>
        <p:nvSpPr>
          <p:cNvPr id="1051" name="Google Shape;1051;p52"/>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News</a:t>
            </a:r>
            <a:endParaRPr/>
          </a:p>
        </p:txBody>
      </p:sp>
      <p:sp>
        <p:nvSpPr>
          <p:cNvPr id="1052" name="Google Shape;1052;p52"/>
          <p:cNvSpPr txBox="1"/>
          <p:nvPr>
            <p:ph idx="1" type="subTitle"/>
          </p:nvPr>
        </p:nvSpPr>
        <p:spPr>
          <a:xfrm>
            <a:off x="1902975" y="1710350"/>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Loyalty</a:t>
            </a:r>
            <a:endParaRPr/>
          </a:p>
        </p:txBody>
      </p:sp>
      <p:sp>
        <p:nvSpPr>
          <p:cNvPr id="1053" name="Google Shape;1053;p52"/>
          <p:cNvSpPr txBox="1"/>
          <p:nvPr>
            <p:ph idx="2" type="subTitle"/>
          </p:nvPr>
        </p:nvSpPr>
        <p:spPr>
          <a:xfrm>
            <a:off x="1902975" y="2054750"/>
            <a:ext cx="2114400" cy="6696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Neptune is the farthest</a:t>
            </a:r>
            <a:endParaRPr/>
          </a:p>
          <a:p>
            <a:pPr indent="0" lvl="0" marL="0" rtl="0" algn="l">
              <a:spcBef>
                <a:spcPts val="0"/>
              </a:spcBef>
              <a:spcAft>
                <a:spcPts val="0"/>
              </a:spcAft>
              <a:buNone/>
            </a:pPr>
            <a:r>
              <a:rPr lang="en"/>
              <a:t>planet from the Sun and</a:t>
            </a:r>
            <a:endParaRPr/>
          </a:p>
          <a:p>
            <a:pPr indent="0" lvl="0" marL="0" rtl="0" algn="l">
              <a:spcBef>
                <a:spcPts val="0"/>
              </a:spcBef>
              <a:spcAft>
                <a:spcPts val="0"/>
              </a:spcAft>
              <a:buNone/>
            </a:pPr>
            <a:r>
              <a:rPr lang="en"/>
              <a:t>the fourth-largest</a:t>
            </a:r>
            <a:endParaRPr/>
          </a:p>
        </p:txBody>
      </p:sp>
      <p:sp>
        <p:nvSpPr>
          <p:cNvPr id="1054" name="Google Shape;1054;p52"/>
          <p:cNvSpPr txBox="1"/>
          <p:nvPr>
            <p:ph idx="3" type="subTitle"/>
          </p:nvPr>
        </p:nvSpPr>
        <p:spPr>
          <a:xfrm>
            <a:off x="5774025" y="1710350"/>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Efficiency</a:t>
            </a:r>
            <a:endParaRPr/>
          </a:p>
        </p:txBody>
      </p:sp>
      <p:sp>
        <p:nvSpPr>
          <p:cNvPr id="1055" name="Google Shape;1055;p52"/>
          <p:cNvSpPr txBox="1"/>
          <p:nvPr>
            <p:ph idx="4" type="subTitle"/>
          </p:nvPr>
        </p:nvSpPr>
        <p:spPr>
          <a:xfrm>
            <a:off x="5774025" y="2054750"/>
            <a:ext cx="2114400" cy="6696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Despite being red, Mars is actually a cold place full of iron oxide dust</a:t>
            </a:r>
            <a:endParaRPr/>
          </a:p>
        </p:txBody>
      </p:sp>
      <p:sp>
        <p:nvSpPr>
          <p:cNvPr id="1056" name="Google Shape;1056;p52"/>
          <p:cNvSpPr txBox="1"/>
          <p:nvPr>
            <p:ph idx="5" type="subTitle"/>
          </p:nvPr>
        </p:nvSpPr>
        <p:spPr>
          <a:xfrm>
            <a:off x="1902975" y="3122750"/>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Reliability</a:t>
            </a:r>
            <a:endParaRPr/>
          </a:p>
        </p:txBody>
      </p:sp>
      <p:sp>
        <p:nvSpPr>
          <p:cNvPr id="1057" name="Google Shape;1057;p52"/>
          <p:cNvSpPr txBox="1"/>
          <p:nvPr>
            <p:ph idx="6" type="subTitle"/>
          </p:nvPr>
        </p:nvSpPr>
        <p:spPr>
          <a:xfrm>
            <a:off x="1902975" y="3467150"/>
            <a:ext cx="2114400" cy="669600"/>
          </a:xfrm>
          <a:prstGeom prst="rect">
            <a:avLst/>
          </a:prstGeom>
        </p:spPr>
        <p:txBody>
          <a:bodyPr anchorCtr="0" anchor="ctr" bIns="91425" lIns="0" spcFirstLastPara="1" rIns="0" wrap="square" tIns="91425">
            <a:noAutofit/>
          </a:bodyPr>
          <a:lstStyle/>
          <a:p>
            <a:pPr indent="0" lvl="0" marL="0" rtl="0" algn="l">
              <a:spcBef>
                <a:spcPts val="0"/>
              </a:spcBef>
              <a:spcAft>
                <a:spcPts val="0"/>
              </a:spcAft>
              <a:buClr>
                <a:srgbClr val="1A3F61"/>
              </a:buClr>
              <a:buSzPts val="1100"/>
              <a:buFont typeface="Arial"/>
              <a:buNone/>
            </a:pPr>
            <a:r>
              <a:rPr lang="en"/>
              <a:t>Mercury is the closest</a:t>
            </a:r>
            <a:endParaRPr/>
          </a:p>
          <a:p>
            <a:pPr indent="0" lvl="0" marL="0" rtl="0" algn="l">
              <a:spcBef>
                <a:spcPts val="0"/>
              </a:spcBef>
              <a:spcAft>
                <a:spcPts val="0"/>
              </a:spcAft>
              <a:buNone/>
            </a:pPr>
            <a:r>
              <a:rPr lang="en"/>
              <a:t>planet to the Sun and also the smallest one</a:t>
            </a:r>
            <a:endParaRPr/>
          </a:p>
        </p:txBody>
      </p:sp>
      <p:sp>
        <p:nvSpPr>
          <p:cNvPr id="1058" name="Google Shape;1058;p52"/>
          <p:cNvSpPr txBox="1"/>
          <p:nvPr>
            <p:ph idx="7" type="subTitle"/>
          </p:nvPr>
        </p:nvSpPr>
        <p:spPr>
          <a:xfrm>
            <a:off x="5774025" y="3122750"/>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Commitment</a:t>
            </a:r>
            <a:endParaRPr/>
          </a:p>
        </p:txBody>
      </p:sp>
      <p:sp>
        <p:nvSpPr>
          <p:cNvPr id="1059" name="Google Shape;1059;p52"/>
          <p:cNvSpPr txBox="1"/>
          <p:nvPr>
            <p:ph idx="8" type="subTitle"/>
          </p:nvPr>
        </p:nvSpPr>
        <p:spPr>
          <a:xfrm>
            <a:off x="5774025" y="3467150"/>
            <a:ext cx="2114400" cy="6696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It’s t</a:t>
            </a:r>
            <a:r>
              <a:rPr lang="en"/>
              <a:t>he biggest planet in the Solar System and the fourth-brightest</a:t>
            </a:r>
            <a:endParaRPr/>
          </a:p>
        </p:txBody>
      </p:sp>
      <p:grpSp>
        <p:nvGrpSpPr>
          <p:cNvPr id="1060" name="Google Shape;1060;p52"/>
          <p:cNvGrpSpPr/>
          <p:nvPr/>
        </p:nvGrpSpPr>
        <p:grpSpPr>
          <a:xfrm>
            <a:off x="1219601" y="3502939"/>
            <a:ext cx="443319" cy="441125"/>
            <a:chOff x="-62151950" y="4111775"/>
            <a:chExt cx="318225" cy="316650"/>
          </a:xfrm>
        </p:grpSpPr>
        <p:sp>
          <p:nvSpPr>
            <p:cNvPr id="1061" name="Google Shape;1061;p52"/>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2"/>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2"/>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2"/>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 name="Google Shape;1065;p52"/>
          <p:cNvGrpSpPr/>
          <p:nvPr/>
        </p:nvGrpSpPr>
        <p:grpSpPr>
          <a:xfrm>
            <a:off x="5092317" y="2110240"/>
            <a:ext cx="425969" cy="423194"/>
            <a:chOff x="580725" y="3617925"/>
            <a:chExt cx="299325" cy="297375"/>
          </a:xfrm>
        </p:grpSpPr>
        <p:sp>
          <p:nvSpPr>
            <p:cNvPr id="1066" name="Google Shape;1066;p52"/>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2"/>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2"/>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2"/>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2"/>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52"/>
          <p:cNvGrpSpPr/>
          <p:nvPr/>
        </p:nvGrpSpPr>
        <p:grpSpPr>
          <a:xfrm>
            <a:off x="5123673" y="3513333"/>
            <a:ext cx="394590" cy="419743"/>
            <a:chOff x="5364750" y="3235150"/>
            <a:chExt cx="277275" cy="294950"/>
          </a:xfrm>
        </p:grpSpPr>
        <p:sp>
          <p:nvSpPr>
            <p:cNvPr id="1072" name="Google Shape;1072;p52"/>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2"/>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2"/>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2"/>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2"/>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2"/>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2"/>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2"/>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 name="Google Shape;1080;p52"/>
          <p:cNvGrpSpPr/>
          <p:nvPr/>
        </p:nvGrpSpPr>
        <p:grpSpPr>
          <a:xfrm>
            <a:off x="1240307" y="2120602"/>
            <a:ext cx="422625" cy="391851"/>
            <a:chOff x="6543825" y="3202075"/>
            <a:chExt cx="296975" cy="275350"/>
          </a:xfrm>
        </p:grpSpPr>
        <p:sp>
          <p:nvSpPr>
            <p:cNvPr id="1081" name="Google Shape;1081;p52"/>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2"/>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2"/>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2"/>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2"/>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2"/>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2"/>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 name="Shape 1091"/>
        <p:cNvGrpSpPr/>
        <p:nvPr/>
      </p:nvGrpSpPr>
      <p:grpSpPr>
        <a:xfrm>
          <a:off x="0" y="0"/>
          <a:ext cx="0" cy="0"/>
          <a:chOff x="0" y="0"/>
          <a:chExt cx="0" cy="0"/>
        </a:xfrm>
      </p:grpSpPr>
      <p:sp>
        <p:nvSpPr>
          <p:cNvPr id="1092" name="Google Shape;1092;p53"/>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Latest News</a:t>
            </a:r>
            <a:endParaRPr/>
          </a:p>
        </p:txBody>
      </p:sp>
      <p:sp>
        <p:nvSpPr>
          <p:cNvPr id="1093" name="Google Shape;1093;p53"/>
          <p:cNvSpPr txBox="1"/>
          <p:nvPr>
            <p:ph idx="1" type="subTitle"/>
          </p:nvPr>
        </p:nvSpPr>
        <p:spPr>
          <a:xfrm>
            <a:off x="988575" y="3433450"/>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Saturn</a:t>
            </a:r>
            <a:endParaRPr/>
          </a:p>
        </p:txBody>
      </p:sp>
      <p:sp>
        <p:nvSpPr>
          <p:cNvPr id="1094" name="Google Shape;1094;p53"/>
          <p:cNvSpPr txBox="1"/>
          <p:nvPr>
            <p:ph idx="2" type="subTitle"/>
          </p:nvPr>
        </p:nvSpPr>
        <p:spPr>
          <a:xfrm>
            <a:off x="988575" y="3777850"/>
            <a:ext cx="2114400" cy="4614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Saturn is the ringed </a:t>
            </a:r>
            <a:endParaRPr/>
          </a:p>
          <a:p>
            <a:pPr indent="0" lvl="0" marL="0" rtl="0" algn="l">
              <a:spcBef>
                <a:spcPts val="0"/>
              </a:spcBef>
              <a:spcAft>
                <a:spcPts val="0"/>
              </a:spcAft>
              <a:buNone/>
            </a:pPr>
            <a:r>
              <a:rPr lang="en"/>
              <a:t>one and a gas giant</a:t>
            </a:r>
            <a:endParaRPr/>
          </a:p>
        </p:txBody>
      </p:sp>
      <p:sp>
        <p:nvSpPr>
          <p:cNvPr id="1095" name="Google Shape;1095;p53"/>
          <p:cNvSpPr txBox="1"/>
          <p:nvPr>
            <p:ph idx="3" type="subTitle"/>
          </p:nvPr>
        </p:nvSpPr>
        <p:spPr>
          <a:xfrm>
            <a:off x="3514800" y="3433450"/>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Mars</a:t>
            </a:r>
            <a:endParaRPr/>
          </a:p>
        </p:txBody>
      </p:sp>
      <p:sp>
        <p:nvSpPr>
          <p:cNvPr id="1096" name="Google Shape;1096;p53"/>
          <p:cNvSpPr txBox="1"/>
          <p:nvPr>
            <p:ph idx="4" type="subTitle"/>
          </p:nvPr>
        </p:nvSpPr>
        <p:spPr>
          <a:xfrm>
            <a:off x="3514800" y="3777850"/>
            <a:ext cx="2114400" cy="4614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Despite being red, Mars is actually a cold place</a:t>
            </a:r>
            <a:endParaRPr/>
          </a:p>
        </p:txBody>
      </p:sp>
      <p:sp>
        <p:nvSpPr>
          <p:cNvPr id="1097" name="Google Shape;1097;p53"/>
          <p:cNvSpPr txBox="1"/>
          <p:nvPr>
            <p:ph idx="5" type="subTitle"/>
          </p:nvPr>
        </p:nvSpPr>
        <p:spPr>
          <a:xfrm>
            <a:off x="6041025" y="3433450"/>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Neptune</a:t>
            </a:r>
            <a:endParaRPr/>
          </a:p>
        </p:txBody>
      </p:sp>
      <p:sp>
        <p:nvSpPr>
          <p:cNvPr id="1098" name="Google Shape;1098;p53"/>
          <p:cNvSpPr txBox="1"/>
          <p:nvPr>
            <p:ph idx="6" type="subTitle"/>
          </p:nvPr>
        </p:nvSpPr>
        <p:spPr>
          <a:xfrm>
            <a:off x="6041025" y="3777850"/>
            <a:ext cx="2114400" cy="4614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Neptune is the farthest planet from the Sun</a:t>
            </a:r>
            <a:endParaRPr/>
          </a:p>
        </p:txBody>
      </p:sp>
      <p:sp>
        <p:nvSpPr>
          <p:cNvPr id="1099" name="Google Shape;1099;p53"/>
          <p:cNvSpPr txBox="1"/>
          <p:nvPr>
            <p:ph idx="7" type="subTitle"/>
          </p:nvPr>
        </p:nvSpPr>
        <p:spPr>
          <a:xfrm>
            <a:off x="988575" y="1881975"/>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Mercury</a:t>
            </a:r>
            <a:endParaRPr/>
          </a:p>
        </p:txBody>
      </p:sp>
      <p:sp>
        <p:nvSpPr>
          <p:cNvPr id="1100" name="Google Shape;1100;p53"/>
          <p:cNvSpPr txBox="1"/>
          <p:nvPr>
            <p:ph idx="8" type="subTitle"/>
          </p:nvPr>
        </p:nvSpPr>
        <p:spPr>
          <a:xfrm>
            <a:off x="988575" y="2226375"/>
            <a:ext cx="2114400" cy="4614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Mercury is the closest planet to the Sun</a:t>
            </a:r>
            <a:endParaRPr/>
          </a:p>
        </p:txBody>
      </p:sp>
      <p:sp>
        <p:nvSpPr>
          <p:cNvPr id="1101" name="Google Shape;1101;p53"/>
          <p:cNvSpPr txBox="1"/>
          <p:nvPr>
            <p:ph idx="9" type="subTitle"/>
          </p:nvPr>
        </p:nvSpPr>
        <p:spPr>
          <a:xfrm>
            <a:off x="3514800" y="1881975"/>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Venus</a:t>
            </a:r>
            <a:endParaRPr/>
          </a:p>
        </p:txBody>
      </p:sp>
      <p:sp>
        <p:nvSpPr>
          <p:cNvPr id="1102" name="Google Shape;1102;p53"/>
          <p:cNvSpPr txBox="1"/>
          <p:nvPr>
            <p:ph idx="13" type="subTitle"/>
          </p:nvPr>
        </p:nvSpPr>
        <p:spPr>
          <a:xfrm>
            <a:off x="3514800" y="2226375"/>
            <a:ext cx="2114400" cy="4614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Venus is the second planet from the Sun</a:t>
            </a:r>
            <a:endParaRPr/>
          </a:p>
        </p:txBody>
      </p:sp>
      <p:sp>
        <p:nvSpPr>
          <p:cNvPr id="1103" name="Google Shape;1103;p53"/>
          <p:cNvSpPr txBox="1"/>
          <p:nvPr>
            <p:ph idx="14" type="subTitle"/>
          </p:nvPr>
        </p:nvSpPr>
        <p:spPr>
          <a:xfrm>
            <a:off x="6041025" y="1881975"/>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Jupiter</a:t>
            </a:r>
            <a:endParaRPr/>
          </a:p>
        </p:txBody>
      </p:sp>
      <p:sp>
        <p:nvSpPr>
          <p:cNvPr id="1104" name="Google Shape;1104;p53"/>
          <p:cNvSpPr txBox="1"/>
          <p:nvPr>
            <p:ph idx="15" type="subTitle"/>
          </p:nvPr>
        </p:nvSpPr>
        <p:spPr>
          <a:xfrm>
            <a:off x="6041025" y="2226375"/>
            <a:ext cx="2114400" cy="4614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It’s the biggest planet </a:t>
            </a:r>
            <a:endParaRPr/>
          </a:p>
          <a:p>
            <a:pPr indent="0" lvl="0" marL="0" rtl="0" algn="l">
              <a:spcBef>
                <a:spcPts val="0"/>
              </a:spcBef>
              <a:spcAft>
                <a:spcPts val="0"/>
              </a:spcAft>
              <a:buNone/>
            </a:pPr>
            <a:r>
              <a:rPr lang="en"/>
              <a:t>in the Solar System</a:t>
            </a:r>
            <a:endParaRPr/>
          </a:p>
        </p:txBody>
      </p:sp>
      <p:grpSp>
        <p:nvGrpSpPr>
          <p:cNvPr id="1105" name="Google Shape;1105;p53"/>
          <p:cNvGrpSpPr/>
          <p:nvPr/>
        </p:nvGrpSpPr>
        <p:grpSpPr>
          <a:xfrm>
            <a:off x="6041013" y="1541239"/>
            <a:ext cx="369080" cy="367194"/>
            <a:chOff x="-42994575" y="3950300"/>
            <a:chExt cx="319025" cy="317450"/>
          </a:xfrm>
        </p:grpSpPr>
        <p:sp>
          <p:nvSpPr>
            <p:cNvPr id="1106" name="Google Shape;1106;p5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 name="Google Shape;1109;p53"/>
          <p:cNvGrpSpPr/>
          <p:nvPr/>
        </p:nvGrpSpPr>
        <p:grpSpPr>
          <a:xfrm>
            <a:off x="992695" y="1541727"/>
            <a:ext cx="368155" cy="366269"/>
            <a:chOff x="-41893475" y="3584850"/>
            <a:chExt cx="318225" cy="316650"/>
          </a:xfrm>
        </p:grpSpPr>
        <p:sp>
          <p:nvSpPr>
            <p:cNvPr id="1110" name="Google Shape;1110;p5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 name="Google Shape;1114;p53"/>
          <p:cNvGrpSpPr/>
          <p:nvPr/>
        </p:nvGrpSpPr>
        <p:grpSpPr>
          <a:xfrm>
            <a:off x="3515379" y="1539240"/>
            <a:ext cx="375185" cy="371779"/>
            <a:chOff x="-20572500" y="3319025"/>
            <a:chExt cx="305625" cy="302875"/>
          </a:xfrm>
        </p:grpSpPr>
        <p:sp>
          <p:nvSpPr>
            <p:cNvPr id="1115" name="Google Shape;1115;p5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53"/>
          <p:cNvGrpSpPr/>
          <p:nvPr/>
        </p:nvGrpSpPr>
        <p:grpSpPr>
          <a:xfrm>
            <a:off x="988582" y="3095951"/>
            <a:ext cx="376340" cy="363435"/>
            <a:chOff x="-38905225" y="3591875"/>
            <a:chExt cx="325300" cy="314200"/>
          </a:xfrm>
        </p:grpSpPr>
        <p:sp>
          <p:nvSpPr>
            <p:cNvPr id="1118" name="Google Shape;1118;p5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53"/>
          <p:cNvGrpSpPr/>
          <p:nvPr/>
        </p:nvGrpSpPr>
        <p:grpSpPr>
          <a:xfrm>
            <a:off x="6044196" y="3105301"/>
            <a:ext cx="362688" cy="366732"/>
            <a:chOff x="-39647175" y="3972000"/>
            <a:chExt cx="313500" cy="317050"/>
          </a:xfrm>
        </p:grpSpPr>
        <p:sp>
          <p:nvSpPr>
            <p:cNvPr id="1122" name="Google Shape;1122;p5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53"/>
          <p:cNvGrpSpPr/>
          <p:nvPr/>
        </p:nvGrpSpPr>
        <p:grpSpPr>
          <a:xfrm>
            <a:off x="3529856" y="3105508"/>
            <a:ext cx="346566" cy="344709"/>
            <a:chOff x="-24353075" y="3891250"/>
            <a:chExt cx="293800" cy="292225"/>
          </a:xfrm>
        </p:grpSpPr>
        <p:sp>
          <p:nvSpPr>
            <p:cNvPr id="1126" name="Google Shape;1126;p5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sp>
        <p:nvSpPr>
          <p:cNvPr id="784" name="Google Shape;784;p36"/>
          <p:cNvSpPr txBox="1"/>
          <p:nvPr>
            <p:ph idx="1" type="body"/>
          </p:nvPr>
        </p:nvSpPr>
        <p:spPr>
          <a:xfrm>
            <a:off x="720000" y="1152475"/>
            <a:ext cx="7704000" cy="3450900"/>
          </a:xfrm>
          <a:prstGeom prst="rect">
            <a:avLst/>
          </a:prstGeom>
        </p:spPr>
        <p:txBody>
          <a:bodyPr anchorCtr="0" anchor="ctr" bIns="91425" lIns="0" spcFirstLastPara="1" rIns="0" wrap="square" tIns="91425">
            <a:noAutofit/>
          </a:bodyPr>
          <a:lstStyle/>
          <a:p>
            <a:pPr indent="0" lvl="0" marL="0" rtl="0" algn="l">
              <a:lnSpc>
                <a:spcPct val="60000"/>
              </a:lnSpc>
              <a:spcBef>
                <a:spcPts val="0"/>
              </a:spcBef>
              <a:spcAft>
                <a:spcPts val="0"/>
              </a:spcAft>
              <a:buNone/>
            </a:pPr>
            <a:r>
              <a:rPr lang="en"/>
              <a:t>Here’s what you’ll find in this </a:t>
            </a:r>
            <a:r>
              <a:rPr b="1" lang="en">
                <a:uFill>
                  <a:noFill/>
                </a:uFill>
                <a:hlinkClick r:id="rId3"/>
              </a:rPr>
              <a:t>Slidesgo</a:t>
            </a:r>
            <a:r>
              <a:rPr lang="en"/>
              <a:t> template: </a:t>
            </a:r>
            <a:endParaRPr/>
          </a:p>
          <a:p>
            <a:pPr indent="-304800" lvl="0" marL="457200" rtl="0" algn="l">
              <a:spcBef>
                <a:spcPts val="1600"/>
              </a:spcBef>
              <a:spcAft>
                <a:spcPts val="0"/>
              </a:spcAft>
              <a:buClr>
                <a:schemeClr val="lt1"/>
              </a:buClr>
              <a:buSzPts val="1200"/>
              <a:buAutoNum type="arabicPeriod"/>
            </a:pPr>
            <a:r>
              <a:rPr lang="en"/>
              <a:t>A slide structure based on a newsletter, which you can easily adapt to your needs. For more info on how to edit the template, please visit </a:t>
            </a:r>
            <a:r>
              <a:rPr b="1" lang="en">
                <a:uFill>
                  <a:noFill/>
                </a:uFill>
                <a:hlinkClick r:id="rId4"/>
              </a:rPr>
              <a:t>Slidesgo School</a:t>
            </a:r>
            <a:r>
              <a:rPr lang="en"/>
              <a:t> or read our </a:t>
            </a:r>
            <a:r>
              <a:rPr b="1" lang="en">
                <a:uFill>
                  <a:noFill/>
                </a:uFill>
                <a:hlinkClick r:id="rId5"/>
              </a:rPr>
              <a:t>FAQs</a:t>
            </a:r>
            <a:r>
              <a:rPr lang="en"/>
              <a:t>.</a:t>
            </a:r>
            <a:endParaRPr/>
          </a:p>
          <a:p>
            <a:pPr indent="-304800" lvl="0" marL="457200" rtl="0" algn="l">
              <a:spcBef>
                <a:spcPts val="0"/>
              </a:spcBef>
              <a:spcAft>
                <a:spcPts val="0"/>
              </a:spcAft>
              <a:buClr>
                <a:schemeClr val="lt1"/>
              </a:buClr>
              <a:buSzPts val="1200"/>
              <a:buAutoNum type="arabicPeriod"/>
            </a:pPr>
            <a:r>
              <a:rPr lang="en"/>
              <a:t>An assortment of pictures that are suitable for use in the presentation can be found in the </a:t>
            </a:r>
            <a:r>
              <a:rPr b="1" lang="en">
                <a:uFill>
                  <a:noFill/>
                </a:uFill>
                <a:hlinkClick action="ppaction://hlinksldjump" r:id="rId6"/>
              </a:rPr>
              <a:t>alternative resources slide</a:t>
            </a:r>
            <a:r>
              <a:rPr lang="en"/>
              <a:t>.</a:t>
            </a:r>
            <a:endParaRPr/>
          </a:p>
          <a:p>
            <a:pPr indent="-304800" lvl="0" marL="457200" rtl="0" algn="l">
              <a:spcBef>
                <a:spcPts val="0"/>
              </a:spcBef>
              <a:spcAft>
                <a:spcPts val="0"/>
              </a:spcAft>
              <a:buClr>
                <a:schemeClr val="lt1"/>
              </a:buClr>
              <a:buSzPts val="1200"/>
              <a:buAutoNum type="arabicPeriod"/>
            </a:pPr>
            <a:r>
              <a:rPr lang="en"/>
              <a:t>A </a:t>
            </a:r>
            <a:r>
              <a:rPr b="1" lang="en">
                <a:uFill>
                  <a:noFill/>
                </a:uFill>
                <a:hlinkClick action="ppaction://hlinksldjump" r:id="rId7"/>
              </a:rPr>
              <a:t>thanks slide</a:t>
            </a:r>
            <a:r>
              <a:rPr lang="en"/>
              <a:t>, which you must keep so that proper credits for our design are given.</a:t>
            </a:r>
            <a:endParaRPr/>
          </a:p>
          <a:p>
            <a:pPr indent="-304800" lvl="0" marL="457200" rtl="0" algn="l">
              <a:spcBef>
                <a:spcPts val="0"/>
              </a:spcBef>
              <a:spcAft>
                <a:spcPts val="0"/>
              </a:spcAft>
              <a:buClr>
                <a:schemeClr val="lt1"/>
              </a:buClr>
              <a:buSzPts val="1200"/>
              <a:buAutoNum type="arabicPeriod"/>
            </a:pPr>
            <a:r>
              <a:rPr lang="en"/>
              <a:t>A </a:t>
            </a:r>
            <a:r>
              <a:rPr b="1" lang="en">
                <a:uFill>
                  <a:noFill/>
                </a:uFill>
                <a:hlinkClick action="ppaction://hlinksldjump" r:id="rId8"/>
              </a:rPr>
              <a:t>resources slide</a:t>
            </a:r>
            <a:r>
              <a:rPr lang="en"/>
              <a:t>, where you’ll find links to all the elements used in the template.</a:t>
            </a:r>
            <a:endParaRPr/>
          </a:p>
          <a:p>
            <a:pPr indent="-304800" lvl="0" marL="457200" rtl="0" algn="l">
              <a:spcBef>
                <a:spcPts val="0"/>
              </a:spcBef>
              <a:spcAft>
                <a:spcPts val="0"/>
              </a:spcAft>
              <a:buClr>
                <a:schemeClr val="lt1"/>
              </a:buClr>
              <a:buSzPts val="1200"/>
              <a:buAutoNum type="arabicPeriod"/>
            </a:pPr>
            <a:r>
              <a:rPr b="1" lang="en">
                <a:uFill>
                  <a:noFill/>
                </a:uFill>
                <a:hlinkClick action="ppaction://hlinksldjump" r:id="rId9"/>
              </a:rPr>
              <a:t>Instructions for use</a:t>
            </a:r>
            <a:r>
              <a:rPr lang="en"/>
              <a:t>.</a:t>
            </a:r>
            <a:endParaRPr/>
          </a:p>
          <a:p>
            <a:pPr indent="-304800" lvl="0" marL="457200" rtl="0" algn="l">
              <a:spcBef>
                <a:spcPts val="0"/>
              </a:spcBef>
              <a:spcAft>
                <a:spcPts val="0"/>
              </a:spcAft>
              <a:buClr>
                <a:schemeClr val="lt1"/>
              </a:buClr>
              <a:buSzPts val="1200"/>
              <a:buAutoNum type="arabicPeriod"/>
            </a:pPr>
            <a:r>
              <a:rPr lang="en"/>
              <a:t>Final slides with: </a:t>
            </a:r>
            <a:endParaRPr/>
          </a:p>
          <a:p>
            <a:pPr indent="-304800" lvl="0" marL="914400" rtl="0" algn="l">
              <a:spcBef>
                <a:spcPts val="0"/>
              </a:spcBef>
              <a:spcAft>
                <a:spcPts val="0"/>
              </a:spcAft>
              <a:buClr>
                <a:schemeClr val="accent1"/>
              </a:buClr>
              <a:buSzPts val="1200"/>
              <a:buChar char="●"/>
            </a:pPr>
            <a:r>
              <a:rPr lang="en"/>
              <a:t>The</a:t>
            </a:r>
            <a:r>
              <a:rPr b="1" lang="en">
                <a:uFill>
                  <a:noFill/>
                </a:uFill>
                <a:hlinkClick action="ppaction://hlinksldjump" r:id="rId10"/>
              </a:rPr>
              <a:t> fonts and colors used</a:t>
            </a:r>
            <a:r>
              <a:rPr lang="en"/>
              <a:t> in the template.</a:t>
            </a:r>
            <a:endParaRPr/>
          </a:p>
          <a:p>
            <a:pPr indent="-304800" lvl="0" marL="914400" rtl="0" algn="l">
              <a:spcBef>
                <a:spcPts val="0"/>
              </a:spcBef>
              <a:spcAft>
                <a:spcPts val="0"/>
              </a:spcAft>
              <a:buClr>
                <a:schemeClr val="accent1"/>
              </a:buClr>
              <a:buSzPts val="1200"/>
              <a:buChar char="●"/>
            </a:pPr>
            <a:r>
              <a:rPr lang="en"/>
              <a:t>A selection of </a:t>
            </a:r>
            <a:r>
              <a:rPr b="1" lang="en">
                <a:uFill>
                  <a:noFill/>
                </a:uFill>
                <a:hlinkClick action="ppaction://hlinksldjump" r:id="rId11"/>
              </a:rPr>
              <a:t>illustrations</a:t>
            </a:r>
            <a:r>
              <a:rPr lang="en"/>
              <a:t>. You can also customize and animate them as you wish with the online editor. Visit </a:t>
            </a:r>
            <a:r>
              <a:rPr b="1" lang="en">
                <a:uFill>
                  <a:noFill/>
                </a:uFill>
                <a:hlinkClick r:id="rId12"/>
              </a:rPr>
              <a:t>Stories by Freepik</a:t>
            </a:r>
            <a:r>
              <a:rPr lang="en"/>
              <a:t> to find more. </a:t>
            </a:r>
            <a:endParaRPr/>
          </a:p>
          <a:p>
            <a:pPr indent="-304800" lvl="0" marL="914400" rtl="0" algn="l">
              <a:spcBef>
                <a:spcPts val="0"/>
              </a:spcBef>
              <a:spcAft>
                <a:spcPts val="0"/>
              </a:spcAft>
              <a:buClr>
                <a:schemeClr val="accent1"/>
              </a:buClr>
              <a:buSzPts val="1200"/>
              <a:buChar char="●"/>
            </a:pPr>
            <a:r>
              <a:rPr lang="en"/>
              <a:t>More</a:t>
            </a:r>
            <a:r>
              <a:rPr b="1" lang="en">
                <a:uFill>
                  <a:noFill/>
                </a:uFill>
                <a:hlinkClick action="ppaction://hlinksldjump" r:id="rId13"/>
              </a:rPr>
              <a:t> infographic resources</a:t>
            </a:r>
            <a:r>
              <a:rPr lang="en"/>
              <a:t>, whose size and color can be edited. </a:t>
            </a:r>
            <a:endParaRPr/>
          </a:p>
          <a:p>
            <a:pPr indent="-304800" lvl="0" marL="914400" rtl="0" algn="l">
              <a:spcBef>
                <a:spcPts val="0"/>
              </a:spcBef>
              <a:spcAft>
                <a:spcPts val="0"/>
              </a:spcAft>
              <a:buClr>
                <a:schemeClr val="accent1"/>
              </a:buClr>
              <a:buSzPts val="1200"/>
              <a:buChar char="●"/>
            </a:pPr>
            <a:r>
              <a:rPr b="1" lang="en">
                <a:uFill>
                  <a:noFill/>
                </a:uFill>
                <a:hlinkClick action="ppaction://hlinksldjump" r:id="rId14"/>
              </a:rPr>
              <a:t>Sets of customizable icons </a:t>
            </a:r>
            <a:r>
              <a:rPr lang="en"/>
              <a:t>of the following themes: general, business, avatar, creative process, education, help &amp; support, medical, nature, performing arts, SEO &amp; marketing, and teamwork.</a:t>
            </a:r>
            <a:endParaRPr/>
          </a:p>
          <a:p>
            <a:pPr indent="0" lvl="0" marL="0" rtl="0" algn="l">
              <a:lnSpc>
                <a:spcPct val="60000"/>
              </a:lnSpc>
              <a:spcBef>
                <a:spcPts val="1600"/>
              </a:spcBef>
              <a:spcAft>
                <a:spcPts val="0"/>
              </a:spcAft>
              <a:buNone/>
            </a:pPr>
            <a:r>
              <a:rPr lang="en"/>
              <a:t>You can delete this slide when you’re done editing the presentation.</a:t>
            </a:r>
            <a:endParaRPr/>
          </a:p>
        </p:txBody>
      </p:sp>
      <p:sp>
        <p:nvSpPr>
          <p:cNvPr id="785" name="Google Shape;785;p36"/>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Contents of This Template</a:t>
            </a:r>
            <a:endParaRPr/>
          </a:p>
        </p:txBody>
      </p:sp>
      <p:sp>
        <p:nvSpPr>
          <p:cNvPr id="786" name="Google Shape;786;p36"/>
          <p:cNvSpPr/>
          <p:nvPr/>
        </p:nvSpPr>
        <p:spPr>
          <a:xfrm>
            <a:off x="11114545" y="1877806"/>
            <a:ext cx="980370" cy="854180"/>
          </a:xfrm>
          <a:custGeom>
            <a:rect b="b" l="l" r="r" t="t"/>
            <a:pathLst>
              <a:path extrusionOk="0" h="27076" w="31076">
                <a:moveTo>
                  <a:pt x="26944" y="20003"/>
                </a:moveTo>
                <a:lnTo>
                  <a:pt x="26968" y="20039"/>
                </a:lnTo>
                <a:cubicBezTo>
                  <a:pt x="26944" y="20063"/>
                  <a:pt x="26896" y="20074"/>
                  <a:pt x="26861" y="20074"/>
                </a:cubicBezTo>
                <a:cubicBezTo>
                  <a:pt x="26896" y="20039"/>
                  <a:pt x="26920" y="20027"/>
                  <a:pt x="26944" y="20003"/>
                </a:cubicBezTo>
                <a:close/>
                <a:moveTo>
                  <a:pt x="25099" y="20741"/>
                </a:moveTo>
                <a:cubicBezTo>
                  <a:pt x="24503" y="21075"/>
                  <a:pt x="24003" y="21515"/>
                  <a:pt x="23646" y="22063"/>
                </a:cubicBezTo>
                <a:cubicBezTo>
                  <a:pt x="23622" y="22039"/>
                  <a:pt x="23598" y="22027"/>
                  <a:pt x="23563" y="22003"/>
                </a:cubicBezTo>
                <a:cubicBezTo>
                  <a:pt x="23515" y="21741"/>
                  <a:pt x="23515" y="21444"/>
                  <a:pt x="23646" y="21265"/>
                </a:cubicBezTo>
                <a:cubicBezTo>
                  <a:pt x="23848" y="20967"/>
                  <a:pt x="24444" y="20860"/>
                  <a:pt x="25003" y="20753"/>
                </a:cubicBezTo>
                <a:cubicBezTo>
                  <a:pt x="25039" y="20753"/>
                  <a:pt x="25063" y="20741"/>
                  <a:pt x="25099" y="20741"/>
                </a:cubicBezTo>
                <a:close/>
                <a:moveTo>
                  <a:pt x="19086" y="1239"/>
                </a:moveTo>
                <a:cubicBezTo>
                  <a:pt x="19098" y="1239"/>
                  <a:pt x="19193" y="1263"/>
                  <a:pt x="19384" y="1441"/>
                </a:cubicBezTo>
                <a:cubicBezTo>
                  <a:pt x="19848" y="1810"/>
                  <a:pt x="20276" y="2525"/>
                  <a:pt x="20681" y="3299"/>
                </a:cubicBezTo>
                <a:cubicBezTo>
                  <a:pt x="19943" y="3620"/>
                  <a:pt x="19253" y="3953"/>
                  <a:pt x="18562" y="4299"/>
                </a:cubicBezTo>
                <a:cubicBezTo>
                  <a:pt x="18217" y="4465"/>
                  <a:pt x="17895" y="4632"/>
                  <a:pt x="17550" y="4787"/>
                </a:cubicBezTo>
                <a:lnTo>
                  <a:pt x="16526" y="5073"/>
                </a:lnTo>
                <a:cubicBezTo>
                  <a:pt x="15145" y="5466"/>
                  <a:pt x="13716" y="5858"/>
                  <a:pt x="12121" y="6192"/>
                </a:cubicBezTo>
                <a:cubicBezTo>
                  <a:pt x="11787" y="6251"/>
                  <a:pt x="11585" y="6561"/>
                  <a:pt x="11609" y="6894"/>
                </a:cubicBezTo>
                <a:cubicBezTo>
                  <a:pt x="11655" y="7208"/>
                  <a:pt x="11929" y="7442"/>
                  <a:pt x="12240" y="7442"/>
                </a:cubicBezTo>
                <a:cubicBezTo>
                  <a:pt x="12248" y="7442"/>
                  <a:pt x="12256" y="7442"/>
                  <a:pt x="12264" y="7442"/>
                </a:cubicBezTo>
                <a:cubicBezTo>
                  <a:pt x="14788" y="7335"/>
                  <a:pt x="16574" y="6656"/>
                  <a:pt x="18002" y="5977"/>
                </a:cubicBezTo>
                <a:cubicBezTo>
                  <a:pt x="19431" y="5596"/>
                  <a:pt x="20562" y="5358"/>
                  <a:pt x="21634" y="5239"/>
                </a:cubicBezTo>
                <a:cubicBezTo>
                  <a:pt x="22051" y="6085"/>
                  <a:pt x="22527" y="7013"/>
                  <a:pt x="23039" y="7823"/>
                </a:cubicBezTo>
                <a:cubicBezTo>
                  <a:pt x="23160" y="8017"/>
                  <a:pt x="23363" y="8123"/>
                  <a:pt x="23574" y="8123"/>
                </a:cubicBezTo>
                <a:cubicBezTo>
                  <a:pt x="23674" y="8123"/>
                  <a:pt x="23776" y="8099"/>
                  <a:pt x="23872" y="8049"/>
                </a:cubicBezTo>
                <a:lnTo>
                  <a:pt x="23920" y="8025"/>
                </a:lnTo>
                <a:cubicBezTo>
                  <a:pt x="25634" y="10109"/>
                  <a:pt x="26992" y="13478"/>
                  <a:pt x="27825" y="15538"/>
                </a:cubicBezTo>
                <a:lnTo>
                  <a:pt x="27944" y="15848"/>
                </a:lnTo>
                <a:cubicBezTo>
                  <a:pt x="27757" y="15816"/>
                  <a:pt x="27579" y="15802"/>
                  <a:pt x="27408" y="15802"/>
                </a:cubicBezTo>
                <a:cubicBezTo>
                  <a:pt x="26875" y="15802"/>
                  <a:pt x="26419" y="15936"/>
                  <a:pt x="26003" y="16062"/>
                </a:cubicBezTo>
                <a:cubicBezTo>
                  <a:pt x="25583" y="16187"/>
                  <a:pt x="25163" y="16301"/>
                  <a:pt x="24661" y="16301"/>
                </a:cubicBezTo>
                <a:cubicBezTo>
                  <a:pt x="24636" y="16301"/>
                  <a:pt x="24611" y="16301"/>
                  <a:pt x="24587" y="16300"/>
                </a:cubicBezTo>
                <a:cubicBezTo>
                  <a:pt x="24419" y="16270"/>
                  <a:pt x="24261" y="16257"/>
                  <a:pt x="24110" y="16257"/>
                </a:cubicBezTo>
                <a:cubicBezTo>
                  <a:pt x="22943" y="16257"/>
                  <a:pt x="22263" y="17085"/>
                  <a:pt x="21789" y="17634"/>
                </a:cubicBezTo>
                <a:cubicBezTo>
                  <a:pt x="21670" y="17788"/>
                  <a:pt x="21550" y="17931"/>
                  <a:pt x="21419" y="18050"/>
                </a:cubicBezTo>
                <a:cubicBezTo>
                  <a:pt x="21217" y="18265"/>
                  <a:pt x="21181" y="18598"/>
                  <a:pt x="21348" y="18836"/>
                </a:cubicBezTo>
                <a:cubicBezTo>
                  <a:pt x="21467" y="19023"/>
                  <a:pt x="21658" y="19125"/>
                  <a:pt x="21862" y="19125"/>
                </a:cubicBezTo>
                <a:cubicBezTo>
                  <a:pt x="21944" y="19125"/>
                  <a:pt x="22028" y="19108"/>
                  <a:pt x="22110" y="19074"/>
                </a:cubicBezTo>
                <a:cubicBezTo>
                  <a:pt x="22527" y="18920"/>
                  <a:pt x="22943" y="18717"/>
                  <a:pt x="23336" y="18527"/>
                </a:cubicBezTo>
                <a:cubicBezTo>
                  <a:pt x="24298" y="18069"/>
                  <a:pt x="25185" y="17652"/>
                  <a:pt x="26200" y="17652"/>
                </a:cubicBezTo>
                <a:cubicBezTo>
                  <a:pt x="27008" y="17652"/>
                  <a:pt x="27897" y="17916"/>
                  <a:pt x="28968" y="18634"/>
                </a:cubicBezTo>
                <a:cubicBezTo>
                  <a:pt x="29087" y="18943"/>
                  <a:pt x="29230" y="19408"/>
                  <a:pt x="29349" y="19777"/>
                </a:cubicBezTo>
                <a:cubicBezTo>
                  <a:pt x="29051" y="19824"/>
                  <a:pt x="28730" y="19836"/>
                  <a:pt x="28397" y="19860"/>
                </a:cubicBezTo>
                <a:lnTo>
                  <a:pt x="27385" y="18443"/>
                </a:lnTo>
                <a:cubicBezTo>
                  <a:pt x="27268" y="18269"/>
                  <a:pt x="27064" y="18165"/>
                  <a:pt x="26858" y="18165"/>
                </a:cubicBezTo>
                <a:cubicBezTo>
                  <a:pt x="26811" y="18165"/>
                  <a:pt x="26764" y="18170"/>
                  <a:pt x="26718" y="18181"/>
                </a:cubicBezTo>
                <a:cubicBezTo>
                  <a:pt x="26468" y="18241"/>
                  <a:pt x="26265" y="18455"/>
                  <a:pt x="26242" y="18705"/>
                </a:cubicBezTo>
                <a:cubicBezTo>
                  <a:pt x="26170" y="19170"/>
                  <a:pt x="25825" y="19301"/>
                  <a:pt x="24765" y="19491"/>
                </a:cubicBezTo>
                <a:cubicBezTo>
                  <a:pt x="23979" y="19646"/>
                  <a:pt x="23074" y="19801"/>
                  <a:pt x="22574" y="20539"/>
                </a:cubicBezTo>
                <a:cubicBezTo>
                  <a:pt x="22253" y="21027"/>
                  <a:pt x="22181" y="21670"/>
                  <a:pt x="22360" y="22503"/>
                </a:cubicBezTo>
                <a:cubicBezTo>
                  <a:pt x="22408" y="22682"/>
                  <a:pt x="22527" y="22837"/>
                  <a:pt x="22682" y="22932"/>
                </a:cubicBezTo>
                <a:cubicBezTo>
                  <a:pt x="22813" y="23003"/>
                  <a:pt x="23039" y="23218"/>
                  <a:pt x="23217" y="23384"/>
                </a:cubicBezTo>
                <a:lnTo>
                  <a:pt x="23313" y="23456"/>
                </a:lnTo>
                <a:lnTo>
                  <a:pt x="23444" y="23587"/>
                </a:lnTo>
                <a:cubicBezTo>
                  <a:pt x="23491" y="23634"/>
                  <a:pt x="23551" y="23682"/>
                  <a:pt x="23598" y="23718"/>
                </a:cubicBezTo>
                <a:cubicBezTo>
                  <a:pt x="23420" y="24015"/>
                  <a:pt x="23253" y="24301"/>
                  <a:pt x="23086" y="24599"/>
                </a:cubicBezTo>
                <a:cubicBezTo>
                  <a:pt x="22896" y="24932"/>
                  <a:pt x="22717" y="25254"/>
                  <a:pt x="22527" y="25563"/>
                </a:cubicBezTo>
                <a:cubicBezTo>
                  <a:pt x="22049" y="25452"/>
                  <a:pt x="21626" y="25397"/>
                  <a:pt x="21260" y="25397"/>
                </a:cubicBezTo>
                <a:cubicBezTo>
                  <a:pt x="20805" y="25397"/>
                  <a:pt x="20440" y="25482"/>
                  <a:pt x="20169" y="25647"/>
                </a:cubicBezTo>
                <a:cubicBezTo>
                  <a:pt x="19526" y="25301"/>
                  <a:pt x="18776" y="24932"/>
                  <a:pt x="18014" y="24575"/>
                </a:cubicBezTo>
                <a:cubicBezTo>
                  <a:pt x="16967" y="24063"/>
                  <a:pt x="15466" y="23349"/>
                  <a:pt x="14883" y="22908"/>
                </a:cubicBezTo>
                <a:cubicBezTo>
                  <a:pt x="14942" y="22813"/>
                  <a:pt x="14990" y="22694"/>
                  <a:pt x="14990" y="22575"/>
                </a:cubicBezTo>
                <a:cubicBezTo>
                  <a:pt x="15002" y="22337"/>
                  <a:pt x="14871" y="22099"/>
                  <a:pt x="14669" y="21979"/>
                </a:cubicBezTo>
                <a:lnTo>
                  <a:pt x="12764" y="20956"/>
                </a:lnTo>
                <a:cubicBezTo>
                  <a:pt x="12668" y="20908"/>
                  <a:pt x="12585" y="20884"/>
                  <a:pt x="12490" y="20884"/>
                </a:cubicBezTo>
                <a:cubicBezTo>
                  <a:pt x="9585" y="20729"/>
                  <a:pt x="2655" y="18336"/>
                  <a:pt x="1810" y="16038"/>
                </a:cubicBezTo>
                <a:cubicBezTo>
                  <a:pt x="1405" y="14598"/>
                  <a:pt x="2108" y="13657"/>
                  <a:pt x="3298" y="12228"/>
                </a:cubicBezTo>
                <a:cubicBezTo>
                  <a:pt x="4048" y="11323"/>
                  <a:pt x="4822" y="10383"/>
                  <a:pt x="5156" y="9252"/>
                </a:cubicBezTo>
                <a:cubicBezTo>
                  <a:pt x="6013" y="7192"/>
                  <a:pt x="6953" y="5704"/>
                  <a:pt x="8692" y="5204"/>
                </a:cubicBezTo>
                <a:cubicBezTo>
                  <a:pt x="9930" y="4930"/>
                  <a:pt x="10990" y="4406"/>
                  <a:pt x="12002" y="3894"/>
                </a:cubicBezTo>
                <a:cubicBezTo>
                  <a:pt x="13317" y="3241"/>
                  <a:pt x="14570" y="2624"/>
                  <a:pt x="16129" y="2624"/>
                </a:cubicBezTo>
                <a:cubicBezTo>
                  <a:pt x="16361" y="2624"/>
                  <a:pt x="16600" y="2638"/>
                  <a:pt x="16847" y="2668"/>
                </a:cubicBezTo>
                <a:lnTo>
                  <a:pt x="16955" y="2668"/>
                </a:lnTo>
                <a:cubicBezTo>
                  <a:pt x="17621" y="2632"/>
                  <a:pt x="18086" y="2144"/>
                  <a:pt x="18479" y="1739"/>
                </a:cubicBezTo>
                <a:cubicBezTo>
                  <a:pt x="18633" y="1560"/>
                  <a:pt x="18955" y="1239"/>
                  <a:pt x="19086" y="1239"/>
                </a:cubicBezTo>
                <a:close/>
                <a:moveTo>
                  <a:pt x="19062" y="1"/>
                </a:moveTo>
                <a:cubicBezTo>
                  <a:pt x="18407" y="12"/>
                  <a:pt x="17967" y="477"/>
                  <a:pt x="17562" y="894"/>
                </a:cubicBezTo>
                <a:cubicBezTo>
                  <a:pt x="17371" y="1096"/>
                  <a:pt x="17098" y="1382"/>
                  <a:pt x="16943" y="1405"/>
                </a:cubicBezTo>
                <a:cubicBezTo>
                  <a:pt x="16683" y="1379"/>
                  <a:pt x="16431" y="1367"/>
                  <a:pt x="16186" y="1367"/>
                </a:cubicBezTo>
                <a:cubicBezTo>
                  <a:pt x="14321" y="1367"/>
                  <a:pt x="12863" y="2080"/>
                  <a:pt x="11442" y="2775"/>
                </a:cubicBezTo>
                <a:cubicBezTo>
                  <a:pt x="10490" y="3263"/>
                  <a:pt x="9513" y="3739"/>
                  <a:pt x="8394" y="3989"/>
                </a:cubicBezTo>
                <a:cubicBezTo>
                  <a:pt x="6001" y="4656"/>
                  <a:pt x="4870" y="6680"/>
                  <a:pt x="3977" y="8835"/>
                </a:cubicBezTo>
                <a:cubicBezTo>
                  <a:pt x="3691" y="9787"/>
                  <a:pt x="3036" y="10597"/>
                  <a:pt x="2334" y="11431"/>
                </a:cubicBezTo>
                <a:cubicBezTo>
                  <a:pt x="1238" y="12752"/>
                  <a:pt x="0" y="14240"/>
                  <a:pt x="631" y="16443"/>
                </a:cubicBezTo>
                <a:cubicBezTo>
                  <a:pt x="1786" y="19586"/>
                  <a:pt x="9263" y="21932"/>
                  <a:pt x="12311" y="22146"/>
                </a:cubicBezTo>
                <a:lnTo>
                  <a:pt x="13466" y="22765"/>
                </a:lnTo>
                <a:lnTo>
                  <a:pt x="13466" y="22825"/>
                </a:lnTo>
                <a:cubicBezTo>
                  <a:pt x="13442" y="23694"/>
                  <a:pt x="14561" y="24313"/>
                  <a:pt x="17490" y="25718"/>
                </a:cubicBezTo>
                <a:cubicBezTo>
                  <a:pt x="18383" y="26147"/>
                  <a:pt x="19324" y="26599"/>
                  <a:pt x="19979" y="26980"/>
                </a:cubicBezTo>
                <a:cubicBezTo>
                  <a:pt x="20074" y="27040"/>
                  <a:pt x="20181" y="27075"/>
                  <a:pt x="20300" y="27075"/>
                </a:cubicBezTo>
                <a:cubicBezTo>
                  <a:pt x="20360" y="27075"/>
                  <a:pt x="20407" y="27051"/>
                  <a:pt x="20467" y="27040"/>
                </a:cubicBezTo>
                <a:cubicBezTo>
                  <a:pt x="20634" y="26992"/>
                  <a:pt x="20765" y="26873"/>
                  <a:pt x="20836" y="26730"/>
                </a:cubicBezTo>
                <a:cubicBezTo>
                  <a:pt x="20836" y="26730"/>
                  <a:pt x="20934" y="26662"/>
                  <a:pt x="21246" y="26662"/>
                </a:cubicBezTo>
                <a:cubicBezTo>
                  <a:pt x="21519" y="26662"/>
                  <a:pt x="21956" y="26714"/>
                  <a:pt x="22634" y="26909"/>
                </a:cubicBezTo>
                <a:cubicBezTo>
                  <a:pt x="22690" y="26923"/>
                  <a:pt x="22748" y="26930"/>
                  <a:pt x="22804" y="26930"/>
                </a:cubicBezTo>
                <a:cubicBezTo>
                  <a:pt x="23024" y="26930"/>
                  <a:pt x="23235" y="26824"/>
                  <a:pt x="23348" y="26635"/>
                </a:cubicBezTo>
                <a:lnTo>
                  <a:pt x="23586" y="26266"/>
                </a:lnTo>
                <a:cubicBezTo>
                  <a:pt x="23801" y="25944"/>
                  <a:pt x="23991" y="25587"/>
                  <a:pt x="24206" y="25230"/>
                </a:cubicBezTo>
                <a:cubicBezTo>
                  <a:pt x="25194" y="23480"/>
                  <a:pt x="26242" y="21682"/>
                  <a:pt x="28206" y="21194"/>
                </a:cubicBezTo>
                <a:lnTo>
                  <a:pt x="28254" y="21194"/>
                </a:lnTo>
                <a:cubicBezTo>
                  <a:pt x="28526" y="21137"/>
                  <a:pt x="28796" y="21107"/>
                  <a:pt x="29065" y="21107"/>
                </a:cubicBezTo>
                <a:cubicBezTo>
                  <a:pt x="29359" y="21107"/>
                  <a:pt x="29652" y="21143"/>
                  <a:pt x="29944" y="21217"/>
                </a:cubicBezTo>
                <a:cubicBezTo>
                  <a:pt x="30000" y="21233"/>
                  <a:pt x="30055" y="21241"/>
                  <a:pt x="30110" y="21241"/>
                </a:cubicBezTo>
                <a:cubicBezTo>
                  <a:pt x="30220" y="21241"/>
                  <a:pt x="30325" y="21210"/>
                  <a:pt x="30421" y="21146"/>
                </a:cubicBezTo>
                <a:cubicBezTo>
                  <a:pt x="31075" y="20741"/>
                  <a:pt x="30778" y="19908"/>
                  <a:pt x="30111" y="18074"/>
                </a:cubicBezTo>
                <a:cubicBezTo>
                  <a:pt x="30063" y="17955"/>
                  <a:pt x="29992" y="17860"/>
                  <a:pt x="29873" y="17777"/>
                </a:cubicBezTo>
                <a:lnTo>
                  <a:pt x="29468" y="17515"/>
                </a:lnTo>
                <a:cubicBezTo>
                  <a:pt x="29659" y="17336"/>
                  <a:pt x="29718" y="17062"/>
                  <a:pt x="29635" y="16836"/>
                </a:cubicBezTo>
                <a:lnTo>
                  <a:pt x="28992" y="15133"/>
                </a:lnTo>
                <a:cubicBezTo>
                  <a:pt x="28016" y="12704"/>
                  <a:pt x="26539" y="9049"/>
                  <a:pt x="24527" y="6847"/>
                </a:cubicBezTo>
                <a:cubicBezTo>
                  <a:pt x="24409" y="6705"/>
                  <a:pt x="24240" y="6631"/>
                  <a:pt x="24067" y="6631"/>
                </a:cubicBezTo>
                <a:cubicBezTo>
                  <a:pt x="23977" y="6631"/>
                  <a:pt x="23886" y="6651"/>
                  <a:pt x="23801" y="6692"/>
                </a:cubicBezTo>
                <a:cubicBezTo>
                  <a:pt x="23348" y="5918"/>
                  <a:pt x="22932" y="5073"/>
                  <a:pt x="22562" y="4323"/>
                </a:cubicBezTo>
                <a:cubicBezTo>
                  <a:pt x="22479" y="4132"/>
                  <a:pt x="22301" y="4013"/>
                  <a:pt x="22098" y="3989"/>
                </a:cubicBezTo>
                <a:cubicBezTo>
                  <a:pt x="22122" y="3953"/>
                  <a:pt x="22134" y="3942"/>
                  <a:pt x="22134" y="3906"/>
                </a:cubicBezTo>
                <a:cubicBezTo>
                  <a:pt x="22193" y="3751"/>
                  <a:pt x="22193" y="3549"/>
                  <a:pt x="22122" y="3394"/>
                </a:cubicBezTo>
                <a:cubicBezTo>
                  <a:pt x="21562" y="2263"/>
                  <a:pt x="20955" y="1108"/>
                  <a:pt x="20217" y="536"/>
                </a:cubicBezTo>
                <a:cubicBezTo>
                  <a:pt x="19860" y="179"/>
                  <a:pt x="19455" y="1"/>
                  <a:pt x="1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 name="Google Shape;787;p36"/>
          <p:cNvGrpSpPr/>
          <p:nvPr/>
        </p:nvGrpSpPr>
        <p:grpSpPr>
          <a:xfrm>
            <a:off x="-4680848" y="2255020"/>
            <a:ext cx="2476722" cy="875246"/>
            <a:chOff x="-7151200" y="-2136100"/>
            <a:chExt cx="1714825" cy="606000"/>
          </a:xfrm>
        </p:grpSpPr>
        <p:sp>
          <p:nvSpPr>
            <p:cNvPr id="788" name="Google Shape;788;p36"/>
            <p:cNvSpPr/>
            <p:nvPr/>
          </p:nvSpPr>
          <p:spPr>
            <a:xfrm>
              <a:off x="-7151200" y="-1942725"/>
              <a:ext cx="43775" cy="39375"/>
            </a:xfrm>
            <a:custGeom>
              <a:rect b="b" l="l" r="r" t="t"/>
              <a:pathLst>
                <a:path extrusionOk="0" h="1575" w="1751">
                  <a:moveTo>
                    <a:pt x="1096" y="265"/>
                  </a:moveTo>
                  <a:cubicBezTo>
                    <a:pt x="1251" y="360"/>
                    <a:pt x="1334" y="419"/>
                    <a:pt x="1429" y="479"/>
                  </a:cubicBezTo>
                  <a:cubicBezTo>
                    <a:pt x="1322" y="419"/>
                    <a:pt x="1203" y="360"/>
                    <a:pt x="1096" y="265"/>
                  </a:cubicBezTo>
                  <a:close/>
                  <a:moveTo>
                    <a:pt x="798" y="1384"/>
                  </a:moveTo>
                  <a:cubicBezTo>
                    <a:pt x="798" y="1396"/>
                    <a:pt x="822" y="1420"/>
                    <a:pt x="822" y="1420"/>
                  </a:cubicBezTo>
                  <a:cubicBezTo>
                    <a:pt x="798" y="1420"/>
                    <a:pt x="798" y="1396"/>
                    <a:pt x="798" y="1384"/>
                  </a:cubicBezTo>
                  <a:close/>
                  <a:moveTo>
                    <a:pt x="859" y="0"/>
                  </a:moveTo>
                  <a:cubicBezTo>
                    <a:pt x="781" y="0"/>
                    <a:pt x="700" y="24"/>
                    <a:pt x="619" y="50"/>
                  </a:cubicBezTo>
                  <a:cubicBezTo>
                    <a:pt x="453" y="122"/>
                    <a:pt x="203" y="62"/>
                    <a:pt x="84" y="229"/>
                  </a:cubicBezTo>
                  <a:cubicBezTo>
                    <a:pt x="0" y="384"/>
                    <a:pt x="227" y="741"/>
                    <a:pt x="358" y="860"/>
                  </a:cubicBezTo>
                  <a:cubicBezTo>
                    <a:pt x="369" y="896"/>
                    <a:pt x="381" y="955"/>
                    <a:pt x="405" y="979"/>
                  </a:cubicBezTo>
                  <a:cubicBezTo>
                    <a:pt x="401" y="978"/>
                    <a:pt x="396" y="978"/>
                    <a:pt x="393" y="978"/>
                  </a:cubicBezTo>
                  <a:cubicBezTo>
                    <a:pt x="310" y="978"/>
                    <a:pt x="443" y="1224"/>
                    <a:pt x="489" y="1372"/>
                  </a:cubicBezTo>
                  <a:cubicBezTo>
                    <a:pt x="494" y="1370"/>
                    <a:pt x="500" y="1369"/>
                    <a:pt x="506" y="1369"/>
                  </a:cubicBezTo>
                  <a:cubicBezTo>
                    <a:pt x="536" y="1369"/>
                    <a:pt x="568" y="1395"/>
                    <a:pt x="608" y="1455"/>
                  </a:cubicBezTo>
                  <a:lnTo>
                    <a:pt x="643" y="1455"/>
                  </a:lnTo>
                  <a:cubicBezTo>
                    <a:pt x="724" y="1442"/>
                    <a:pt x="815" y="1417"/>
                    <a:pt x="908" y="1417"/>
                  </a:cubicBezTo>
                  <a:cubicBezTo>
                    <a:pt x="979" y="1417"/>
                    <a:pt x="1052" y="1432"/>
                    <a:pt x="1120" y="1479"/>
                  </a:cubicBezTo>
                  <a:cubicBezTo>
                    <a:pt x="1044" y="1413"/>
                    <a:pt x="953" y="1377"/>
                    <a:pt x="865" y="1377"/>
                  </a:cubicBezTo>
                  <a:cubicBezTo>
                    <a:pt x="842" y="1377"/>
                    <a:pt x="820" y="1379"/>
                    <a:pt x="798" y="1384"/>
                  </a:cubicBezTo>
                  <a:lnTo>
                    <a:pt x="798" y="1324"/>
                  </a:lnTo>
                  <a:cubicBezTo>
                    <a:pt x="832" y="1291"/>
                    <a:pt x="860" y="1278"/>
                    <a:pt x="887" y="1278"/>
                  </a:cubicBezTo>
                  <a:cubicBezTo>
                    <a:pt x="917" y="1278"/>
                    <a:pt x="945" y="1294"/>
                    <a:pt x="977" y="1312"/>
                  </a:cubicBezTo>
                  <a:cubicBezTo>
                    <a:pt x="1014" y="1350"/>
                    <a:pt x="1051" y="1380"/>
                    <a:pt x="1100" y="1380"/>
                  </a:cubicBezTo>
                  <a:cubicBezTo>
                    <a:pt x="1113" y="1380"/>
                    <a:pt x="1128" y="1377"/>
                    <a:pt x="1143" y="1372"/>
                  </a:cubicBezTo>
                  <a:lnTo>
                    <a:pt x="1143" y="1372"/>
                  </a:lnTo>
                  <a:cubicBezTo>
                    <a:pt x="1143" y="1396"/>
                    <a:pt x="1131" y="1455"/>
                    <a:pt x="1120" y="1491"/>
                  </a:cubicBezTo>
                  <a:cubicBezTo>
                    <a:pt x="1143" y="1503"/>
                    <a:pt x="1179" y="1539"/>
                    <a:pt x="1191" y="1574"/>
                  </a:cubicBezTo>
                  <a:cubicBezTo>
                    <a:pt x="1203" y="1574"/>
                    <a:pt x="1239" y="1527"/>
                    <a:pt x="1274" y="1467"/>
                  </a:cubicBezTo>
                  <a:cubicBezTo>
                    <a:pt x="1262" y="1241"/>
                    <a:pt x="1084" y="1193"/>
                    <a:pt x="941" y="1134"/>
                  </a:cubicBezTo>
                  <a:cubicBezTo>
                    <a:pt x="963" y="1134"/>
                    <a:pt x="987" y="1131"/>
                    <a:pt x="1012" y="1131"/>
                  </a:cubicBezTo>
                  <a:cubicBezTo>
                    <a:pt x="1056" y="1131"/>
                    <a:pt x="1101" y="1140"/>
                    <a:pt x="1131" y="1193"/>
                  </a:cubicBezTo>
                  <a:cubicBezTo>
                    <a:pt x="1191" y="1265"/>
                    <a:pt x="1274" y="1265"/>
                    <a:pt x="1310" y="1384"/>
                  </a:cubicBezTo>
                  <a:lnTo>
                    <a:pt x="1310" y="1396"/>
                  </a:lnTo>
                  <a:cubicBezTo>
                    <a:pt x="1334" y="1372"/>
                    <a:pt x="1358" y="1336"/>
                    <a:pt x="1381" y="1301"/>
                  </a:cubicBezTo>
                  <a:cubicBezTo>
                    <a:pt x="1453" y="1158"/>
                    <a:pt x="1572" y="1003"/>
                    <a:pt x="1608" y="836"/>
                  </a:cubicBezTo>
                  <a:lnTo>
                    <a:pt x="1572" y="824"/>
                  </a:lnTo>
                  <a:cubicBezTo>
                    <a:pt x="1608" y="765"/>
                    <a:pt x="1632" y="717"/>
                    <a:pt x="1667" y="658"/>
                  </a:cubicBezTo>
                  <a:cubicBezTo>
                    <a:pt x="1596" y="598"/>
                    <a:pt x="1512" y="539"/>
                    <a:pt x="1429" y="479"/>
                  </a:cubicBezTo>
                  <a:lnTo>
                    <a:pt x="1429" y="479"/>
                  </a:lnTo>
                  <a:cubicBezTo>
                    <a:pt x="1501" y="527"/>
                    <a:pt x="1596" y="550"/>
                    <a:pt x="1679" y="610"/>
                  </a:cubicBezTo>
                  <a:cubicBezTo>
                    <a:pt x="1715" y="550"/>
                    <a:pt x="1739" y="491"/>
                    <a:pt x="1739" y="443"/>
                  </a:cubicBezTo>
                  <a:cubicBezTo>
                    <a:pt x="1751" y="360"/>
                    <a:pt x="1608" y="384"/>
                    <a:pt x="1560" y="348"/>
                  </a:cubicBezTo>
                  <a:cubicBezTo>
                    <a:pt x="1429" y="169"/>
                    <a:pt x="1215" y="146"/>
                    <a:pt x="1036" y="50"/>
                  </a:cubicBezTo>
                  <a:cubicBezTo>
                    <a:pt x="979" y="14"/>
                    <a:pt x="920" y="0"/>
                    <a:pt x="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6"/>
            <p:cNvSpPr/>
            <p:nvPr/>
          </p:nvSpPr>
          <p:spPr>
            <a:xfrm>
              <a:off x="-6926175" y="-1902900"/>
              <a:ext cx="39900" cy="37050"/>
            </a:xfrm>
            <a:custGeom>
              <a:rect b="b" l="l" r="r" t="t"/>
              <a:pathLst>
                <a:path extrusionOk="0" h="1482" w="1596">
                  <a:moveTo>
                    <a:pt x="989" y="267"/>
                  </a:moveTo>
                  <a:lnTo>
                    <a:pt x="989" y="267"/>
                  </a:lnTo>
                  <a:cubicBezTo>
                    <a:pt x="1108" y="327"/>
                    <a:pt x="1203" y="374"/>
                    <a:pt x="1310" y="410"/>
                  </a:cubicBezTo>
                  <a:cubicBezTo>
                    <a:pt x="1191" y="386"/>
                    <a:pt x="1084" y="339"/>
                    <a:pt x="989" y="267"/>
                  </a:cubicBezTo>
                  <a:close/>
                  <a:moveTo>
                    <a:pt x="783" y="1"/>
                  </a:moveTo>
                  <a:cubicBezTo>
                    <a:pt x="705" y="1"/>
                    <a:pt x="626" y="29"/>
                    <a:pt x="548" y="53"/>
                  </a:cubicBezTo>
                  <a:cubicBezTo>
                    <a:pt x="393" y="136"/>
                    <a:pt x="191" y="53"/>
                    <a:pt x="96" y="208"/>
                  </a:cubicBezTo>
                  <a:cubicBezTo>
                    <a:pt x="0" y="339"/>
                    <a:pt x="179" y="743"/>
                    <a:pt x="298" y="862"/>
                  </a:cubicBezTo>
                  <a:cubicBezTo>
                    <a:pt x="310" y="886"/>
                    <a:pt x="334" y="946"/>
                    <a:pt x="334" y="982"/>
                  </a:cubicBezTo>
                  <a:cubicBezTo>
                    <a:pt x="326" y="978"/>
                    <a:pt x="319" y="976"/>
                    <a:pt x="313" y="976"/>
                  </a:cubicBezTo>
                  <a:cubicBezTo>
                    <a:pt x="244" y="976"/>
                    <a:pt x="348" y="1230"/>
                    <a:pt x="370" y="1363"/>
                  </a:cubicBezTo>
                  <a:cubicBezTo>
                    <a:pt x="374" y="1361"/>
                    <a:pt x="379" y="1360"/>
                    <a:pt x="384" y="1360"/>
                  </a:cubicBezTo>
                  <a:cubicBezTo>
                    <a:pt x="418" y="1360"/>
                    <a:pt x="460" y="1395"/>
                    <a:pt x="512" y="1458"/>
                  </a:cubicBezTo>
                  <a:lnTo>
                    <a:pt x="536" y="1458"/>
                  </a:lnTo>
                  <a:cubicBezTo>
                    <a:pt x="685" y="1425"/>
                    <a:pt x="829" y="1380"/>
                    <a:pt x="975" y="1380"/>
                  </a:cubicBezTo>
                  <a:cubicBezTo>
                    <a:pt x="1038" y="1380"/>
                    <a:pt x="1102" y="1388"/>
                    <a:pt x="1167" y="1410"/>
                  </a:cubicBezTo>
                  <a:cubicBezTo>
                    <a:pt x="1086" y="1361"/>
                    <a:pt x="987" y="1329"/>
                    <a:pt x="891" y="1329"/>
                  </a:cubicBezTo>
                  <a:cubicBezTo>
                    <a:pt x="847" y="1329"/>
                    <a:pt x="804" y="1336"/>
                    <a:pt x="762" y="1351"/>
                  </a:cubicBezTo>
                  <a:lnTo>
                    <a:pt x="762" y="1291"/>
                  </a:lnTo>
                  <a:cubicBezTo>
                    <a:pt x="801" y="1246"/>
                    <a:pt x="840" y="1231"/>
                    <a:pt x="878" y="1231"/>
                  </a:cubicBezTo>
                  <a:cubicBezTo>
                    <a:pt x="963" y="1231"/>
                    <a:pt x="1048" y="1305"/>
                    <a:pt x="1132" y="1305"/>
                  </a:cubicBezTo>
                  <a:cubicBezTo>
                    <a:pt x="1152" y="1305"/>
                    <a:pt x="1172" y="1301"/>
                    <a:pt x="1191" y="1291"/>
                  </a:cubicBezTo>
                  <a:lnTo>
                    <a:pt x="1191" y="1291"/>
                  </a:lnTo>
                  <a:cubicBezTo>
                    <a:pt x="1191" y="1327"/>
                    <a:pt x="1179" y="1386"/>
                    <a:pt x="1179" y="1410"/>
                  </a:cubicBezTo>
                  <a:cubicBezTo>
                    <a:pt x="1227" y="1422"/>
                    <a:pt x="1274" y="1458"/>
                    <a:pt x="1310" y="1482"/>
                  </a:cubicBezTo>
                  <a:cubicBezTo>
                    <a:pt x="1322" y="1482"/>
                    <a:pt x="1358" y="1422"/>
                    <a:pt x="1394" y="1363"/>
                  </a:cubicBezTo>
                  <a:cubicBezTo>
                    <a:pt x="1286" y="1124"/>
                    <a:pt x="1096" y="1124"/>
                    <a:pt x="905" y="1089"/>
                  </a:cubicBezTo>
                  <a:cubicBezTo>
                    <a:pt x="944" y="1089"/>
                    <a:pt x="987" y="1078"/>
                    <a:pt x="1029" y="1078"/>
                  </a:cubicBezTo>
                  <a:cubicBezTo>
                    <a:pt x="1064" y="1078"/>
                    <a:pt x="1099" y="1085"/>
                    <a:pt x="1132" y="1112"/>
                  </a:cubicBezTo>
                  <a:cubicBezTo>
                    <a:pt x="1239" y="1172"/>
                    <a:pt x="1322" y="1160"/>
                    <a:pt x="1405" y="1267"/>
                  </a:cubicBezTo>
                  <a:lnTo>
                    <a:pt x="1417" y="1279"/>
                  </a:lnTo>
                  <a:cubicBezTo>
                    <a:pt x="1429" y="1243"/>
                    <a:pt x="1441" y="1220"/>
                    <a:pt x="1465" y="1220"/>
                  </a:cubicBezTo>
                  <a:cubicBezTo>
                    <a:pt x="1524" y="1065"/>
                    <a:pt x="1560" y="874"/>
                    <a:pt x="1548" y="708"/>
                  </a:cubicBezTo>
                  <a:lnTo>
                    <a:pt x="1524" y="708"/>
                  </a:lnTo>
                  <a:cubicBezTo>
                    <a:pt x="1524" y="648"/>
                    <a:pt x="1536" y="589"/>
                    <a:pt x="1548" y="529"/>
                  </a:cubicBezTo>
                  <a:cubicBezTo>
                    <a:pt x="1477" y="493"/>
                    <a:pt x="1405" y="446"/>
                    <a:pt x="1310" y="410"/>
                  </a:cubicBezTo>
                  <a:lnTo>
                    <a:pt x="1310" y="410"/>
                  </a:lnTo>
                  <a:cubicBezTo>
                    <a:pt x="1382" y="434"/>
                    <a:pt x="1477" y="446"/>
                    <a:pt x="1560" y="470"/>
                  </a:cubicBezTo>
                  <a:cubicBezTo>
                    <a:pt x="1584" y="398"/>
                    <a:pt x="1596" y="339"/>
                    <a:pt x="1584" y="291"/>
                  </a:cubicBezTo>
                  <a:cubicBezTo>
                    <a:pt x="1573" y="247"/>
                    <a:pt x="1542" y="239"/>
                    <a:pt x="1508" y="239"/>
                  </a:cubicBezTo>
                  <a:cubicBezTo>
                    <a:pt x="1486" y="239"/>
                    <a:pt x="1463" y="242"/>
                    <a:pt x="1443" y="242"/>
                  </a:cubicBezTo>
                  <a:cubicBezTo>
                    <a:pt x="1427" y="242"/>
                    <a:pt x="1414" y="240"/>
                    <a:pt x="1405" y="231"/>
                  </a:cubicBezTo>
                  <a:cubicBezTo>
                    <a:pt x="1251" y="89"/>
                    <a:pt x="1072" y="112"/>
                    <a:pt x="905" y="29"/>
                  </a:cubicBezTo>
                  <a:cubicBezTo>
                    <a:pt x="864" y="9"/>
                    <a:pt x="82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6"/>
            <p:cNvSpPr/>
            <p:nvPr/>
          </p:nvSpPr>
          <p:spPr>
            <a:xfrm>
              <a:off x="-5471225" y="-1783700"/>
              <a:ext cx="34850" cy="36325"/>
            </a:xfrm>
            <a:custGeom>
              <a:rect b="b" l="l" r="r" t="t"/>
              <a:pathLst>
                <a:path extrusionOk="0" h="1453" w="1394">
                  <a:moveTo>
                    <a:pt x="620" y="1"/>
                  </a:moveTo>
                  <a:cubicBezTo>
                    <a:pt x="532" y="1"/>
                    <a:pt x="457" y="50"/>
                    <a:pt x="381" y="107"/>
                  </a:cubicBezTo>
                  <a:cubicBezTo>
                    <a:pt x="274" y="214"/>
                    <a:pt x="72" y="202"/>
                    <a:pt x="24" y="369"/>
                  </a:cubicBezTo>
                  <a:cubicBezTo>
                    <a:pt x="0" y="524"/>
                    <a:pt x="298" y="845"/>
                    <a:pt x="429" y="928"/>
                  </a:cubicBezTo>
                  <a:cubicBezTo>
                    <a:pt x="441" y="964"/>
                    <a:pt x="476" y="1000"/>
                    <a:pt x="488" y="1036"/>
                  </a:cubicBezTo>
                  <a:cubicBezTo>
                    <a:pt x="393" y="1036"/>
                    <a:pt x="596" y="1262"/>
                    <a:pt x="667" y="1393"/>
                  </a:cubicBezTo>
                  <a:cubicBezTo>
                    <a:pt x="670" y="1390"/>
                    <a:pt x="674" y="1389"/>
                    <a:pt x="680" y="1389"/>
                  </a:cubicBezTo>
                  <a:cubicBezTo>
                    <a:pt x="701" y="1389"/>
                    <a:pt x="740" y="1406"/>
                    <a:pt x="786" y="1452"/>
                  </a:cubicBezTo>
                  <a:lnTo>
                    <a:pt x="798" y="1440"/>
                  </a:lnTo>
                  <a:cubicBezTo>
                    <a:pt x="896" y="1391"/>
                    <a:pt x="995" y="1309"/>
                    <a:pt x="1113" y="1309"/>
                  </a:cubicBezTo>
                  <a:cubicBezTo>
                    <a:pt x="1138" y="1309"/>
                    <a:pt x="1164" y="1313"/>
                    <a:pt x="1191" y="1321"/>
                  </a:cubicBezTo>
                  <a:cubicBezTo>
                    <a:pt x="1143" y="1292"/>
                    <a:pt x="1093" y="1277"/>
                    <a:pt x="1045" y="1277"/>
                  </a:cubicBezTo>
                  <a:cubicBezTo>
                    <a:pt x="997" y="1277"/>
                    <a:pt x="953" y="1292"/>
                    <a:pt x="917" y="1321"/>
                  </a:cubicBezTo>
                  <a:cubicBezTo>
                    <a:pt x="917" y="1297"/>
                    <a:pt x="917" y="1274"/>
                    <a:pt x="905" y="1262"/>
                  </a:cubicBezTo>
                  <a:cubicBezTo>
                    <a:pt x="924" y="1205"/>
                    <a:pt x="951" y="1188"/>
                    <a:pt x="982" y="1188"/>
                  </a:cubicBezTo>
                  <a:cubicBezTo>
                    <a:pt x="1030" y="1188"/>
                    <a:pt x="1086" y="1228"/>
                    <a:pt x="1135" y="1228"/>
                  </a:cubicBezTo>
                  <a:cubicBezTo>
                    <a:pt x="1155" y="1228"/>
                    <a:pt x="1174" y="1221"/>
                    <a:pt x="1191" y="1202"/>
                  </a:cubicBezTo>
                  <a:cubicBezTo>
                    <a:pt x="1191" y="1226"/>
                    <a:pt x="1203" y="1286"/>
                    <a:pt x="1203" y="1321"/>
                  </a:cubicBezTo>
                  <a:cubicBezTo>
                    <a:pt x="1227" y="1333"/>
                    <a:pt x="1262" y="1345"/>
                    <a:pt x="1286" y="1381"/>
                  </a:cubicBezTo>
                  <a:cubicBezTo>
                    <a:pt x="1286" y="1381"/>
                    <a:pt x="1310" y="1321"/>
                    <a:pt x="1322" y="1238"/>
                  </a:cubicBezTo>
                  <a:cubicBezTo>
                    <a:pt x="1227" y="1036"/>
                    <a:pt x="1084" y="1059"/>
                    <a:pt x="953" y="1047"/>
                  </a:cubicBezTo>
                  <a:cubicBezTo>
                    <a:pt x="990" y="1040"/>
                    <a:pt x="1028" y="1018"/>
                    <a:pt x="1066" y="1018"/>
                  </a:cubicBezTo>
                  <a:cubicBezTo>
                    <a:pt x="1087" y="1018"/>
                    <a:pt x="1109" y="1026"/>
                    <a:pt x="1131" y="1047"/>
                  </a:cubicBezTo>
                  <a:cubicBezTo>
                    <a:pt x="1203" y="1095"/>
                    <a:pt x="1274" y="1059"/>
                    <a:pt x="1334" y="1155"/>
                  </a:cubicBezTo>
                  <a:lnTo>
                    <a:pt x="1346" y="1167"/>
                  </a:lnTo>
                  <a:cubicBezTo>
                    <a:pt x="1346" y="1143"/>
                    <a:pt x="1369" y="1095"/>
                    <a:pt x="1346" y="1059"/>
                  </a:cubicBezTo>
                  <a:cubicBezTo>
                    <a:pt x="1369" y="916"/>
                    <a:pt x="1393" y="702"/>
                    <a:pt x="1369" y="559"/>
                  </a:cubicBezTo>
                  <a:lnTo>
                    <a:pt x="1334" y="559"/>
                  </a:lnTo>
                  <a:cubicBezTo>
                    <a:pt x="1322" y="500"/>
                    <a:pt x="1334" y="440"/>
                    <a:pt x="1334" y="381"/>
                  </a:cubicBezTo>
                  <a:cubicBezTo>
                    <a:pt x="1262" y="345"/>
                    <a:pt x="1191" y="321"/>
                    <a:pt x="1108" y="309"/>
                  </a:cubicBezTo>
                  <a:cubicBezTo>
                    <a:pt x="1012" y="285"/>
                    <a:pt x="917" y="274"/>
                    <a:pt x="798" y="214"/>
                  </a:cubicBezTo>
                  <a:lnTo>
                    <a:pt x="798" y="214"/>
                  </a:lnTo>
                  <a:cubicBezTo>
                    <a:pt x="917" y="262"/>
                    <a:pt x="1024" y="274"/>
                    <a:pt x="1108" y="309"/>
                  </a:cubicBezTo>
                  <a:cubicBezTo>
                    <a:pt x="1203" y="309"/>
                    <a:pt x="1274" y="309"/>
                    <a:pt x="1346" y="321"/>
                  </a:cubicBezTo>
                  <a:cubicBezTo>
                    <a:pt x="1346" y="250"/>
                    <a:pt x="1346" y="190"/>
                    <a:pt x="1334" y="143"/>
                  </a:cubicBezTo>
                  <a:cubicBezTo>
                    <a:pt x="1329" y="108"/>
                    <a:pt x="1313" y="99"/>
                    <a:pt x="1291" y="99"/>
                  </a:cubicBezTo>
                  <a:cubicBezTo>
                    <a:pt x="1263" y="99"/>
                    <a:pt x="1226" y="115"/>
                    <a:pt x="1196" y="115"/>
                  </a:cubicBezTo>
                  <a:cubicBezTo>
                    <a:pt x="1185" y="115"/>
                    <a:pt x="1175" y="113"/>
                    <a:pt x="1167" y="107"/>
                  </a:cubicBezTo>
                  <a:cubicBezTo>
                    <a:pt x="1024" y="12"/>
                    <a:pt x="857" y="47"/>
                    <a:pt x="691" y="12"/>
                  </a:cubicBezTo>
                  <a:cubicBezTo>
                    <a:pt x="666" y="4"/>
                    <a:pt x="643" y="1"/>
                    <a:pt x="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6"/>
            <p:cNvSpPr/>
            <p:nvPr/>
          </p:nvSpPr>
          <p:spPr>
            <a:xfrm>
              <a:off x="-6879450" y="-1672400"/>
              <a:ext cx="44675" cy="39350"/>
            </a:xfrm>
            <a:custGeom>
              <a:rect b="b" l="l" r="r" t="t"/>
              <a:pathLst>
                <a:path extrusionOk="0" h="1574" w="1787">
                  <a:moveTo>
                    <a:pt x="1096" y="274"/>
                  </a:moveTo>
                  <a:cubicBezTo>
                    <a:pt x="1215" y="346"/>
                    <a:pt x="1334" y="394"/>
                    <a:pt x="1453" y="453"/>
                  </a:cubicBezTo>
                  <a:cubicBezTo>
                    <a:pt x="1334" y="405"/>
                    <a:pt x="1215" y="370"/>
                    <a:pt x="1096" y="274"/>
                  </a:cubicBezTo>
                  <a:close/>
                  <a:moveTo>
                    <a:pt x="863" y="0"/>
                  </a:moveTo>
                  <a:cubicBezTo>
                    <a:pt x="788" y="0"/>
                    <a:pt x="712" y="16"/>
                    <a:pt x="632" y="36"/>
                  </a:cubicBezTo>
                  <a:cubicBezTo>
                    <a:pt x="582" y="53"/>
                    <a:pt x="531" y="57"/>
                    <a:pt x="479" y="57"/>
                  </a:cubicBezTo>
                  <a:cubicBezTo>
                    <a:pt x="439" y="57"/>
                    <a:pt x="398" y="54"/>
                    <a:pt x="358" y="54"/>
                  </a:cubicBezTo>
                  <a:cubicBezTo>
                    <a:pt x="269" y="54"/>
                    <a:pt x="185" y="66"/>
                    <a:pt x="120" y="144"/>
                  </a:cubicBezTo>
                  <a:cubicBezTo>
                    <a:pt x="1" y="286"/>
                    <a:pt x="132" y="691"/>
                    <a:pt x="263" y="822"/>
                  </a:cubicBezTo>
                  <a:cubicBezTo>
                    <a:pt x="263" y="858"/>
                    <a:pt x="275" y="917"/>
                    <a:pt x="275" y="941"/>
                  </a:cubicBezTo>
                  <a:cubicBezTo>
                    <a:pt x="270" y="940"/>
                    <a:pt x="266" y="940"/>
                    <a:pt x="262" y="940"/>
                  </a:cubicBezTo>
                  <a:cubicBezTo>
                    <a:pt x="164" y="940"/>
                    <a:pt x="263" y="1209"/>
                    <a:pt x="275" y="1346"/>
                  </a:cubicBezTo>
                  <a:cubicBezTo>
                    <a:pt x="322" y="1346"/>
                    <a:pt x="370" y="1358"/>
                    <a:pt x="429" y="1453"/>
                  </a:cubicBezTo>
                  <a:lnTo>
                    <a:pt x="477" y="1453"/>
                  </a:lnTo>
                  <a:cubicBezTo>
                    <a:pt x="627" y="1446"/>
                    <a:pt x="773" y="1424"/>
                    <a:pt x="920" y="1424"/>
                  </a:cubicBezTo>
                  <a:cubicBezTo>
                    <a:pt x="1030" y="1424"/>
                    <a:pt x="1139" y="1436"/>
                    <a:pt x="1251" y="1477"/>
                  </a:cubicBezTo>
                  <a:cubicBezTo>
                    <a:pt x="1132" y="1413"/>
                    <a:pt x="1005" y="1370"/>
                    <a:pt x="872" y="1370"/>
                  </a:cubicBezTo>
                  <a:cubicBezTo>
                    <a:pt x="832" y="1370"/>
                    <a:pt x="792" y="1374"/>
                    <a:pt x="751" y="1382"/>
                  </a:cubicBezTo>
                  <a:lnTo>
                    <a:pt x="751" y="1322"/>
                  </a:lnTo>
                  <a:cubicBezTo>
                    <a:pt x="800" y="1285"/>
                    <a:pt x="846" y="1271"/>
                    <a:pt x="889" y="1271"/>
                  </a:cubicBezTo>
                  <a:cubicBezTo>
                    <a:pt x="1005" y="1271"/>
                    <a:pt x="1106" y="1367"/>
                    <a:pt x="1217" y="1367"/>
                  </a:cubicBezTo>
                  <a:cubicBezTo>
                    <a:pt x="1236" y="1367"/>
                    <a:pt x="1255" y="1364"/>
                    <a:pt x="1275" y="1358"/>
                  </a:cubicBezTo>
                  <a:lnTo>
                    <a:pt x="1275" y="1358"/>
                  </a:lnTo>
                  <a:cubicBezTo>
                    <a:pt x="1275" y="1394"/>
                    <a:pt x="1263" y="1453"/>
                    <a:pt x="1263" y="1477"/>
                  </a:cubicBezTo>
                  <a:cubicBezTo>
                    <a:pt x="1322" y="1501"/>
                    <a:pt x="1382" y="1525"/>
                    <a:pt x="1430" y="1572"/>
                  </a:cubicBezTo>
                  <a:cubicBezTo>
                    <a:pt x="1431" y="1573"/>
                    <a:pt x="1432" y="1574"/>
                    <a:pt x="1433" y="1574"/>
                  </a:cubicBezTo>
                  <a:cubicBezTo>
                    <a:pt x="1450" y="1574"/>
                    <a:pt x="1491" y="1519"/>
                    <a:pt x="1513" y="1465"/>
                  </a:cubicBezTo>
                  <a:cubicBezTo>
                    <a:pt x="1394" y="1227"/>
                    <a:pt x="1168" y="1191"/>
                    <a:pt x="965" y="1132"/>
                  </a:cubicBezTo>
                  <a:cubicBezTo>
                    <a:pt x="986" y="1132"/>
                    <a:pt x="1008" y="1131"/>
                    <a:pt x="1031" y="1131"/>
                  </a:cubicBezTo>
                  <a:cubicBezTo>
                    <a:pt x="1100" y="1131"/>
                    <a:pt x="1174" y="1138"/>
                    <a:pt x="1227" y="1191"/>
                  </a:cubicBezTo>
                  <a:cubicBezTo>
                    <a:pt x="1346" y="1286"/>
                    <a:pt x="1453" y="1275"/>
                    <a:pt x="1537" y="1394"/>
                  </a:cubicBezTo>
                  <a:lnTo>
                    <a:pt x="1560" y="1417"/>
                  </a:lnTo>
                  <a:cubicBezTo>
                    <a:pt x="1572" y="1394"/>
                    <a:pt x="1584" y="1346"/>
                    <a:pt x="1608" y="1286"/>
                  </a:cubicBezTo>
                  <a:cubicBezTo>
                    <a:pt x="1656" y="1156"/>
                    <a:pt x="1739" y="965"/>
                    <a:pt x="1715" y="798"/>
                  </a:cubicBezTo>
                  <a:cubicBezTo>
                    <a:pt x="1703" y="798"/>
                    <a:pt x="1680" y="786"/>
                    <a:pt x="1680" y="786"/>
                  </a:cubicBezTo>
                  <a:cubicBezTo>
                    <a:pt x="1680" y="715"/>
                    <a:pt x="1703" y="667"/>
                    <a:pt x="1715" y="608"/>
                  </a:cubicBezTo>
                  <a:cubicBezTo>
                    <a:pt x="1632" y="548"/>
                    <a:pt x="1537" y="501"/>
                    <a:pt x="1453" y="453"/>
                  </a:cubicBezTo>
                  <a:lnTo>
                    <a:pt x="1453" y="453"/>
                  </a:lnTo>
                  <a:cubicBezTo>
                    <a:pt x="1549" y="489"/>
                    <a:pt x="1644" y="513"/>
                    <a:pt x="1739" y="548"/>
                  </a:cubicBezTo>
                  <a:cubicBezTo>
                    <a:pt x="1763" y="465"/>
                    <a:pt x="1787" y="405"/>
                    <a:pt x="1763" y="370"/>
                  </a:cubicBezTo>
                  <a:cubicBezTo>
                    <a:pt x="1763" y="274"/>
                    <a:pt x="1632" y="334"/>
                    <a:pt x="1572" y="286"/>
                  </a:cubicBezTo>
                  <a:cubicBezTo>
                    <a:pt x="1406" y="144"/>
                    <a:pt x="1215" y="144"/>
                    <a:pt x="1037" y="36"/>
                  </a:cubicBezTo>
                  <a:cubicBezTo>
                    <a:pt x="979" y="10"/>
                    <a:pt x="92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6"/>
            <p:cNvSpPr/>
            <p:nvPr/>
          </p:nvSpPr>
          <p:spPr>
            <a:xfrm>
              <a:off x="-6621675" y="-1623425"/>
              <a:ext cx="50625" cy="42125"/>
            </a:xfrm>
            <a:custGeom>
              <a:rect b="b" l="l" r="r" t="t"/>
              <a:pathLst>
                <a:path extrusionOk="0" h="1685" w="2025">
                  <a:moveTo>
                    <a:pt x="1382" y="280"/>
                  </a:moveTo>
                  <a:lnTo>
                    <a:pt x="1382" y="280"/>
                  </a:lnTo>
                  <a:cubicBezTo>
                    <a:pt x="1292" y="307"/>
                    <a:pt x="1196" y="320"/>
                    <a:pt x="1089" y="320"/>
                  </a:cubicBezTo>
                  <a:cubicBezTo>
                    <a:pt x="1053" y="320"/>
                    <a:pt x="1016" y="319"/>
                    <a:pt x="977" y="316"/>
                  </a:cubicBezTo>
                  <a:cubicBezTo>
                    <a:pt x="1132" y="316"/>
                    <a:pt x="1251" y="292"/>
                    <a:pt x="1382" y="280"/>
                  </a:cubicBezTo>
                  <a:close/>
                  <a:moveTo>
                    <a:pt x="1215" y="1423"/>
                  </a:moveTo>
                  <a:cubicBezTo>
                    <a:pt x="1239" y="1447"/>
                    <a:pt x="1239" y="1447"/>
                    <a:pt x="1251" y="1447"/>
                  </a:cubicBezTo>
                  <a:cubicBezTo>
                    <a:pt x="1244" y="1450"/>
                    <a:pt x="1239" y="1451"/>
                    <a:pt x="1234" y="1451"/>
                  </a:cubicBezTo>
                  <a:cubicBezTo>
                    <a:pt x="1221" y="1451"/>
                    <a:pt x="1215" y="1440"/>
                    <a:pt x="1215" y="1423"/>
                  </a:cubicBezTo>
                  <a:close/>
                  <a:moveTo>
                    <a:pt x="1559" y="0"/>
                  </a:moveTo>
                  <a:cubicBezTo>
                    <a:pt x="1511" y="0"/>
                    <a:pt x="1455" y="66"/>
                    <a:pt x="1394" y="66"/>
                  </a:cubicBezTo>
                  <a:cubicBezTo>
                    <a:pt x="1362" y="60"/>
                    <a:pt x="1331" y="58"/>
                    <a:pt x="1300" y="58"/>
                  </a:cubicBezTo>
                  <a:cubicBezTo>
                    <a:pt x="1138" y="58"/>
                    <a:pt x="993" y="125"/>
                    <a:pt x="822" y="125"/>
                  </a:cubicBezTo>
                  <a:cubicBezTo>
                    <a:pt x="667" y="149"/>
                    <a:pt x="560" y="232"/>
                    <a:pt x="453" y="328"/>
                  </a:cubicBezTo>
                  <a:cubicBezTo>
                    <a:pt x="334" y="459"/>
                    <a:pt x="108" y="470"/>
                    <a:pt x="36" y="649"/>
                  </a:cubicBezTo>
                  <a:cubicBezTo>
                    <a:pt x="1" y="828"/>
                    <a:pt x="298" y="1137"/>
                    <a:pt x="477" y="1197"/>
                  </a:cubicBezTo>
                  <a:cubicBezTo>
                    <a:pt x="501" y="1232"/>
                    <a:pt x="536" y="1280"/>
                    <a:pt x="548" y="1304"/>
                  </a:cubicBezTo>
                  <a:cubicBezTo>
                    <a:pt x="417" y="1328"/>
                    <a:pt x="632" y="1530"/>
                    <a:pt x="715" y="1661"/>
                  </a:cubicBezTo>
                  <a:cubicBezTo>
                    <a:pt x="735" y="1651"/>
                    <a:pt x="758" y="1645"/>
                    <a:pt x="786" y="1645"/>
                  </a:cubicBezTo>
                  <a:cubicBezTo>
                    <a:pt x="824" y="1645"/>
                    <a:pt x="869" y="1657"/>
                    <a:pt x="917" y="1685"/>
                  </a:cubicBezTo>
                  <a:cubicBezTo>
                    <a:pt x="929" y="1661"/>
                    <a:pt x="953" y="1649"/>
                    <a:pt x="965" y="1649"/>
                  </a:cubicBezTo>
                  <a:cubicBezTo>
                    <a:pt x="1215" y="1471"/>
                    <a:pt x="1477" y="1292"/>
                    <a:pt x="1775" y="1221"/>
                  </a:cubicBezTo>
                  <a:lnTo>
                    <a:pt x="1775" y="1221"/>
                  </a:lnTo>
                  <a:cubicBezTo>
                    <a:pt x="1560" y="1244"/>
                    <a:pt x="1382" y="1304"/>
                    <a:pt x="1215" y="1423"/>
                  </a:cubicBezTo>
                  <a:cubicBezTo>
                    <a:pt x="1203" y="1411"/>
                    <a:pt x="1203" y="1399"/>
                    <a:pt x="1191" y="1387"/>
                  </a:cubicBezTo>
                  <a:cubicBezTo>
                    <a:pt x="1286" y="1149"/>
                    <a:pt x="1572" y="1280"/>
                    <a:pt x="1727" y="1113"/>
                  </a:cubicBezTo>
                  <a:cubicBezTo>
                    <a:pt x="1739" y="1125"/>
                    <a:pt x="1751" y="1185"/>
                    <a:pt x="1763" y="1221"/>
                  </a:cubicBezTo>
                  <a:cubicBezTo>
                    <a:pt x="1846" y="1209"/>
                    <a:pt x="1917" y="1209"/>
                    <a:pt x="1989" y="1209"/>
                  </a:cubicBezTo>
                  <a:cubicBezTo>
                    <a:pt x="2025" y="1185"/>
                    <a:pt x="2025" y="1125"/>
                    <a:pt x="2025" y="1054"/>
                  </a:cubicBezTo>
                  <a:cubicBezTo>
                    <a:pt x="1931" y="1011"/>
                    <a:pt x="1844" y="995"/>
                    <a:pt x="1763" y="995"/>
                  </a:cubicBezTo>
                  <a:cubicBezTo>
                    <a:pt x="1595" y="995"/>
                    <a:pt x="1446" y="1062"/>
                    <a:pt x="1286" y="1102"/>
                  </a:cubicBezTo>
                  <a:cubicBezTo>
                    <a:pt x="1375" y="1057"/>
                    <a:pt x="1452" y="993"/>
                    <a:pt x="1558" y="993"/>
                  </a:cubicBezTo>
                  <a:cubicBezTo>
                    <a:pt x="1566" y="993"/>
                    <a:pt x="1575" y="993"/>
                    <a:pt x="1584" y="994"/>
                  </a:cubicBezTo>
                  <a:cubicBezTo>
                    <a:pt x="1708" y="994"/>
                    <a:pt x="1801" y="949"/>
                    <a:pt x="1907" y="949"/>
                  </a:cubicBezTo>
                  <a:cubicBezTo>
                    <a:pt x="1933" y="949"/>
                    <a:pt x="1960" y="952"/>
                    <a:pt x="1989" y="959"/>
                  </a:cubicBezTo>
                  <a:lnTo>
                    <a:pt x="2025" y="982"/>
                  </a:lnTo>
                  <a:cubicBezTo>
                    <a:pt x="2025" y="947"/>
                    <a:pt x="2025" y="923"/>
                    <a:pt x="1977" y="887"/>
                  </a:cubicBezTo>
                  <a:cubicBezTo>
                    <a:pt x="1965" y="744"/>
                    <a:pt x="1906" y="530"/>
                    <a:pt x="1798" y="411"/>
                  </a:cubicBezTo>
                  <a:cubicBezTo>
                    <a:pt x="1787" y="411"/>
                    <a:pt x="1751" y="435"/>
                    <a:pt x="1751" y="435"/>
                  </a:cubicBezTo>
                  <a:cubicBezTo>
                    <a:pt x="1727" y="363"/>
                    <a:pt x="1715" y="304"/>
                    <a:pt x="1691" y="244"/>
                  </a:cubicBezTo>
                  <a:cubicBezTo>
                    <a:pt x="1596" y="244"/>
                    <a:pt x="1489" y="268"/>
                    <a:pt x="1382" y="280"/>
                  </a:cubicBezTo>
                  <a:cubicBezTo>
                    <a:pt x="1489" y="244"/>
                    <a:pt x="1572" y="220"/>
                    <a:pt x="1679" y="197"/>
                  </a:cubicBezTo>
                  <a:cubicBezTo>
                    <a:pt x="1667" y="113"/>
                    <a:pt x="1632" y="54"/>
                    <a:pt x="1608" y="30"/>
                  </a:cubicBezTo>
                  <a:cubicBezTo>
                    <a:pt x="1592" y="8"/>
                    <a:pt x="1576" y="0"/>
                    <a:pt x="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6"/>
            <p:cNvSpPr/>
            <p:nvPr/>
          </p:nvSpPr>
          <p:spPr>
            <a:xfrm>
              <a:off x="-6713950" y="-1809675"/>
              <a:ext cx="34550" cy="23300"/>
            </a:xfrm>
            <a:custGeom>
              <a:rect b="b" l="l" r="r" t="t"/>
              <a:pathLst>
                <a:path extrusionOk="0" h="932" w="1382">
                  <a:moveTo>
                    <a:pt x="1186" y="605"/>
                  </a:moveTo>
                  <a:lnTo>
                    <a:pt x="1186" y="605"/>
                  </a:lnTo>
                  <a:cubicBezTo>
                    <a:pt x="1193" y="612"/>
                    <a:pt x="1199" y="618"/>
                    <a:pt x="1205" y="624"/>
                  </a:cubicBezTo>
                  <a:lnTo>
                    <a:pt x="1205" y="624"/>
                  </a:lnTo>
                  <a:cubicBezTo>
                    <a:pt x="1204" y="621"/>
                    <a:pt x="1203" y="616"/>
                    <a:pt x="1203" y="610"/>
                  </a:cubicBezTo>
                  <a:cubicBezTo>
                    <a:pt x="1197" y="608"/>
                    <a:pt x="1191" y="607"/>
                    <a:pt x="1186" y="605"/>
                  </a:cubicBezTo>
                  <a:close/>
                  <a:moveTo>
                    <a:pt x="1205" y="624"/>
                  </a:moveTo>
                  <a:cubicBezTo>
                    <a:pt x="1208" y="634"/>
                    <a:pt x="1215" y="634"/>
                    <a:pt x="1215" y="634"/>
                  </a:cubicBezTo>
                  <a:cubicBezTo>
                    <a:pt x="1212" y="631"/>
                    <a:pt x="1208" y="627"/>
                    <a:pt x="1205" y="624"/>
                  </a:cubicBezTo>
                  <a:close/>
                  <a:moveTo>
                    <a:pt x="1203" y="693"/>
                  </a:moveTo>
                  <a:cubicBezTo>
                    <a:pt x="1213" y="703"/>
                    <a:pt x="1244" y="734"/>
                    <a:pt x="1269" y="753"/>
                  </a:cubicBezTo>
                  <a:lnTo>
                    <a:pt x="1269" y="753"/>
                  </a:lnTo>
                  <a:cubicBezTo>
                    <a:pt x="1207" y="755"/>
                    <a:pt x="1167" y="770"/>
                    <a:pt x="1167" y="824"/>
                  </a:cubicBezTo>
                  <a:cubicBezTo>
                    <a:pt x="1156" y="824"/>
                    <a:pt x="1144" y="812"/>
                    <a:pt x="1132" y="801"/>
                  </a:cubicBezTo>
                  <a:cubicBezTo>
                    <a:pt x="1078" y="735"/>
                    <a:pt x="1108" y="729"/>
                    <a:pt x="1145" y="729"/>
                  </a:cubicBezTo>
                  <a:cubicBezTo>
                    <a:pt x="1153" y="729"/>
                    <a:pt x="1162" y="729"/>
                    <a:pt x="1170" y="729"/>
                  </a:cubicBezTo>
                  <a:cubicBezTo>
                    <a:pt x="1199" y="729"/>
                    <a:pt x="1222" y="726"/>
                    <a:pt x="1203" y="693"/>
                  </a:cubicBezTo>
                  <a:close/>
                  <a:moveTo>
                    <a:pt x="102" y="1"/>
                  </a:moveTo>
                  <a:cubicBezTo>
                    <a:pt x="60" y="1"/>
                    <a:pt x="61" y="41"/>
                    <a:pt x="72" y="62"/>
                  </a:cubicBezTo>
                  <a:cubicBezTo>
                    <a:pt x="108" y="122"/>
                    <a:pt x="1" y="86"/>
                    <a:pt x="72" y="170"/>
                  </a:cubicBezTo>
                  <a:cubicBezTo>
                    <a:pt x="155" y="265"/>
                    <a:pt x="501" y="503"/>
                    <a:pt x="644" y="574"/>
                  </a:cubicBezTo>
                  <a:cubicBezTo>
                    <a:pt x="667" y="586"/>
                    <a:pt x="715" y="634"/>
                    <a:pt x="739" y="646"/>
                  </a:cubicBezTo>
                  <a:cubicBezTo>
                    <a:pt x="737" y="645"/>
                    <a:pt x="735" y="645"/>
                    <a:pt x="734" y="645"/>
                  </a:cubicBezTo>
                  <a:cubicBezTo>
                    <a:pt x="697" y="645"/>
                    <a:pt x="945" y="803"/>
                    <a:pt x="1048" y="884"/>
                  </a:cubicBezTo>
                  <a:cubicBezTo>
                    <a:pt x="1072" y="884"/>
                    <a:pt x="1096" y="884"/>
                    <a:pt x="1167" y="932"/>
                  </a:cubicBezTo>
                  <a:lnTo>
                    <a:pt x="1167" y="920"/>
                  </a:lnTo>
                  <a:cubicBezTo>
                    <a:pt x="1212" y="864"/>
                    <a:pt x="1204" y="776"/>
                    <a:pt x="1273" y="756"/>
                  </a:cubicBezTo>
                  <a:lnTo>
                    <a:pt x="1273" y="756"/>
                  </a:lnTo>
                  <a:cubicBezTo>
                    <a:pt x="1278" y="760"/>
                    <a:pt x="1282" y="763"/>
                    <a:pt x="1287" y="765"/>
                  </a:cubicBezTo>
                  <a:lnTo>
                    <a:pt x="1370" y="765"/>
                  </a:lnTo>
                  <a:cubicBezTo>
                    <a:pt x="1382" y="765"/>
                    <a:pt x="1334" y="717"/>
                    <a:pt x="1275" y="670"/>
                  </a:cubicBezTo>
                  <a:cubicBezTo>
                    <a:pt x="1196" y="635"/>
                    <a:pt x="1148" y="625"/>
                    <a:pt x="1113" y="625"/>
                  </a:cubicBezTo>
                  <a:cubicBezTo>
                    <a:pt x="1062" y="625"/>
                    <a:pt x="1038" y="646"/>
                    <a:pt x="989" y="646"/>
                  </a:cubicBezTo>
                  <a:cubicBezTo>
                    <a:pt x="1009" y="636"/>
                    <a:pt x="995" y="608"/>
                    <a:pt x="1028" y="608"/>
                  </a:cubicBezTo>
                  <a:cubicBezTo>
                    <a:pt x="1033" y="608"/>
                    <a:pt x="1040" y="608"/>
                    <a:pt x="1048" y="610"/>
                  </a:cubicBezTo>
                  <a:cubicBezTo>
                    <a:pt x="1104" y="610"/>
                    <a:pt x="1117" y="599"/>
                    <a:pt x="1145" y="599"/>
                  </a:cubicBezTo>
                  <a:cubicBezTo>
                    <a:pt x="1155" y="599"/>
                    <a:pt x="1168" y="601"/>
                    <a:pt x="1186" y="605"/>
                  </a:cubicBezTo>
                  <a:lnTo>
                    <a:pt x="1186" y="605"/>
                  </a:lnTo>
                  <a:cubicBezTo>
                    <a:pt x="1170" y="591"/>
                    <a:pt x="1153" y="577"/>
                    <a:pt x="1132" y="562"/>
                  </a:cubicBezTo>
                  <a:cubicBezTo>
                    <a:pt x="1013" y="467"/>
                    <a:pt x="846" y="336"/>
                    <a:pt x="715" y="265"/>
                  </a:cubicBezTo>
                  <a:cubicBezTo>
                    <a:pt x="667" y="229"/>
                    <a:pt x="608" y="181"/>
                    <a:pt x="560" y="158"/>
                  </a:cubicBezTo>
                  <a:lnTo>
                    <a:pt x="453" y="158"/>
                  </a:lnTo>
                  <a:cubicBezTo>
                    <a:pt x="443" y="163"/>
                    <a:pt x="429" y="165"/>
                    <a:pt x="411" y="165"/>
                  </a:cubicBezTo>
                  <a:cubicBezTo>
                    <a:pt x="386" y="165"/>
                    <a:pt x="352" y="160"/>
                    <a:pt x="310" y="146"/>
                  </a:cubicBezTo>
                  <a:lnTo>
                    <a:pt x="310" y="146"/>
                  </a:lnTo>
                  <a:cubicBezTo>
                    <a:pt x="370" y="158"/>
                    <a:pt x="417" y="158"/>
                    <a:pt x="453" y="158"/>
                  </a:cubicBezTo>
                  <a:cubicBezTo>
                    <a:pt x="489" y="158"/>
                    <a:pt x="501" y="146"/>
                    <a:pt x="525" y="122"/>
                  </a:cubicBezTo>
                  <a:cubicBezTo>
                    <a:pt x="453" y="86"/>
                    <a:pt x="417" y="39"/>
                    <a:pt x="370" y="27"/>
                  </a:cubicBezTo>
                  <a:cubicBezTo>
                    <a:pt x="351" y="15"/>
                    <a:pt x="342" y="10"/>
                    <a:pt x="337" y="10"/>
                  </a:cubicBezTo>
                  <a:cubicBezTo>
                    <a:pt x="324" y="10"/>
                    <a:pt x="344" y="40"/>
                    <a:pt x="329" y="40"/>
                  </a:cubicBezTo>
                  <a:cubicBezTo>
                    <a:pt x="327" y="40"/>
                    <a:pt x="325" y="40"/>
                    <a:pt x="322" y="39"/>
                  </a:cubicBezTo>
                  <a:cubicBezTo>
                    <a:pt x="274" y="20"/>
                    <a:pt x="246" y="16"/>
                    <a:pt x="223" y="16"/>
                  </a:cubicBezTo>
                  <a:cubicBezTo>
                    <a:pt x="208" y="16"/>
                    <a:pt x="196" y="17"/>
                    <a:pt x="183" y="17"/>
                  </a:cubicBezTo>
                  <a:cubicBezTo>
                    <a:pt x="166" y="17"/>
                    <a:pt x="147" y="15"/>
                    <a:pt x="120" y="3"/>
                  </a:cubicBezTo>
                  <a:cubicBezTo>
                    <a:pt x="113" y="2"/>
                    <a:pt x="108" y="1"/>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6"/>
            <p:cNvSpPr/>
            <p:nvPr/>
          </p:nvSpPr>
          <p:spPr>
            <a:xfrm>
              <a:off x="-6390700" y="-1664775"/>
              <a:ext cx="46175" cy="41525"/>
            </a:xfrm>
            <a:custGeom>
              <a:rect b="b" l="l" r="r" t="t"/>
              <a:pathLst>
                <a:path extrusionOk="0" h="1661" w="1847">
                  <a:moveTo>
                    <a:pt x="1025" y="279"/>
                  </a:moveTo>
                  <a:cubicBezTo>
                    <a:pt x="941" y="339"/>
                    <a:pt x="846" y="374"/>
                    <a:pt x="715" y="374"/>
                  </a:cubicBezTo>
                  <a:cubicBezTo>
                    <a:pt x="822" y="350"/>
                    <a:pt x="918" y="315"/>
                    <a:pt x="1025" y="279"/>
                  </a:cubicBezTo>
                  <a:close/>
                  <a:moveTo>
                    <a:pt x="1078" y="1"/>
                  </a:moveTo>
                  <a:cubicBezTo>
                    <a:pt x="1030" y="1"/>
                    <a:pt x="1013" y="79"/>
                    <a:pt x="965" y="89"/>
                  </a:cubicBezTo>
                  <a:cubicBezTo>
                    <a:pt x="787" y="89"/>
                    <a:pt x="679" y="208"/>
                    <a:pt x="525" y="219"/>
                  </a:cubicBezTo>
                  <a:cubicBezTo>
                    <a:pt x="406" y="231"/>
                    <a:pt x="346" y="327"/>
                    <a:pt x="287" y="410"/>
                  </a:cubicBezTo>
                  <a:cubicBezTo>
                    <a:pt x="215" y="553"/>
                    <a:pt x="13" y="553"/>
                    <a:pt x="1" y="708"/>
                  </a:cubicBezTo>
                  <a:cubicBezTo>
                    <a:pt x="1" y="874"/>
                    <a:pt x="287" y="1172"/>
                    <a:pt x="465" y="1232"/>
                  </a:cubicBezTo>
                  <a:cubicBezTo>
                    <a:pt x="477" y="1243"/>
                    <a:pt x="525" y="1291"/>
                    <a:pt x="537" y="1327"/>
                  </a:cubicBezTo>
                  <a:cubicBezTo>
                    <a:pt x="418" y="1339"/>
                    <a:pt x="644" y="1541"/>
                    <a:pt x="727" y="1660"/>
                  </a:cubicBezTo>
                  <a:cubicBezTo>
                    <a:pt x="753" y="1647"/>
                    <a:pt x="783" y="1638"/>
                    <a:pt x="818" y="1638"/>
                  </a:cubicBezTo>
                  <a:cubicBezTo>
                    <a:pt x="847" y="1638"/>
                    <a:pt x="880" y="1644"/>
                    <a:pt x="918" y="1660"/>
                  </a:cubicBezTo>
                  <a:cubicBezTo>
                    <a:pt x="941" y="1660"/>
                    <a:pt x="953" y="1648"/>
                    <a:pt x="965" y="1636"/>
                  </a:cubicBezTo>
                  <a:cubicBezTo>
                    <a:pt x="1191" y="1446"/>
                    <a:pt x="1370" y="1220"/>
                    <a:pt x="1632" y="1089"/>
                  </a:cubicBezTo>
                  <a:lnTo>
                    <a:pt x="1632" y="1089"/>
                  </a:lnTo>
                  <a:cubicBezTo>
                    <a:pt x="1453" y="1160"/>
                    <a:pt x="1311" y="1243"/>
                    <a:pt x="1180" y="1386"/>
                  </a:cubicBezTo>
                  <a:lnTo>
                    <a:pt x="1132" y="1339"/>
                  </a:lnTo>
                  <a:cubicBezTo>
                    <a:pt x="1180" y="1112"/>
                    <a:pt x="1477" y="1184"/>
                    <a:pt x="1561" y="993"/>
                  </a:cubicBezTo>
                  <a:cubicBezTo>
                    <a:pt x="1572" y="1005"/>
                    <a:pt x="1620" y="1053"/>
                    <a:pt x="1632" y="1089"/>
                  </a:cubicBezTo>
                  <a:cubicBezTo>
                    <a:pt x="1692" y="1053"/>
                    <a:pt x="1751" y="1029"/>
                    <a:pt x="1834" y="1005"/>
                  </a:cubicBezTo>
                  <a:cubicBezTo>
                    <a:pt x="1846" y="993"/>
                    <a:pt x="1834" y="934"/>
                    <a:pt x="1799" y="862"/>
                  </a:cubicBezTo>
                  <a:cubicBezTo>
                    <a:pt x="1770" y="859"/>
                    <a:pt x="1742" y="857"/>
                    <a:pt x="1716" y="857"/>
                  </a:cubicBezTo>
                  <a:cubicBezTo>
                    <a:pt x="1481" y="857"/>
                    <a:pt x="1338" y="990"/>
                    <a:pt x="1156" y="1065"/>
                  </a:cubicBezTo>
                  <a:cubicBezTo>
                    <a:pt x="1239" y="1005"/>
                    <a:pt x="1299" y="934"/>
                    <a:pt x="1394" y="922"/>
                  </a:cubicBezTo>
                  <a:cubicBezTo>
                    <a:pt x="1537" y="874"/>
                    <a:pt x="1608" y="791"/>
                    <a:pt x="1751" y="791"/>
                  </a:cubicBezTo>
                  <a:lnTo>
                    <a:pt x="1787" y="791"/>
                  </a:lnTo>
                  <a:cubicBezTo>
                    <a:pt x="1751" y="755"/>
                    <a:pt x="1739" y="731"/>
                    <a:pt x="1739" y="696"/>
                  </a:cubicBezTo>
                  <a:cubicBezTo>
                    <a:pt x="1668" y="565"/>
                    <a:pt x="1549" y="398"/>
                    <a:pt x="1418" y="315"/>
                  </a:cubicBezTo>
                  <a:lnTo>
                    <a:pt x="1382" y="339"/>
                  </a:lnTo>
                  <a:cubicBezTo>
                    <a:pt x="1334" y="291"/>
                    <a:pt x="1299" y="231"/>
                    <a:pt x="1263" y="196"/>
                  </a:cubicBezTo>
                  <a:cubicBezTo>
                    <a:pt x="1191" y="219"/>
                    <a:pt x="1096" y="255"/>
                    <a:pt x="1025" y="279"/>
                  </a:cubicBezTo>
                  <a:cubicBezTo>
                    <a:pt x="1096" y="231"/>
                    <a:pt x="1156" y="196"/>
                    <a:pt x="1239" y="148"/>
                  </a:cubicBezTo>
                  <a:cubicBezTo>
                    <a:pt x="1203" y="89"/>
                    <a:pt x="1156" y="41"/>
                    <a:pt x="1120" y="17"/>
                  </a:cubicBezTo>
                  <a:cubicBezTo>
                    <a:pt x="1104" y="5"/>
                    <a:pt x="1090"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6"/>
            <p:cNvSpPr/>
            <p:nvPr/>
          </p:nvSpPr>
          <p:spPr>
            <a:xfrm>
              <a:off x="-5913850" y="-1870925"/>
              <a:ext cx="41700" cy="31075"/>
            </a:xfrm>
            <a:custGeom>
              <a:rect b="b" l="l" r="r" t="t"/>
              <a:pathLst>
                <a:path extrusionOk="0" h="1243" w="1668">
                  <a:moveTo>
                    <a:pt x="1227" y="941"/>
                  </a:moveTo>
                  <a:lnTo>
                    <a:pt x="1227" y="941"/>
                  </a:lnTo>
                  <a:cubicBezTo>
                    <a:pt x="1132" y="965"/>
                    <a:pt x="1072" y="1000"/>
                    <a:pt x="1013" y="1036"/>
                  </a:cubicBezTo>
                  <a:cubicBezTo>
                    <a:pt x="1060" y="976"/>
                    <a:pt x="1120" y="953"/>
                    <a:pt x="1227" y="941"/>
                  </a:cubicBezTo>
                  <a:close/>
                  <a:moveTo>
                    <a:pt x="560" y="0"/>
                  </a:moveTo>
                  <a:cubicBezTo>
                    <a:pt x="543" y="9"/>
                    <a:pt x="521" y="17"/>
                    <a:pt x="475" y="17"/>
                  </a:cubicBezTo>
                  <a:cubicBezTo>
                    <a:pt x="456" y="17"/>
                    <a:pt x="433" y="16"/>
                    <a:pt x="405" y="12"/>
                  </a:cubicBezTo>
                  <a:cubicBezTo>
                    <a:pt x="405" y="24"/>
                    <a:pt x="394" y="48"/>
                    <a:pt x="394" y="48"/>
                  </a:cubicBezTo>
                  <a:cubicBezTo>
                    <a:pt x="298" y="191"/>
                    <a:pt x="263" y="369"/>
                    <a:pt x="120" y="500"/>
                  </a:cubicBezTo>
                  <a:cubicBezTo>
                    <a:pt x="239" y="429"/>
                    <a:pt x="322" y="357"/>
                    <a:pt x="346" y="238"/>
                  </a:cubicBezTo>
                  <a:cubicBezTo>
                    <a:pt x="382" y="250"/>
                    <a:pt x="394" y="262"/>
                    <a:pt x="405" y="262"/>
                  </a:cubicBezTo>
                  <a:cubicBezTo>
                    <a:pt x="477" y="441"/>
                    <a:pt x="227" y="417"/>
                    <a:pt x="239" y="560"/>
                  </a:cubicBezTo>
                  <a:cubicBezTo>
                    <a:pt x="215" y="548"/>
                    <a:pt x="167" y="524"/>
                    <a:pt x="144" y="500"/>
                  </a:cubicBezTo>
                  <a:cubicBezTo>
                    <a:pt x="108" y="536"/>
                    <a:pt x="60" y="548"/>
                    <a:pt x="24" y="584"/>
                  </a:cubicBezTo>
                  <a:cubicBezTo>
                    <a:pt x="1" y="595"/>
                    <a:pt x="48" y="643"/>
                    <a:pt x="108" y="679"/>
                  </a:cubicBezTo>
                  <a:cubicBezTo>
                    <a:pt x="346" y="667"/>
                    <a:pt x="394" y="548"/>
                    <a:pt x="513" y="465"/>
                  </a:cubicBezTo>
                  <a:lnTo>
                    <a:pt x="513" y="465"/>
                  </a:lnTo>
                  <a:cubicBezTo>
                    <a:pt x="501" y="500"/>
                    <a:pt x="477" y="584"/>
                    <a:pt x="405" y="595"/>
                  </a:cubicBezTo>
                  <a:cubicBezTo>
                    <a:pt x="322" y="643"/>
                    <a:pt x="322" y="715"/>
                    <a:pt x="203" y="726"/>
                  </a:cubicBezTo>
                  <a:lnTo>
                    <a:pt x="179" y="726"/>
                  </a:lnTo>
                  <a:cubicBezTo>
                    <a:pt x="215" y="738"/>
                    <a:pt x="239" y="774"/>
                    <a:pt x="239" y="798"/>
                  </a:cubicBezTo>
                  <a:cubicBezTo>
                    <a:pt x="358" y="893"/>
                    <a:pt x="536" y="1012"/>
                    <a:pt x="691" y="1060"/>
                  </a:cubicBezTo>
                  <a:lnTo>
                    <a:pt x="703" y="1036"/>
                  </a:lnTo>
                  <a:cubicBezTo>
                    <a:pt x="763" y="1072"/>
                    <a:pt x="810" y="1096"/>
                    <a:pt x="870" y="1131"/>
                  </a:cubicBezTo>
                  <a:cubicBezTo>
                    <a:pt x="929" y="1096"/>
                    <a:pt x="977" y="1072"/>
                    <a:pt x="1013" y="1036"/>
                  </a:cubicBezTo>
                  <a:lnTo>
                    <a:pt x="1013" y="1036"/>
                  </a:lnTo>
                  <a:cubicBezTo>
                    <a:pt x="977" y="1072"/>
                    <a:pt x="941" y="1119"/>
                    <a:pt x="917" y="1155"/>
                  </a:cubicBezTo>
                  <a:cubicBezTo>
                    <a:pt x="977" y="1191"/>
                    <a:pt x="1036" y="1215"/>
                    <a:pt x="1072" y="1238"/>
                  </a:cubicBezTo>
                  <a:cubicBezTo>
                    <a:pt x="1084" y="1241"/>
                    <a:pt x="1093" y="1243"/>
                    <a:pt x="1101" y="1243"/>
                  </a:cubicBezTo>
                  <a:cubicBezTo>
                    <a:pt x="1154" y="1243"/>
                    <a:pt x="1114" y="1176"/>
                    <a:pt x="1156" y="1155"/>
                  </a:cubicBezTo>
                  <a:cubicBezTo>
                    <a:pt x="1298" y="1143"/>
                    <a:pt x="1310" y="1060"/>
                    <a:pt x="1429" y="1024"/>
                  </a:cubicBezTo>
                  <a:cubicBezTo>
                    <a:pt x="1513" y="1000"/>
                    <a:pt x="1525" y="941"/>
                    <a:pt x="1525" y="857"/>
                  </a:cubicBezTo>
                  <a:cubicBezTo>
                    <a:pt x="1525" y="762"/>
                    <a:pt x="1668" y="726"/>
                    <a:pt x="1596" y="607"/>
                  </a:cubicBezTo>
                  <a:cubicBezTo>
                    <a:pt x="1525" y="488"/>
                    <a:pt x="1156" y="298"/>
                    <a:pt x="989" y="286"/>
                  </a:cubicBezTo>
                  <a:cubicBezTo>
                    <a:pt x="953" y="262"/>
                    <a:pt x="917" y="238"/>
                    <a:pt x="882" y="226"/>
                  </a:cubicBezTo>
                  <a:cubicBezTo>
                    <a:pt x="953" y="203"/>
                    <a:pt x="691" y="72"/>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6"/>
            <p:cNvSpPr/>
            <p:nvPr/>
          </p:nvSpPr>
          <p:spPr>
            <a:xfrm>
              <a:off x="-5695950" y="-2026900"/>
              <a:ext cx="52700" cy="43150"/>
            </a:xfrm>
            <a:custGeom>
              <a:rect b="b" l="l" r="r" t="t"/>
              <a:pathLst>
                <a:path extrusionOk="0" h="1726" w="2108">
                  <a:moveTo>
                    <a:pt x="949" y="1397"/>
                  </a:moveTo>
                  <a:cubicBezTo>
                    <a:pt x="984" y="1397"/>
                    <a:pt x="1021" y="1400"/>
                    <a:pt x="1060" y="1405"/>
                  </a:cubicBezTo>
                  <a:cubicBezTo>
                    <a:pt x="905" y="1405"/>
                    <a:pt x="762" y="1429"/>
                    <a:pt x="619" y="1441"/>
                  </a:cubicBezTo>
                  <a:cubicBezTo>
                    <a:pt x="729" y="1423"/>
                    <a:pt x="831" y="1397"/>
                    <a:pt x="949" y="1397"/>
                  </a:cubicBezTo>
                  <a:close/>
                  <a:moveTo>
                    <a:pt x="1322" y="0"/>
                  </a:moveTo>
                  <a:cubicBezTo>
                    <a:pt x="1295" y="27"/>
                    <a:pt x="1264" y="43"/>
                    <a:pt x="1224" y="43"/>
                  </a:cubicBezTo>
                  <a:cubicBezTo>
                    <a:pt x="1192" y="43"/>
                    <a:pt x="1154" y="33"/>
                    <a:pt x="1107" y="12"/>
                  </a:cubicBezTo>
                  <a:cubicBezTo>
                    <a:pt x="1095" y="12"/>
                    <a:pt x="1083" y="36"/>
                    <a:pt x="1072" y="48"/>
                  </a:cubicBezTo>
                  <a:cubicBezTo>
                    <a:pt x="810" y="227"/>
                    <a:pt x="572" y="429"/>
                    <a:pt x="262" y="488"/>
                  </a:cubicBezTo>
                  <a:cubicBezTo>
                    <a:pt x="476" y="477"/>
                    <a:pt x="655" y="417"/>
                    <a:pt x="810" y="286"/>
                  </a:cubicBezTo>
                  <a:cubicBezTo>
                    <a:pt x="798" y="274"/>
                    <a:pt x="798" y="274"/>
                    <a:pt x="786" y="274"/>
                  </a:cubicBezTo>
                  <a:cubicBezTo>
                    <a:pt x="790" y="267"/>
                    <a:pt x="792" y="264"/>
                    <a:pt x="794" y="264"/>
                  </a:cubicBezTo>
                  <a:cubicBezTo>
                    <a:pt x="799" y="264"/>
                    <a:pt x="801" y="278"/>
                    <a:pt x="810" y="286"/>
                  </a:cubicBezTo>
                  <a:cubicBezTo>
                    <a:pt x="810" y="298"/>
                    <a:pt x="833" y="310"/>
                    <a:pt x="845" y="334"/>
                  </a:cubicBezTo>
                  <a:cubicBezTo>
                    <a:pt x="726" y="572"/>
                    <a:pt x="441" y="429"/>
                    <a:pt x="298" y="596"/>
                  </a:cubicBezTo>
                  <a:cubicBezTo>
                    <a:pt x="274" y="584"/>
                    <a:pt x="262" y="524"/>
                    <a:pt x="250" y="488"/>
                  </a:cubicBezTo>
                  <a:cubicBezTo>
                    <a:pt x="179" y="512"/>
                    <a:pt x="95" y="512"/>
                    <a:pt x="24" y="512"/>
                  </a:cubicBezTo>
                  <a:cubicBezTo>
                    <a:pt x="12" y="524"/>
                    <a:pt x="0" y="584"/>
                    <a:pt x="0" y="655"/>
                  </a:cubicBezTo>
                  <a:cubicBezTo>
                    <a:pt x="86" y="698"/>
                    <a:pt x="170" y="714"/>
                    <a:pt x="252" y="714"/>
                  </a:cubicBezTo>
                  <a:cubicBezTo>
                    <a:pt x="419" y="714"/>
                    <a:pt x="578" y="647"/>
                    <a:pt x="738" y="608"/>
                  </a:cubicBezTo>
                  <a:lnTo>
                    <a:pt x="738" y="608"/>
                  </a:lnTo>
                  <a:cubicBezTo>
                    <a:pt x="661" y="652"/>
                    <a:pt x="574" y="716"/>
                    <a:pt x="467" y="716"/>
                  </a:cubicBezTo>
                  <a:cubicBezTo>
                    <a:pt x="458" y="716"/>
                    <a:pt x="449" y="716"/>
                    <a:pt x="441" y="715"/>
                  </a:cubicBezTo>
                  <a:cubicBezTo>
                    <a:pt x="321" y="715"/>
                    <a:pt x="239" y="745"/>
                    <a:pt x="145" y="745"/>
                  </a:cubicBezTo>
                  <a:cubicBezTo>
                    <a:pt x="107" y="745"/>
                    <a:pt x="68" y="740"/>
                    <a:pt x="24" y="727"/>
                  </a:cubicBezTo>
                  <a:lnTo>
                    <a:pt x="0" y="715"/>
                  </a:lnTo>
                  <a:lnTo>
                    <a:pt x="0" y="715"/>
                  </a:lnTo>
                  <a:cubicBezTo>
                    <a:pt x="0" y="762"/>
                    <a:pt x="0" y="786"/>
                    <a:pt x="12" y="822"/>
                  </a:cubicBezTo>
                  <a:cubicBezTo>
                    <a:pt x="24" y="989"/>
                    <a:pt x="71" y="1191"/>
                    <a:pt x="179" y="1310"/>
                  </a:cubicBezTo>
                  <a:cubicBezTo>
                    <a:pt x="191" y="1310"/>
                    <a:pt x="214" y="1298"/>
                    <a:pt x="214" y="1298"/>
                  </a:cubicBezTo>
                  <a:cubicBezTo>
                    <a:pt x="250" y="1358"/>
                    <a:pt x="262" y="1417"/>
                    <a:pt x="286" y="1477"/>
                  </a:cubicBezTo>
                  <a:cubicBezTo>
                    <a:pt x="405" y="1477"/>
                    <a:pt x="500" y="1465"/>
                    <a:pt x="619" y="1441"/>
                  </a:cubicBezTo>
                  <a:lnTo>
                    <a:pt x="619" y="1441"/>
                  </a:lnTo>
                  <a:cubicBezTo>
                    <a:pt x="512" y="1477"/>
                    <a:pt x="405" y="1500"/>
                    <a:pt x="298" y="1536"/>
                  </a:cubicBezTo>
                  <a:cubicBezTo>
                    <a:pt x="310" y="1608"/>
                    <a:pt x="321" y="1667"/>
                    <a:pt x="369" y="1703"/>
                  </a:cubicBezTo>
                  <a:cubicBezTo>
                    <a:pt x="383" y="1719"/>
                    <a:pt x="398" y="1726"/>
                    <a:pt x="414" y="1726"/>
                  </a:cubicBezTo>
                  <a:cubicBezTo>
                    <a:pt x="467" y="1726"/>
                    <a:pt x="531" y="1655"/>
                    <a:pt x="595" y="1655"/>
                  </a:cubicBezTo>
                  <a:cubicBezTo>
                    <a:pt x="630" y="1663"/>
                    <a:pt x="665" y="1666"/>
                    <a:pt x="700" y="1666"/>
                  </a:cubicBezTo>
                  <a:cubicBezTo>
                    <a:pt x="876" y="1666"/>
                    <a:pt x="1047" y="1580"/>
                    <a:pt x="1226" y="1560"/>
                  </a:cubicBezTo>
                  <a:cubicBezTo>
                    <a:pt x="1393" y="1548"/>
                    <a:pt x="1512" y="1441"/>
                    <a:pt x="1619" y="1346"/>
                  </a:cubicBezTo>
                  <a:cubicBezTo>
                    <a:pt x="1750" y="1179"/>
                    <a:pt x="2000" y="1143"/>
                    <a:pt x="2060" y="941"/>
                  </a:cubicBezTo>
                  <a:cubicBezTo>
                    <a:pt x="2107" y="750"/>
                    <a:pt x="1786" y="477"/>
                    <a:pt x="1584" y="429"/>
                  </a:cubicBezTo>
                  <a:cubicBezTo>
                    <a:pt x="1572" y="417"/>
                    <a:pt x="1524" y="369"/>
                    <a:pt x="1512" y="346"/>
                  </a:cubicBezTo>
                  <a:cubicBezTo>
                    <a:pt x="1643" y="310"/>
                    <a:pt x="1405" y="119"/>
                    <a:pt x="1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6"/>
            <p:cNvSpPr/>
            <p:nvPr/>
          </p:nvSpPr>
          <p:spPr>
            <a:xfrm>
              <a:off x="-6253175" y="-1564450"/>
              <a:ext cx="23825" cy="34350"/>
            </a:xfrm>
            <a:custGeom>
              <a:rect b="b" l="l" r="r" t="t"/>
              <a:pathLst>
                <a:path extrusionOk="0" h="1374" w="953">
                  <a:moveTo>
                    <a:pt x="584" y="302"/>
                  </a:moveTo>
                  <a:lnTo>
                    <a:pt x="584" y="302"/>
                  </a:lnTo>
                  <a:cubicBezTo>
                    <a:pt x="632" y="374"/>
                    <a:pt x="655" y="433"/>
                    <a:pt x="691" y="493"/>
                  </a:cubicBezTo>
                  <a:cubicBezTo>
                    <a:pt x="643" y="445"/>
                    <a:pt x="620" y="409"/>
                    <a:pt x="584" y="302"/>
                  </a:cubicBezTo>
                  <a:close/>
                  <a:moveTo>
                    <a:pt x="154" y="1165"/>
                  </a:moveTo>
                  <a:cubicBezTo>
                    <a:pt x="168" y="1165"/>
                    <a:pt x="144" y="1245"/>
                    <a:pt x="154" y="1245"/>
                  </a:cubicBezTo>
                  <a:cubicBezTo>
                    <a:pt x="156" y="1245"/>
                    <a:pt x="160" y="1241"/>
                    <a:pt x="167" y="1231"/>
                  </a:cubicBezTo>
                  <a:lnTo>
                    <a:pt x="167" y="1231"/>
                  </a:lnTo>
                  <a:cubicBezTo>
                    <a:pt x="159" y="1247"/>
                    <a:pt x="140" y="1275"/>
                    <a:pt x="125" y="1298"/>
                  </a:cubicBezTo>
                  <a:lnTo>
                    <a:pt x="125" y="1298"/>
                  </a:lnTo>
                  <a:cubicBezTo>
                    <a:pt x="130" y="1278"/>
                    <a:pt x="123" y="1260"/>
                    <a:pt x="115" y="1260"/>
                  </a:cubicBezTo>
                  <a:lnTo>
                    <a:pt x="115" y="1260"/>
                  </a:lnTo>
                  <a:cubicBezTo>
                    <a:pt x="113" y="1260"/>
                    <a:pt x="110" y="1262"/>
                    <a:pt x="108" y="1267"/>
                  </a:cubicBezTo>
                  <a:cubicBezTo>
                    <a:pt x="108" y="1255"/>
                    <a:pt x="120" y="1231"/>
                    <a:pt x="120" y="1207"/>
                  </a:cubicBezTo>
                  <a:cubicBezTo>
                    <a:pt x="139" y="1177"/>
                    <a:pt x="149" y="1165"/>
                    <a:pt x="154" y="1165"/>
                  </a:cubicBezTo>
                  <a:close/>
                  <a:moveTo>
                    <a:pt x="191" y="1"/>
                  </a:moveTo>
                  <a:cubicBezTo>
                    <a:pt x="152" y="1"/>
                    <a:pt x="115" y="15"/>
                    <a:pt x="84" y="64"/>
                  </a:cubicBezTo>
                  <a:cubicBezTo>
                    <a:pt x="1" y="195"/>
                    <a:pt x="60" y="636"/>
                    <a:pt x="96" y="767"/>
                  </a:cubicBezTo>
                  <a:lnTo>
                    <a:pt x="96" y="874"/>
                  </a:lnTo>
                  <a:cubicBezTo>
                    <a:pt x="94" y="870"/>
                    <a:pt x="92" y="868"/>
                    <a:pt x="91" y="868"/>
                  </a:cubicBezTo>
                  <a:cubicBezTo>
                    <a:pt x="74" y="868"/>
                    <a:pt x="84" y="1100"/>
                    <a:pt x="84" y="1231"/>
                  </a:cubicBezTo>
                  <a:lnTo>
                    <a:pt x="84" y="1326"/>
                  </a:lnTo>
                  <a:cubicBezTo>
                    <a:pt x="84" y="1326"/>
                    <a:pt x="100" y="1300"/>
                    <a:pt x="107" y="1300"/>
                  </a:cubicBezTo>
                  <a:cubicBezTo>
                    <a:pt x="110" y="1300"/>
                    <a:pt x="112" y="1306"/>
                    <a:pt x="108" y="1326"/>
                  </a:cubicBezTo>
                  <a:cubicBezTo>
                    <a:pt x="108" y="1326"/>
                    <a:pt x="100" y="1350"/>
                    <a:pt x="90" y="1365"/>
                  </a:cubicBezTo>
                  <a:lnTo>
                    <a:pt x="90" y="1365"/>
                  </a:lnTo>
                  <a:cubicBezTo>
                    <a:pt x="103" y="1349"/>
                    <a:pt x="132" y="1311"/>
                    <a:pt x="167" y="1267"/>
                  </a:cubicBezTo>
                  <a:cubicBezTo>
                    <a:pt x="298" y="1112"/>
                    <a:pt x="239" y="1088"/>
                    <a:pt x="227" y="1029"/>
                  </a:cubicBezTo>
                  <a:cubicBezTo>
                    <a:pt x="230" y="1029"/>
                    <a:pt x="235" y="1028"/>
                    <a:pt x="241" y="1028"/>
                  </a:cubicBezTo>
                  <a:cubicBezTo>
                    <a:pt x="255" y="1028"/>
                    <a:pt x="271" y="1034"/>
                    <a:pt x="262" y="1076"/>
                  </a:cubicBezTo>
                  <a:cubicBezTo>
                    <a:pt x="239" y="1136"/>
                    <a:pt x="286" y="1124"/>
                    <a:pt x="215" y="1207"/>
                  </a:cubicBezTo>
                  <a:cubicBezTo>
                    <a:pt x="239" y="1183"/>
                    <a:pt x="274" y="1159"/>
                    <a:pt x="286" y="1159"/>
                  </a:cubicBezTo>
                  <a:cubicBezTo>
                    <a:pt x="393" y="1040"/>
                    <a:pt x="560" y="909"/>
                    <a:pt x="643" y="790"/>
                  </a:cubicBezTo>
                  <a:lnTo>
                    <a:pt x="632" y="778"/>
                  </a:lnTo>
                  <a:cubicBezTo>
                    <a:pt x="667" y="731"/>
                    <a:pt x="703" y="683"/>
                    <a:pt x="751" y="648"/>
                  </a:cubicBezTo>
                  <a:cubicBezTo>
                    <a:pt x="739" y="588"/>
                    <a:pt x="715" y="540"/>
                    <a:pt x="691" y="493"/>
                  </a:cubicBezTo>
                  <a:lnTo>
                    <a:pt x="691" y="493"/>
                  </a:lnTo>
                  <a:cubicBezTo>
                    <a:pt x="739" y="528"/>
                    <a:pt x="763" y="552"/>
                    <a:pt x="798" y="600"/>
                  </a:cubicBezTo>
                  <a:cubicBezTo>
                    <a:pt x="858" y="552"/>
                    <a:pt x="893" y="505"/>
                    <a:pt x="917" y="469"/>
                  </a:cubicBezTo>
                  <a:cubicBezTo>
                    <a:pt x="953" y="386"/>
                    <a:pt x="858" y="421"/>
                    <a:pt x="834" y="374"/>
                  </a:cubicBezTo>
                  <a:cubicBezTo>
                    <a:pt x="822" y="231"/>
                    <a:pt x="703" y="195"/>
                    <a:pt x="643" y="76"/>
                  </a:cubicBezTo>
                  <a:cubicBezTo>
                    <a:pt x="605" y="22"/>
                    <a:pt x="557" y="8"/>
                    <a:pt x="501" y="8"/>
                  </a:cubicBezTo>
                  <a:cubicBezTo>
                    <a:pt x="471" y="8"/>
                    <a:pt x="439" y="12"/>
                    <a:pt x="405" y="16"/>
                  </a:cubicBezTo>
                  <a:cubicBezTo>
                    <a:pt x="388" y="22"/>
                    <a:pt x="372" y="24"/>
                    <a:pt x="355" y="24"/>
                  </a:cubicBezTo>
                  <a:cubicBezTo>
                    <a:pt x="298" y="24"/>
                    <a:pt x="242" y="1"/>
                    <a:pt x="191" y="1"/>
                  </a:cubicBezTo>
                  <a:close/>
                  <a:moveTo>
                    <a:pt x="90" y="1365"/>
                  </a:moveTo>
                  <a:lnTo>
                    <a:pt x="90" y="1365"/>
                  </a:lnTo>
                  <a:cubicBezTo>
                    <a:pt x="86" y="1371"/>
                    <a:pt x="84" y="1374"/>
                    <a:pt x="84" y="1374"/>
                  </a:cubicBezTo>
                  <a:cubicBezTo>
                    <a:pt x="86" y="1372"/>
                    <a:pt x="88" y="1369"/>
                    <a:pt x="90" y="1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6"/>
            <p:cNvSpPr/>
            <p:nvPr/>
          </p:nvSpPr>
          <p:spPr>
            <a:xfrm>
              <a:off x="-5494450" y="-2056675"/>
              <a:ext cx="39625" cy="26850"/>
            </a:xfrm>
            <a:custGeom>
              <a:rect b="b" l="l" r="r" t="t"/>
              <a:pathLst>
                <a:path extrusionOk="0" h="1074" w="1585">
                  <a:moveTo>
                    <a:pt x="1167" y="822"/>
                  </a:moveTo>
                  <a:cubicBezTo>
                    <a:pt x="1084" y="834"/>
                    <a:pt x="1048" y="846"/>
                    <a:pt x="989" y="882"/>
                  </a:cubicBezTo>
                  <a:cubicBezTo>
                    <a:pt x="1013" y="846"/>
                    <a:pt x="1072" y="822"/>
                    <a:pt x="1167" y="822"/>
                  </a:cubicBezTo>
                  <a:close/>
                  <a:moveTo>
                    <a:pt x="334" y="1"/>
                  </a:moveTo>
                  <a:lnTo>
                    <a:pt x="310" y="13"/>
                  </a:lnTo>
                  <a:cubicBezTo>
                    <a:pt x="251" y="132"/>
                    <a:pt x="239" y="275"/>
                    <a:pt x="120" y="358"/>
                  </a:cubicBezTo>
                  <a:cubicBezTo>
                    <a:pt x="215" y="310"/>
                    <a:pt x="286" y="251"/>
                    <a:pt x="298" y="167"/>
                  </a:cubicBezTo>
                  <a:cubicBezTo>
                    <a:pt x="334" y="179"/>
                    <a:pt x="346" y="191"/>
                    <a:pt x="358" y="191"/>
                  </a:cubicBezTo>
                  <a:cubicBezTo>
                    <a:pt x="429" y="346"/>
                    <a:pt x="191" y="298"/>
                    <a:pt x="227" y="417"/>
                  </a:cubicBezTo>
                  <a:cubicBezTo>
                    <a:pt x="191" y="406"/>
                    <a:pt x="155" y="370"/>
                    <a:pt x="120" y="358"/>
                  </a:cubicBezTo>
                  <a:cubicBezTo>
                    <a:pt x="96" y="370"/>
                    <a:pt x="60" y="394"/>
                    <a:pt x="12" y="406"/>
                  </a:cubicBezTo>
                  <a:cubicBezTo>
                    <a:pt x="1" y="417"/>
                    <a:pt x="48" y="453"/>
                    <a:pt x="108" y="489"/>
                  </a:cubicBezTo>
                  <a:cubicBezTo>
                    <a:pt x="132" y="491"/>
                    <a:pt x="154" y="493"/>
                    <a:pt x="174" y="493"/>
                  </a:cubicBezTo>
                  <a:cubicBezTo>
                    <a:pt x="342" y="493"/>
                    <a:pt x="380" y="411"/>
                    <a:pt x="465" y="358"/>
                  </a:cubicBezTo>
                  <a:lnTo>
                    <a:pt x="465" y="358"/>
                  </a:lnTo>
                  <a:cubicBezTo>
                    <a:pt x="453" y="406"/>
                    <a:pt x="453" y="465"/>
                    <a:pt x="370" y="465"/>
                  </a:cubicBezTo>
                  <a:cubicBezTo>
                    <a:pt x="298" y="489"/>
                    <a:pt x="298" y="548"/>
                    <a:pt x="191" y="548"/>
                  </a:cubicBezTo>
                  <a:lnTo>
                    <a:pt x="179" y="548"/>
                  </a:lnTo>
                  <a:cubicBezTo>
                    <a:pt x="215" y="572"/>
                    <a:pt x="239" y="596"/>
                    <a:pt x="227" y="608"/>
                  </a:cubicBezTo>
                  <a:cubicBezTo>
                    <a:pt x="346" y="703"/>
                    <a:pt x="524" y="810"/>
                    <a:pt x="667" y="870"/>
                  </a:cubicBezTo>
                  <a:cubicBezTo>
                    <a:pt x="691" y="870"/>
                    <a:pt x="691" y="846"/>
                    <a:pt x="691" y="846"/>
                  </a:cubicBezTo>
                  <a:cubicBezTo>
                    <a:pt x="751" y="882"/>
                    <a:pt x="786" y="906"/>
                    <a:pt x="846" y="941"/>
                  </a:cubicBezTo>
                  <a:cubicBezTo>
                    <a:pt x="894" y="929"/>
                    <a:pt x="941" y="894"/>
                    <a:pt x="989" y="882"/>
                  </a:cubicBezTo>
                  <a:lnTo>
                    <a:pt x="989" y="882"/>
                  </a:lnTo>
                  <a:cubicBezTo>
                    <a:pt x="953" y="906"/>
                    <a:pt x="941" y="941"/>
                    <a:pt x="905" y="965"/>
                  </a:cubicBezTo>
                  <a:cubicBezTo>
                    <a:pt x="965" y="1013"/>
                    <a:pt x="1024" y="1048"/>
                    <a:pt x="1072" y="1060"/>
                  </a:cubicBezTo>
                  <a:cubicBezTo>
                    <a:pt x="1086" y="1070"/>
                    <a:pt x="1095" y="1074"/>
                    <a:pt x="1101" y="1074"/>
                  </a:cubicBezTo>
                  <a:cubicBezTo>
                    <a:pt x="1124" y="1074"/>
                    <a:pt x="1094" y="1013"/>
                    <a:pt x="1132" y="1013"/>
                  </a:cubicBezTo>
                  <a:cubicBezTo>
                    <a:pt x="1263" y="1013"/>
                    <a:pt x="1286" y="941"/>
                    <a:pt x="1382" y="929"/>
                  </a:cubicBezTo>
                  <a:cubicBezTo>
                    <a:pt x="1465" y="906"/>
                    <a:pt x="1465" y="870"/>
                    <a:pt x="1465" y="810"/>
                  </a:cubicBezTo>
                  <a:cubicBezTo>
                    <a:pt x="1441" y="715"/>
                    <a:pt x="1584" y="715"/>
                    <a:pt x="1501" y="608"/>
                  </a:cubicBezTo>
                  <a:cubicBezTo>
                    <a:pt x="1429" y="513"/>
                    <a:pt x="1048" y="310"/>
                    <a:pt x="894" y="286"/>
                  </a:cubicBezTo>
                  <a:cubicBezTo>
                    <a:pt x="870" y="275"/>
                    <a:pt x="822" y="239"/>
                    <a:pt x="786" y="227"/>
                  </a:cubicBezTo>
                  <a:cubicBezTo>
                    <a:pt x="870" y="215"/>
                    <a:pt x="596" y="72"/>
                    <a:pt x="465" y="1"/>
                  </a:cubicBezTo>
                  <a:cubicBezTo>
                    <a:pt x="465" y="8"/>
                    <a:pt x="447" y="20"/>
                    <a:pt x="415" y="20"/>
                  </a:cubicBezTo>
                  <a:cubicBezTo>
                    <a:pt x="394" y="20"/>
                    <a:pt x="367" y="15"/>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6"/>
            <p:cNvSpPr/>
            <p:nvPr/>
          </p:nvSpPr>
          <p:spPr>
            <a:xfrm>
              <a:off x="-6362425" y="-2136100"/>
              <a:ext cx="34850" cy="36300"/>
            </a:xfrm>
            <a:custGeom>
              <a:rect b="b" l="l" r="r" t="t"/>
              <a:pathLst>
                <a:path extrusionOk="0" h="1452" w="1394">
                  <a:moveTo>
                    <a:pt x="632" y="0"/>
                  </a:moveTo>
                  <a:cubicBezTo>
                    <a:pt x="541" y="0"/>
                    <a:pt x="458" y="51"/>
                    <a:pt x="382" y="118"/>
                  </a:cubicBezTo>
                  <a:cubicBezTo>
                    <a:pt x="287" y="213"/>
                    <a:pt x="72" y="201"/>
                    <a:pt x="25" y="368"/>
                  </a:cubicBezTo>
                  <a:cubicBezTo>
                    <a:pt x="1" y="535"/>
                    <a:pt x="299" y="844"/>
                    <a:pt x="430" y="927"/>
                  </a:cubicBezTo>
                  <a:cubicBezTo>
                    <a:pt x="441" y="963"/>
                    <a:pt x="477" y="1011"/>
                    <a:pt x="489" y="1035"/>
                  </a:cubicBezTo>
                  <a:cubicBezTo>
                    <a:pt x="406" y="1035"/>
                    <a:pt x="596" y="1261"/>
                    <a:pt x="668" y="1392"/>
                  </a:cubicBezTo>
                  <a:cubicBezTo>
                    <a:pt x="670" y="1389"/>
                    <a:pt x="675" y="1388"/>
                    <a:pt x="681" y="1388"/>
                  </a:cubicBezTo>
                  <a:cubicBezTo>
                    <a:pt x="702" y="1388"/>
                    <a:pt x="741" y="1405"/>
                    <a:pt x="787" y="1451"/>
                  </a:cubicBezTo>
                  <a:lnTo>
                    <a:pt x="799" y="1439"/>
                  </a:lnTo>
                  <a:cubicBezTo>
                    <a:pt x="897" y="1390"/>
                    <a:pt x="995" y="1308"/>
                    <a:pt x="1114" y="1308"/>
                  </a:cubicBezTo>
                  <a:cubicBezTo>
                    <a:pt x="1139" y="1308"/>
                    <a:pt x="1165" y="1312"/>
                    <a:pt x="1192" y="1320"/>
                  </a:cubicBezTo>
                  <a:cubicBezTo>
                    <a:pt x="1144" y="1291"/>
                    <a:pt x="1096" y="1276"/>
                    <a:pt x="1050" y="1276"/>
                  </a:cubicBezTo>
                  <a:cubicBezTo>
                    <a:pt x="1004" y="1276"/>
                    <a:pt x="959" y="1291"/>
                    <a:pt x="918" y="1320"/>
                  </a:cubicBezTo>
                  <a:cubicBezTo>
                    <a:pt x="918" y="1308"/>
                    <a:pt x="918" y="1273"/>
                    <a:pt x="906" y="1261"/>
                  </a:cubicBezTo>
                  <a:cubicBezTo>
                    <a:pt x="924" y="1206"/>
                    <a:pt x="951" y="1189"/>
                    <a:pt x="982" y="1189"/>
                  </a:cubicBezTo>
                  <a:cubicBezTo>
                    <a:pt x="1031" y="1189"/>
                    <a:pt x="1090" y="1231"/>
                    <a:pt x="1137" y="1231"/>
                  </a:cubicBezTo>
                  <a:cubicBezTo>
                    <a:pt x="1158" y="1231"/>
                    <a:pt x="1177" y="1224"/>
                    <a:pt x="1192" y="1201"/>
                  </a:cubicBezTo>
                  <a:cubicBezTo>
                    <a:pt x="1192" y="1225"/>
                    <a:pt x="1203" y="1285"/>
                    <a:pt x="1203" y="1320"/>
                  </a:cubicBezTo>
                  <a:cubicBezTo>
                    <a:pt x="1239" y="1332"/>
                    <a:pt x="1263" y="1344"/>
                    <a:pt x="1299" y="1380"/>
                  </a:cubicBezTo>
                  <a:cubicBezTo>
                    <a:pt x="1299" y="1380"/>
                    <a:pt x="1311" y="1320"/>
                    <a:pt x="1323" y="1249"/>
                  </a:cubicBezTo>
                  <a:cubicBezTo>
                    <a:pt x="1239" y="1035"/>
                    <a:pt x="1084" y="1070"/>
                    <a:pt x="953" y="1046"/>
                  </a:cubicBezTo>
                  <a:cubicBezTo>
                    <a:pt x="991" y="1039"/>
                    <a:pt x="1029" y="1017"/>
                    <a:pt x="1066" y="1017"/>
                  </a:cubicBezTo>
                  <a:cubicBezTo>
                    <a:pt x="1088" y="1017"/>
                    <a:pt x="1110" y="1025"/>
                    <a:pt x="1132" y="1046"/>
                  </a:cubicBezTo>
                  <a:cubicBezTo>
                    <a:pt x="1203" y="1094"/>
                    <a:pt x="1275" y="1070"/>
                    <a:pt x="1334" y="1154"/>
                  </a:cubicBezTo>
                  <a:lnTo>
                    <a:pt x="1358" y="1166"/>
                  </a:lnTo>
                  <a:cubicBezTo>
                    <a:pt x="1358" y="1142"/>
                    <a:pt x="1370" y="1106"/>
                    <a:pt x="1358" y="1070"/>
                  </a:cubicBezTo>
                  <a:cubicBezTo>
                    <a:pt x="1370" y="916"/>
                    <a:pt x="1394" y="713"/>
                    <a:pt x="1370" y="558"/>
                  </a:cubicBezTo>
                  <a:lnTo>
                    <a:pt x="1334" y="558"/>
                  </a:lnTo>
                  <a:cubicBezTo>
                    <a:pt x="1323" y="499"/>
                    <a:pt x="1334" y="439"/>
                    <a:pt x="1334" y="380"/>
                  </a:cubicBezTo>
                  <a:cubicBezTo>
                    <a:pt x="1263" y="356"/>
                    <a:pt x="1192" y="320"/>
                    <a:pt x="1120" y="308"/>
                  </a:cubicBezTo>
                  <a:cubicBezTo>
                    <a:pt x="1013" y="296"/>
                    <a:pt x="918" y="273"/>
                    <a:pt x="799" y="213"/>
                  </a:cubicBezTo>
                  <a:lnTo>
                    <a:pt x="799" y="213"/>
                  </a:lnTo>
                  <a:cubicBezTo>
                    <a:pt x="918" y="261"/>
                    <a:pt x="1025" y="273"/>
                    <a:pt x="1120" y="308"/>
                  </a:cubicBezTo>
                  <a:cubicBezTo>
                    <a:pt x="1203" y="308"/>
                    <a:pt x="1275" y="308"/>
                    <a:pt x="1358" y="320"/>
                  </a:cubicBezTo>
                  <a:cubicBezTo>
                    <a:pt x="1358" y="249"/>
                    <a:pt x="1358" y="189"/>
                    <a:pt x="1334" y="142"/>
                  </a:cubicBezTo>
                  <a:cubicBezTo>
                    <a:pt x="1330" y="112"/>
                    <a:pt x="1314" y="104"/>
                    <a:pt x="1294" y="104"/>
                  </a:cubicBezTo>
                  <a:cubicBezTo>
                    <a:pt x="1264" y="104"/>
                    <a:pt x="1224" y="122"/>
                    <a:pt x="1197" y="122"/>
                  </a:cubicBezTo>
                  <a:cubicBezTo>
                    <a:pt x="1190" y="122"/>
                    <a:pt x="1184" y="121"/>
                    <a:pt x="1180" y="118"/>
                  </a:cubicBezTo>
                  <a:cubicBezTo>
                    <a:pt x="1025" y="11"/>
                    <a:pt x="858" y="58"/>
                    <a:pt x="703" y="11"/>
                  </a:cubicBezTo>
                  <a:cubicBezTo>
                    <a:pt x="679" y="3"/>
                    <a:pt x="656" y="0"/>
                    <a:pt x="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6"/>
            <p:cNvSpPr/>
            <p:nvPr/>
          </p:nvSpPr>
          <p:spPr>
            <a:xfrm>
              <a:off x="-6088875" y="-2071900"/>
              <a:ext cx="38125" cy="13775"/>
            </a:xfrm>
            <a:custGeom>
              <a:rect b="b" l="l" r="r" t="t"/>
              <a:pathLst>
                <a:path extrusionOk="0" h="551" w="1525">
                  <a:moveTo>
                    <a:pt x="453" y="74"/>
                  </a:moveTo>
                  <a:lnTo>
                    <a:pt x="453" y="74"/>
                  </a:lnTo>
                  <a:cubicBezTo>
                    <a:pt x="429" y="110"/>
                    <a:pt x="394" y="122"/>
                    <a:pt x="310" y="122"/>
                  </a:cubicBezTo>
                  <a:cubicBezTo>
                    <a:pt x="382" y="110"/>
                    <a:pt x="417" y="86"/>
                    <a:pt x="453" y="74"/>
                  </a:cubicBezTo>
                  <a:close/>
                  <a:moveTo>
                    <a:pt x="295" y="0"/>
                  </a:moveTo>
                  <a:cubicBezTo>
                    <a:pt x="257" y="0"/>
                    <a:pt x="305" y="26"/>
                    <a:pt x="275" y="26"/>
                  </a:cubicBezTo>
                  <a:cubicBezTo>
                    <a:pt x="156" y="26"/>
                    <a:pt x="179" y="74"/>
                    <a:pt x="84" y="86"/>
                  </a:cubicBezTo>
                  <a:cubicBezTo>
                    <a:pt x="25" y="110"/>
                    <a:pt x="48" y="133"/>
                    <a:pt x="72" y="169"/>
                  </a:cubicBezTo>
                  <a:cubicBezTo>
                    <a:pt x="132" y="205"/>
                    <a:pt x="1" y="229"/>
                    <a:pt x="120" y="264"/>
                  </a:cubicBezTo>
                  <a:cubicBezTo>
                    <a:pt x="239" y="324"/>
                    <a:pt x="656" y="407"/>
                    <a:pt x="798" y="419"/>
                  </a:cubicBezTo>
                  <a:cubicBezTo>
                    <a:pt x="834" y="431"/>
                    <a:pt x="894" y="443"/>
                    <a:pt x="918" y="443"/>
                  </a:cubicBezTo>
                  <a:cubicBezTo>
                    <a:pt x="846" y="467"/>
                    <a:pt x="1144" y="526"/>
                    <a:pt x="1287" y="550"/>
                  </a:cubicBezTo>
                  <a:cubicBezTo>
                    <a:pt x="1287" y="542"/>
                    <a:pt x="1304" y="533"/>
                    <a:pt x="1344" y="533"/>
                  </a:cubicBezTo>
                  <a:cubicBezTo>
                    <a:pt x="1361" y="533"/>
                    <a:pt x="1381" y="535"/>
                    <a:pt x="1406" y="538"/>
                  </a:cubicBezTo>
                  <a:lnTo>
                    <a:pt x="1406" y="526"/>
                  </a:lnTo>
                  <a:cubicBezTo>
                    <a:pt x="1430" y="467"/>
                    <a:pt x="1382" y="383"/>
                    <a:pt x="1453" y="324"/>
                  </a:cubicBezTo>
                  <a:lnTo>
                    <a:pt x="1453" y="324"/>
                  </a:lnTo>
                  <a:cubicBezTo>
                    <a:pt x="1382" y="360"/>
                    <a:pt x="1346" y="383"/>
                    <a:pt x="1370" y="431"/>
                  </a:cubicBezTo>
                  <a:cubicBezTo>
                    <a:pt x="1346" y="431"/>
                    <a:pt x="1322" y="419"/>
                    <a:pt x="1310" y="419"/>
                  </a:cubicBezTo>
                  <a:cubicBezTo>
                    <a:pt x="1168" y="348"/>
                    <a:pt x="1406" y="360"/>
                    <a:pt x="1334" y="300"/>
                  </a:cubicBezTo>
                  <a:lnTo>
                    <a:pt x="1334" y="300"/>
                  </a:lnTo>
                  <a:cubicBezTo>
                    <a:pt x="1370" y="312"/>
                    <a:pt x="1430" y="324"/>
                    <a:pt x="1453" y="324"/>
                  </a:cubicBezTo>
                  <a:cubicBezTo>
                    <a:pt x="1465" y="312"/>
                    <a:pt x="1501" y="312"/>
                    <a:pt x="1525" y="300"/>
                  </a:cubicBezTo>
                  <a:cubicBezTo>
                    <a:pt x="1525" y="300"/>
                    <a:pt x="1489" y="264"/>
                    <a:pt x="1406" y="253"/>
                  </a:cubicBezTo>
                  <a:cubicBezTo>
                    <a:pt x="1203" y="253"/>
                    <a:pt x="1203" y="312"/>
                    <a:pt x="1144" y="348"/>
                  </a:cubicBezTo>
                  <a:cubicBezTo>
                    <a:pt x="1144" y="312"/>
                    <a:pt x="1132" y="288"/>
                    <a:pt x="1191" y="288"/>
                  </a:cubicBezTo>
                  <a:cubicBezTo>
                    <a:pt x="1251" y="264"/>
                    <a:pt x="1239" y="229"/>
                    <a:pt x="1322" y="229"/>
                  </a:cubicBezTo>
                  <a:lnTo>
                    <a:pt x="1334" y="229"/>
                  </a:lnTo>
                  <a:cubicBezTo>
                    <a:pt x="1310" y="205"/>
                    <a:pt x="1263" y="205"/>
                    <a:pt x="1239" y="181"/>
                  </a:cubicBezTo>
                  <a:cubicBezTo>
                    <a:pt x="1084" y="145"/>
                    <a:pt x="870" y="86"/>
                    <a:pt x="727" y="74"/>
                  </a:cubicBezTo>
                  <a:lnTo>
                    <a:pt x="727" y="86"/>
                  </a:lnTo>
                  <a:lnTo>
                    <a:pt x="548" y="50"/>
                  </a:lnTo>
                  <a:cubicBezTo>
                    <a:pt x="525" y="50"/>
                    <a:pt x="489" y="62"/>
                    <a:pt x="453" y="74"/>
                  </a:cubicBezTo>
                  <a:cubicBezTo>
                    <a:pt x="489" y="62"/>
                    <a:pt x="489" y="50"/>
                    <a:pt x="501" y="26"/>
                  </a:cubicBezTo>
                  <a:cubicBezTo>
                    <a:pt x="429" y="14"/>
                    <a:pt x="370" y="2"/>
                    <a:pt x="322" y="2"/>
                  </a:cubicBezTo>
                  <a:cubicBezTo>
                    <a:pt x="310" y="1"/>
                    <a:pt x="302"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sp>
        <p:nvSpPr>
          <p:cNvPr id="1132" name="Google Shape;1132;p54"/>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Customer Reviews</a:t>
            </a:r>
            <a:endParaRPr/>
          </a:p>
        </p:txBody>
      </p:sp>
      <p:sp>
        <p:nvSpPr>
          <p:cNvPr id="1133" name="Google Shape;1133;p54"/>
          <p:cNvSpPr txBox="1"/>
          <p:nvPr>
            <p:ph idx="1" type="subTitle"/>
          </p:nvPr>
        </p:nvSpPr>
        <p:spPr>
          <a:xfrm>
            <a:off x="1750575" y="3135575"/>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Jenna Smith</a:t>
            </a:r>
            <a:endParaRPr/>
          </a:p>
        </p:txBody>
      </p:sp>
      <p:sp>
        <p:nvSpPr>
          <p:cNvPr id="1134" name="Google Shape;1134;p54"/>
          <p:cNvSpPr txBox="1"/>
          <p:nvPr>
            <p:ph idx="2" type="subTitle"/>
          </p:nvPr>
        </p:nvSpPr>
        <p:spPr>
          <a:xfrm>
            <a:off x="1750575" y="3479975"/>
            <a:ext cx="2114400" cy="4569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“Mercury is the closest planet to the Sun”</a:t>
            </a:r>
            <a:endParaRPr/>
          </a:p>
        </p:txBody>
      </p:sp>
      <p:sp>
        <p:nvSpPr>
          <p:cNvPr id="1135" name="Google Shape;1135;p54"/>
          <p:cNvSpPr txBox="1"/>
          <p:nvPr>
            <p:ph idx="3" type="subTitle"/>
          </p:nvPr>
        </p:nvSpPr>
        <p:spPr>
          <a:xfrm>
            <a:off x="4784400" y="3135575"/>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John James</a:t>
            </a:r>
            <a:endParaRPr/>
          </a:p>
        </p:txBody>
      </p:sp>
      <p:sp>
        <p:nvSpPr>
          <p:cNvPr id="1136" name="Google Shape;1136;p54"/>
          <p:cNvSpPr txBox="1"/>
          <p:nvPr>
            <p:ph idx="4" type="subTitle"/>
          </p:nvPr>
        </p:nvSpPr>
        <p:spPr>
          <a:xfrm>
            <a:off x="4784400" y="3479975"/>
            <a:ext cx="2114400" cy="4569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“Neptune is the farthest planet from the Sun”</a:t>
            </a:r>
            <a:endParaRPr/>
          </a:p>
        </p:txBody>
      </p:sp>
      <p:pic>
        <p:nvPicPr>
          <p:cNvPr id="1137" name="Google Shape;1137;p54"/>
          <p:cNvPicPr preferRelativeResize="0"/>
          <p:nvPr/>
        </p:nvPicPr>
        <p:blipFill rotWithShape="1">
          <a:blip r:embed="rId3">
            <a:alphaModFix/>
          </a:blip>
          <a:srcRect b="34245" l="10144" r="0" t="0"/>
          <a:stretch/>
        </p:blipFill>
        <p:spPr>
          <a:xfrm flipH="1">
            <a:off x="1802000" y="1594025"/>
            <a:ext cx="2704125" cy="1113300"/>
          </a:xfrm>
          <a:prstGeom prst="rect">
            <a:avLst/>
          </a:prstGeom>
          <a:noFill/>
          <a:ln>
            <a:noFill/>
          </a:ln>
        </p:spPr>
      </p:pic>
      <p:pic>
        <p:nvPicPr>
          <p:cNvPr id="1138" name="Google Shape;1138;p54"/>
          <p:cNvPicPr preferRelativeResize="0"/>
          <p:nvPr/>
        </p:nvPicPr>
        <p:blipFill rotWithShape="1">
          <a:blip r:embed="rId4">
            <a:alphaModFix/>
          </a:blip>
          <a:srcRect b="40961" l="0" r="4397" t="0"/>
          <a:stretch/>
        </p:blipFill>
        <p:spPr>
          <a:xfrm>
            <a:off x="4833575" y="1594025"/>
            <a:ext cx="2704125" cy="1113300"/>
          </a:xfrm>
          <a:prstGeom prst="rect">
            <a:avLst/>
          </a:prstGeom>
          <a:noFill/>
          <a:ln>
            <a:noFill/>
          </a:ln>
        </p:spPr>
      </p:pic>
      <p:sp>
        <p:nvSpPr>
          <p:cNvPr id="1139" name="Google Shape;1139;p54"/>
          <p:cNvSpPr/>
          <p:nvPr/>
        </p:nvSpPr>
        <p:spPr>
          <a:xfrm rot="1799809">
            <a:off x="4681006" y="949541"/>
            <a:ext cx="2857879" cy="2339139"/>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4"/>
          <p:cNvSpPr/>
          <p:nvPr/>
        </p:nvSpPr>
        <p:spPr>
          <a:xfrm rot="1799809">
            <a:off x="1636431" y="949541"/>
            <a:ext cx="2857879" cy="2339139"/>
          </a:xfrm>
          <a:custGeom>
            <a:rect b="b" l="l" r="r" t="t"/>
            <a:pathLst>
              <a:path extrusionOk="0" h="97842" w="119540">
                <a:moveTo>
                  <a:pt x="100787" y="56294"/>
                </a:moveTo>
                <a:lnTo>
                  <a:pt x="100787" y="56294"/>
                </a:lnTo>
                <a:cubicBezTo>
                  <a:pt x="99513" y="57056"/>
                  <a:pt x="98239" y="57782"/>
                  <a:pt x="96929" y="58485"/>
                </a:cubicBezTo>
                <a:cubicBezTo>
                  <a:pt x="85725" y="64247"/>
                  <a:pt x="74415" y="70129"/>
                  <a:pt x="62342" y="76463"/>
                </a:cubicBezTo>
                <a:lnTo>
                  <a:pt x="62187" y="76177"/>
                </a:lnTo>
                <a:cubicBezTo>
                  <a:pt x="62151" y="76106"/>
                  <a:pt x="62092" y="76034"/>
                  <a:pt x="62008" y="75975"/>
                </a:cubicBezTo>
                <a:cubicBezTo>
                  <a:pt x="64604" y="74629"/>
                  <a:pt x="67068" y="73355"/>
                  <a:pt x="69450" y="72117"/>
                </a:cubicBezTo>
                <a:cubicBezTo>
                  <a:pt x="80987" y="66164"/>
                  <a:pt x="91321" y="60949"/>
                  <a:pt x="100787" y="56294"/>
                </a:cubicBezTo>
                <a:close/>
                <a:moveTo>
                  <a:pt x="101454" y="1525"/>
                </a:moveTo>
                <a:lnTo>
                  <a:pt x="102966" y="4275"/>
                </a:lnTo>
                <a:lnTo>
                  <a:pt x="105311" y="8883"/>
                </a:lnTo>
                <a:lnTo>
                  <a:pt x="107895" y="14146"/>
                </a:lnTo>
                <a:cubicBezTo>
                  <a:pt x="108955" y="16289"/>
                  <a:pt x="110074" y="18539"/>
                  <a:pt x="111229" y="20813"/>
                </a:cubicBezTo>
                <a:cubicBezTo>
                  <a:pt x="113229" y="24695"/>
                  <a:pt x="115360" y="28707"/>
                  <a:pt x="117718" y="33005"/>
                </a:cubicBezTo>
                <a:cubicBezTo>
                  <a:pt x="117396" y="33243"/>
                  <a:pt x="117229" y="33612"/>
                  <a:pt x="117087" y="33946"/>
                </a:cubicBezTo>
                <a:cubicBezTo>
                  <a:pt x="117039" y="34029"/>
                  <a:pt x="116979" y="34184"/>
                  <a:pt x="116920" y="34267"/>
                </a:cubicBezTo>
                <a:cubicBezTo>
                  <a:pt x="116372" y="33946"/>
                  <a:pt x="114848" y="32065"/>
                  <a:pt x="110657" y="24004"/>
                </a:cubicBezTo>
                <a:cubicBezTo>
                  <a:pt x="110574" y="23837"/>
                  <a:pt x="110431" y="23730"/>
                  <a:pt x="110264" y="23671"/>
                </a:cubicBezTo>
                <a:cubicBezTo>
                  <a:pt x="110207" y="23654"/>
                  <a:pt x="110147" y="23646"/>
                  <a:pt x="110087" y="23646"/>
                </a:cubicBezTo>
                <a:cubicBezTo>
                  <a:pt x="109972" y="23646"/>
                  <a:pt x="109858" y="23676"/>
                  <a:pt x="109764" y="23730"/>
                </a:cubicBezTo>
                <a:lnTo>
                  <a:pt x="108907" y="24207"/>
                </a:lnTo>
                <a:cubicBezTo>
                  <a:pt x="108609" y="24373"/>
                  <a:pt x="108490" y="24742"/>
                  <a:pt x="108645" y="25052"/>
                </a:cubicBezTo>
                <a:cubicBezTo>
                  <a:pt x="109383" y="26635"/>
                  <a:pt x="110098" y="28183"/>
                  <a:pt x="110776" y="29695"/>
                </a:cubicBezTo>
                <a:lnTo>
                  <a:pt x="116991" y="40970"/>
                </a:lnTo>
                <a:lnTo>
                  <a:pt x="115384" y="41828"/>
                </a:lnTo>
                <a:cubicBezTo>
                  <a:pt x="115182" y="41935"/>
                  <a:pt x="115039" y="42161"/>
                  <a:pt x="115039" y="42399"/>
                </a:cubicBezTo>
                <a:lnTo>
                  <a:pt x="115039" y="42494"/>
                </a:lnTo>
                <a:cubicBezTo>
                  <a:pt x="115027" y="42709"/>
                  <a:pt x="115122" y="42911"/>
                  <a:pt x="115277" y="43054"/>
                </a:cubicBezTo>
                <a:cubicBezTo>
                  <a:pt x="115399" y="43150"/>
                  <a:pt x="115554" y="43208"/>
                  <a:pt x="115708" y="43208"/>
                </a:cubicBezTo>
                <a:cubicBezTo>
                  <a:pt x="115764" y="43208"/>
                  <a:pt x="115819" y="43201"/>
                  <a:pt x="115872" y="43185"/>
                </a:cubicBezTo>
                <a:cubicBezTo>
                  <a:pt x="116832" y="42928"/>
                  <a:pt x="117390" y="42868"/>
                  <a:pt x="117708" y="42868"/>
                </a:cubicBezTo>
                <a:cubicBezTo>
                  <a:pt x="117832" y="42868"/>
                  <a:pt x="117919" y="42877"/>
                  <a:pt x="117979" y="42887"/>
                </a:cubicBezTo>
                <a:cubicBezTo>
                  <a:pt x="117884" y="43173"/>
                  <a:pt x="117444" y="44007"/>
                  <a:pt x="115301" y="45935"/>
                </a:cubicBezTo>
                <a:cubicBezTo>
                  <a:pt x="114324" y="46733"/>
                  <a:pt x="113253" y="47602"/>
                  <a:pt x="112038" y="48555"/>
                </a:cubicBezTo>
                <a:lnTo>
                  <a:pt x="108824" y="50114"/>
                </a:lnTo>
                <a:cubicBezTo>
                  <a:pt x="97275" y="55841"/>
                  <a:pt x="85987" y="61771"/>
                  <a:pt x="74034" y="68057"/>
                </a:cubicBezTo>
                <a:cubicBezTo>
                  <a:pt x="65437" y="72581"/>
                  <a:pt x="56543" y="77273"/>
                  <a:pt x="47221" y="82011"/>
                </a:cubicBezTo>
                <a:cubicBezTo>
                  <a:pt x="44232" y="83500"/>
                  <a:pt x="40994" y="85154"/>
                  <a:pt x="37624" y="86928"/>
                </a:cubicBezTo>
                <a:lnTo>
                  <a:pt x="25837" y="93144"/>
                </a:lnTo>
                <a:lnTo>
                  <a:pt x="8109" y="62485"/>
                </a:lnTo>
                <a:cubicBezTo>
                  <a:pt x="7957" y="62277"/>
                  <a:pt x="7724" y="62160"/>
                  <a:pt x="7494" y="62160"/>
                </a:cubicBezTo>
                <a:cubicBezTo>
                  <a:pt x="7381" y="62160"/>
                  <a:pt x="7270" y="62188"/>
                  <a:pt x="7168" y="62247"/>
                </a:cubicBezTo>
                <a:cubicBezTo>
                  <a:pt x="6989" y="62354"/>
                  <a:pt x="6870" y="62533"/>
                  <a:pt x="6847" y="62723"/>
                </a:cubicBezTo>
                <a:lnTo>
                  <a:pt x="3215" y="56353"/>
                </a:lnTo>
                <a:lnTo>
                  <a:pt x="13812" y="50626"/>
                </a:lnTo>
                <a:lnTo>
                  <a:pt x="21289" y="46507"/>
                </a:lnTo>
                <a:cubicBezTo>
                  <a:pt x="26635" y="43542"/>
                  <a:pt x="31564" y="40744"/>
                  <a:pt x="36338" y="37934"/>
                </a:cubicBezTo>
                <a:cubicBezTo>
                  <a:pt x="36434" y="37887"/>
                  <a:pt x="36505" y="37815"/>
                  <a:pt x="36553" y="37744"/>
                </a:cubicBezTo>
                <a:cubicBezTo>
                  <a:pt x="36684" y="37541"/>
                  <a:pt x="36696" y="37291"/>
                  <a:pt x="36588" y="37089"/>
                </a:cubicBezTo>
                <a:cubicBezTo>
                  <a:pt x="36565" y="37030"/>
                  <a:pt x="36517" y="36970"/>
                  <a:pt x="36457" y="36910"/>
                </a:cubicBezTo>
                <a:lnTo>
                  <a:pt x="90286" y="7585"/>
                </a:lnTo>
                <a:lnTo>
                  <a:pt x="101454" y="1525"/>
                </a:lnTo>
                <a:close/>
                <a:moveTo>
                  <a:pt x="40553" y="87214"/>
                </a:moveTo>
                <a:lnTo>
                  <a:pt x="25182" y="95334"/>
                </a:lnTo>
                <a:lnTo>
                  <a:pt x="24920" y="94894"/>
                </a:lnTo>
                <a:lnTo>
                  <a:pt x="24920" y="94894"/>
                </a:lnTo>
                <a:cubicBezTo>
                  <a:pt x="25051" y="95032"/>
                  <a:pt x="25237" y="95116"/>
                  <a:pt x="25426" y="95116"/>
                </a:cubicBezTo>
                <a:cubicBezTo>
                  <a:pt x="25529" y="95116"/>
                  <a:pt x="25633" y="95091"/>
                  <a:pt x="25730" y="95037"/>
                </a:cubicBezTo>
                <a:lnTo>
                  <a:pt x="40553" y="87214"/>
                </a:lnTo>
                <a:close/>
                <a:moveTo>
                  <a:pt x="101719" y="1"/>
                </a:moveTo>
                <a:cubicBezTo>
                  <a:pt x="101611" y="1"/>
                  <a:pt x="101500" y="28"/>
                  <a:pt x="101394" y="84"/>
                </a:cubicBezTo>
                <a:lnTo>
                  <a:pt x="89655" y="6442"/>
                </a:lnTo>
                <a:lnTo>
                  <a:pt x="370" y="55079"/>
                </a:lnTo>
                <a:cubicBezTo>
                  <a:pt x="286" y="55115"/>
                  <a:pt x="191" y="55198"/>
                  <a:pt x="131" y="55282"/>
                </a:cubicBezTo>
                <a:cubicBezTo>
                  <a:pt x="84" y="55341"/>
                  <a:pt x="60" y="55401"/>
                  <a:pt x="48" y="55472"/>
                </a:cubicBezTo>
                <a:cubicBezTo>
                  <a:pt x="0" y="55639"/>
                  <a:pt x="12" y="55829"/>
                  <a:pt x="108" y="55984"/>
                </a:cubicBezTo>
                <a:lnTo>
                  <a:pt x="24039" y="97525"/>
                </a:lnTo>
                <a:cubicBezTo>
                  <a:pt x="24185" y="97727"/>
                  <a:pt x="24413" y="97842"/>
                  <a:pt x="24642" y="97842"/>
                </a:cubicBezTo>
                <a:cubicBezTo>
                  <a:pt x="24749" y="97842"/>
                  <a:pt x="24857" y="97816"/>
                  <a:pt x="24956" y="97763"/>
                </a:cubicBezTo>
                <a:lnTo>
                  <a:pt x="45197" y="86988"/>
                </a:lnTo>
                <a:lnTo>
                  <a:pt x="61044" y="78618"/>
                </a:lnTo>
                <a:cubicBezTo>
                  <a:pt x="61377" y="78463"/>
                  <a:pt x="61496" y="78058"/>
                  <a:pt x="61318" y="77737"/>
                </a:cubicBezTo>
                <a:cubicBezTo>
                  <a:pt x="61270" y="77654"/>
                  <a:pt x="61199" y="77582"/>
                  <a:pt x="61115" y="77523"/>
                </a:cubicBezTo>
                <a:cubicBezTo>
                  <a:pt x="61199" y="77475"/>
                  <a:pt x="61270" y="77439"/>
                  <a:pt x="61330" y="77404"/>
                </a:cubicBezTo>
                <a:lnTo>
                  <a:pt x="61461" y="77654"/>
                </a:lnTo>
                <a:cubicBezTo>
                  <a:pt x="61576" y="77868"/>
                  <a:pt x="61806" y="77991"/>
                  <a:pt x="62039" y="77991"/>
                </a:cubicBezTo>
                <a:cubicBezTo>
                  <a:pt x="62142" y="77991"/>
                  <a:pt x="62246" y="77967"/>
                  <a:pt x="62342" y="77915"/>
                </a:cubicBezTo>
                <a:cubicBezTo>
                  <a:pt x="74617" y="71474"/>
                  <a:pt x="86130" y="65497"/>
                  <a:pt x="97513" y="59639"/>
                </a:cubicBezTo>
                <a:cubicBezTo>
                  <a:pt x="101763" y="57365"/>
                  <a:pt x="105776" y="54841"/>
                  <a:pt x="109717" y="51924"/>
                </a:cubicBezTo>
                <a:cubicBezTo>
                  <a:pt x="109978" y="51722"/>
                  <a:pt x="110050" y="51341"/>
                  <a:pt x="109895" y="51055"/>
                </a:cubicBezTo>
                <a:cubicBezTo>
                  <a:pt x="109895" y="51043"/>
                  <a:pt x="109883" y="51043"/>
                  <a:pt x="109883" y="51031"/>
                </a:cubicBezTo>
                <a:lnTo>
                  <a:pt x="112622" y="49698"/>
                </a:lnTo>
                <a:cubicBezTo>
                  <a:pt x="112657" y="49686"/>
                  <a:pt x="112705" y="49662"/>
                  <a:pt x="112741" y="49626"/>
                </a:cubicBezTo>
                <a:cubicBezTo>
                  <a:pt x="113991" y="48650"/>
                  <a:pt x="115086" y="47757"/>
                  <a:pt x="116074" y="46947"/>
                </a:cubicBezTo>
                <a:cubicBezTo>
                  <a:pt x="116086" y="46947"/>
                  <a:pt x="116146" y="46888"/>
                  <a:pt x="116146" y="46888"/>
                </a:cubicBezTo>
                <a:cubicBezTo>
                  <a:pt x="119408" y="43959"/>
                  <a:pt x="119480" y="42887"/>
                  <a:pt x="119122" y="42233"/>
                </a:cubicBezTo>
                <a:cubicBezTo>
                  <a:pt x="118956" y="41935"/>
                  <a:pt x="118706" y="41756"/>
                  <a:pt x="118360" y="41649"/>
                </a:cubicBezTo>
                <a:cubicBezTo>
                  <a:pt x="118408" y="41590"/>
                  <a:pt x="118456" y="41518"/>
                  <a:pt x="118480" y="41423"/>
                </a:cubicBezTo>
                <a:cubicBezTo>
                  <a:pt x="118527" y="41268"/>
                  <a:pt x="118515" y="41090"/>
                  <a:pt x="118420" y="40923"/>
                </a:cubicBezTo>
                <a:lnTo>
                  <a:pt x="112800" y="30731"/>
                </a:lnTo>
                <a:lnTo>
                  <a:pt x="112800" y="30731"/>
                </a:lnTo>
                <a:cubicBezTo>
                  <a:pt x="115336" y="35064"/>
                  <a:pt x="116220" y="35638"/>
                  <a:pt x="116933" y="35638"/>
                </a:cubicBezTo>
                <a:cubicBezTo>
                  <a:pt x="116956" y="35638"/>
                  <a:pt x="116980" y="35638"/>
                  <a:pt x="117003" y="35636"/>
                </a:cubicBezTo>
                <a:cubicBezTo>
                  <a:pt x="117753" y="35625"/>
                  <a:pt x="118051" y="34934"/>
                  <a:pt x="118253" y="34493"/>
                </a:cubicBezTo>
                <a:cubicBezTo>
                  <a:pt x="118301" y="34398"/>
                  <a:pt x="118360" y="34267"/>
                  <a:pt x="118420" y="34160"/>
                </a:cubicBezTo>
                <a:lnTo>
                  <a:pt x="118432" y="34160"/>
                </a:lnTo>
                <a:cubicBezTo>
                  <a:pt x="118552" y="34242"/>
                  <a:pt x="118685" y="34282"/>
                  <a:pt x="118817" y="34282"/>
                </a:cubicBezTo>
                <a:cubicBezTo>
                  <a:pt x="118972" y="34282"/>
                  <a:pt x="119125" y="34227"/>
                  <a:pt x="119253" y="34124"/>
                </a:cubicBezTo>
                <a:cubicBezTo>
                  <a:pt x="119480" y="33910"/>
                  <a:pt x="119539" y="33589"/>
                  <a:pt x="119384" y="33315"/>
                </a:cubicBezTo>
                <a:cubicBezTo>
                  <a:pt x="116825" y="28671"/>
                  <a:pt x="114539" y="24385"/>
                  <a:pt x="112407" y="20218"/>
                </a:cubicBezTo>
                <a:cubicBezTo>
                  <a:pt x="111252" y="17956"/>
                  <a:pt x="110133" y="15729"/>
                  <a:pt x="109086" y="13586"/>
                </a:cubicBezTo>
                <a:lnTo>
                  <a:pt x="107978" y="11288"/>
                </a:lnTo>
                <a:lnTo>
                  <a:pt x="104133" y="3668"/>
                </a:lnTo>
                <a:lnTo>
                  <a:pt x="102287" y="335"/>
                </a:lnTo>
                <a:cubicBezTo>
                  <a:pt x="102165" y="123"/>
                  <a:pt x="101949" y="1"/>
                  <a:pt x="1017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4"/>
          <p:cNvSpPr txBox="1"/>
          <p:nvPr/>
        </p:nvSpPr>
        <p:spPr>
          <a:xfrm>
            <a:off x="3864975" y="2661263"/>
            <a:ext cx="702000" cy="66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0">
                <a:solidFill>
                  <a:schemeClr val="accent1"/>
                </a:solidFill>
                <a:latin typeface="Titillium Web Black"/>
                <a:ea typeface="Titillium Web Black"/>
                <a:cs typeface="Titillium Web Black"/>
                <a:sym typeface="Titillium Web Black"/>
              </a:rPr>
              <a:t>“</a:t>
            </a:r>
            <a:endParaRPr sz="9000">
              <a:solidFill>
                <a:schemeClr val="accent1"/>
              </a:solidFill>
              <a:latin typeface="Titillium Web Black"/>
              <a:ea typeface="Titillium Web Black"/>
              <a:cs typeface="Titillium Web Black"/>
              <a:sym typeface="Titillium Web Black"/>
            </a:endParaRPr>
          </a:p>
        </p:txBody>
      </p:sp>
      <p:sp>
        <p:nvSpPr>
          <p:cNvPr id="1142" name="Google Shape;1142;p54"/>
          <p:cNvSpPr txBox="1"/>
          <p:nvPr/>
        </p:nvSpPr>
        <p:spPr>
          <a:xfrm>
            <a:off x="6898800" y="2661263"/>
            <a:ext cx="702000" cy="66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0">
                <a:solidFill>
                  <a:schemeClr val="accent1"/>
                </a:solidFill>
                <a:latin typeface="Titillium Web Black"/>
                <a:ea typeface="Titillium Web Black"/>
                <a:cs typeface="Titillium Web Black"/>
                <a:sym typeface="Titillium Web Black"/>
              </a:rPr>
              <a:t>“</a:t>
            </a:r>
            <a:endParaRPr sz="9000">
              <a:solidFill>
                <a:schemeClr val="accent1"/>
              </a:solidFill>
              <a:latin typeface="Titillium Web Black"/>
              <a:ea typeface="Titillium Web Black"/>
              <a:cs typeface="Titillium Web Black"/>
              <a:sym typeface="Titillium Web Black"/>
            </a:endParaRPr>
          </a:p>
        </p:txBody>
      </p:sp>
      <p:grpSp>
        <p:nvGrpSpPr>
          <p:cNvPr id="1143" name="Google Shape;1143;p54"/>
          <p:cNvGrpSpPr/>
          <p:nvPr/>
        </p:nvGrpSpPr>
        <p:grpSpPr>
          <a:xfrm>
            <a:off x="1750571" y="2911905"/>
            <a:ext cx="1293747" cy="187060"/>
            <a:chOff x="1965175" y="3106913"/>
            <a:chExt cx="1618600" cy="234000"/>
          </a:xfrm>
        </p:grpSpPr>
        <p:sp>
          <p:nvSpPr>
            <p:cNvPr id="1144" name="Google Shape;1144;p54"/>
            <p:cNvSpPr/>
            <p:nvPr/>
          </p:nvSpPr>
          <p:spPr>
            <a:xfrm>
              <a:off x="1965175" y="3106913"/>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4"/>
            <p:cNvSpPr/>
            <p:nvPr/>
          </p:nvSpPr>
          <p:spPr>
            <a:xfrm>
              <a:off x="2311325" y="3106913"/>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4"/>
            <p:cNvSpPr/>
            <p:nvPr/>
          </p:nvSpPr>
          <p:spPr>
            <a:xfrm>
              <a:off x="2657475" y="3106913"/>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4"/>
            <p:cNvSpPr/>
            <p:nvPr/>
          </p:nvSpPr>
          <p:spPr>
            <a:xfrm>
              <a:off x="3003625" y="3106913"/>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4"/>
            <p:cNvSpPr/>
            <p:nvPr/>
          </p:nvSpPr>
          <p:spPr>
            <a:xfrm>
              <a:off x="3349775" y="3106913"/>
              <a:ext cx="234000" cy="23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54"/>
          <p:cNvGrpSpPr/>
          <p:nvPr/>
        </p:nvGrpSpPr>
        <p:grpSpPr>
          <a:xfrm>
            <a:off x="4784396" y="2911905"/>
            <a:ext cx="1293747" cy="187060"/>
            <a:chOff x="1965175" y="3106913"/>
            <a:chExt cx="1618600" cy="234000"/>
          </a:xfrm>
        </p:grpSpPr>
        <p:sp>
          <p:nvSpPr>
            <p:cNvPr id="1150" name="Google Shape;1150;p54"/>
            <p:cNvSpPr/>
            <p:nvPr/>
          </p:nvSpPr>
          <p:spPr>
            <a:xfrm>
              <a:off x="1965175" y="3106913"/>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4"/>
            <p:cNvSpPr/>
            <p:nvPr/>
          </p:nvSpPr>
          <p:spPr>
            <a:xfrm>
              <a:off x="2311325" y="3106913"/>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4"/>
            <p:cNvSpPr/>
            <p:nvPr/>
          </p:nvSpPr>
          <p:spPr>
            <a:xfrm>
              <a:off x="2657475" y="3106913"/>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4"/>
            <p:cNvSpPr/>
            <p:nvPr/>
          </p:nvSpPr>
          <p:spPr>
            <a:xfrm>
              <a:off x="3003625" y="3106913"/>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4"/>
            <p:cNvSpPr/>
            <p:nvPr/>
          </p:nvSpPr>
          <p:spPr>
            <a:xfrm>
              <a:off x="3349775" y="3106913"/>
              <a:ext cx="234000" cy="23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sp>
        <p:nvSpPr>
          <p:cNvPr id="1159" name="Google Shape;1159;p55"/>
          <p:cNvSpPr txBox="1"/>
          <p:nvPr>
            <p:ph type="title"/>
          </p:nvPr>
        </p:nvSpPr>
        <p:spPr>
          <a:xfrm>
            <a:off x="311700" y="1106125"/>
            <a:ext cx="8520600" cy="1963500"/>
          </a:xfrm>
          <a:prstGeom prst="rect">
            <a:avLst/>
          </a:prstGeom>
        </p:spPr>
        <p:txBody>
          <a:bodyPr anchorCtr="0" anchor="b" bIns="91425" lIns="0" spcFirstLastPara="1" rIns="0" wrap="square" tIns="91425">
            <a:noAutofit/>
          </a:bodyPr>
          <a:lstStyle/>
          <a:p>
            <a:pPr indent="0" lvl="0" marL="0" rtl="0" algn="ctr">
              <a:spcBef>
                <a:spcPts val="0"/>
              </a:spcBef>
              <a:spcAft>
                <a:spcPts val="0"/>
              </a:spcAft>
              <a:buNone/>
            </a:pPr>
            <a:r>
              <a:rPr lang="en"/>
              <a:t>14,008</a:t>
            </a:r>
            <a:endParaRPr/>
          </a:p>
        </p:txBody>
      </p:sp>
      <p:sp>
        <p:nvSpPr>
          <p:cNvPr id="1160" name="Google Shape;1160;p55"/>
          <p:cNvSpPr txBox="1"/>
          <p:nvPr>
            <p:ph idx="1" type="subTitle"/>
          </p:nvPr>
        </p:nvSpPr>
        <p:spPr>
          <a:xfrm>
            <a:off x="2324100" y="3069625"/>
            <a:ext cx="4495800" cy="399900"/>
          </a:xfrm>
          <a:prstGeom prst="rect">
            <a:avLst/>
          </a:prstGeom>
        </p:spPr>
        <p:txBody>
          <a:bodyPr anchorCtr="0" anchor="t" bIns="91425" lIns="0" spcFirstLastPara="1" rIns="0" wrap="square" tIns="91425">
            <a:noAutofit/>
          </a:bodyPr>
          <a:lstStyle/>
          <a:p>
            <a:pPr indent="0" lvl="0" marL="0" rtl="0" algn="ctr">
              <a:spcBef>
                <a:spcPts val="0"/>
              </a:spcBef>
              <a:spcAft>
                <a:spcPts val="1600"/>
              </a:spcAft>
              <a:buNone/>
            </a:pPr>
            <a:r>
              <a:rPr lang="en"/>
              <a:t>Big numbers catch your audience’s attention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56"/>
          <p:cNvSpPr txBox="1"/>
          <p:nvPr>
            <p:ph type="title"/>
          </p:nvPr>
        </p:nvSpPr>
        <p:spPr>
          <a:xfrm>
            <a:off x="1963950" y="2981575"/>
            <a:ext cx="5216100" cy="5274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Welcome!</a:t>
            </a:r>
            <a:endParaRPr/>
          </a:p>
        </p:txBody>
      </p:sp>
      <p:sp>
        <p:nvSpPr>
          <p:cNvPr id="1166" name="Google Shape;1166;p56"/>
          <p:cNvSpPr txBox="1"/>
          <p:nvPr>
            <p:ph idx="1" type="subTitle"/>
          </p:nvPr>
        </p:nvSpPr>
        <p:spPr>
          <a:xfrm>
            <a:off x="1963925" y="3502925"/>
            <a:ext cx="5216100" cy="449700"/>
          </a:xfrm>
          <a:prstGeom prst="rect">
            <a:avLst/>
          </a:prstGeom>
        </p:spPr>
        <p:txBody>
          <a:bodyPr anchorCtr="0" anchor="t" bIns="91425" lIns="0" spcFirstLastPara="1" rIns="0" wrap="square" tIns="91425">
            <a:noAutofit/>
          </a:bodyPr>
          <a:lstStyle/>
          <a:p>
            <a:pPr indent="0" lvl="0" marL="0" rtl="0" algn="ctr">
              <a:spcBef>
                <a:spcPts val="0"/>
              </a:spcBef>
              <a:spcAft>
                <a:spcPts val="0"/>
              </a:spcAft>
              <a:buClr>
                <a:schemeClr val="dk1"/>
              </a:buClr>
              <a:buSzPts val="1100"/>
              <a:buFont typeface="Arial"/>
              <a:buNone/>
            </a:pPr>
            <a:r>
              <a:rPr lang="en"/>
              <a:t>You can enter a subtitle here if you need it</a:t>
            </a:r>
            <a:endParaRPr/>
          </a:p>
        </p:txBody>
      </p:sp>
      <p:sp>
        <p:nvSpPr>
          <p:cNvPr id="1167" name="Google Shape;1167;p56"/>
          <p:cNvSpPr txBox="1"/>
          <p:nvPr>
            <p:ph idx="2" type="title"/>
          </p:nvPr>
        </p:nvSpPr>
        <p:spPr>
          <a:xfrm>
            <a:off x="3502350" y="1571875"/>
            <a:ext cx="2139300" cy="1171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1" name="Shape 1171"/>
        <p:cNvGrpSpPr/>
        <p:nvPr/>
      </p:nvGrpSpPr>
      <p:grpSpPr>
        <a:xfrm>
          <a:off x="0" y="0"/>
          <a:ext cx="0" cy="0"/>
          <a:chOff x="0" y="0"/>
          <a:chExt cx="0" cy="0"/>
        </a:xfrm>
      </p:grpSpPr>
      <p:sp>
        <p:nvSpPr>
          <p:cNvPr id="1172" name="Google Shape;1172;p57"/>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Welcome!</a:t>
            </a:r>
            <a:endParaRPr/>
          </a:p>
        </p:txBody>
      </p:sp>
      <p:sp>
        <p:nvSpPr>
          <p:cNvPr id="1173" name="Google Shape;1173;p57"/>
          <p:cNvSpPr txBox="1"/>
          <p:nvPr>
            <p:ph idx="1" type="subTitle"/>
          </p:nvPr>
        </p:nvSpPr>
        <p:spPr>
          <a:xfrm>
            <a:off x="5264250" y="1679450"/>
            <a:ext cx="2114400" cy="399900"/>
          </a:xfrm>
          <a:prstGeom prst="rect">
            <a:avLst/>
          </a:prstGeom>
        </p:spPr>
        <p:txBody>
          <a:bodyPr anchorCtr="0" anchor="t" bIns="91425" lIns="0" spcFirstLastPara="1" rIns="0" wrap="square" tIns="91425">
            <a:noAutofit/>
          </a:bodyPr>
          <a:lstStyle/>
          <a:p>
            <a:pPr indent="0" lvl="0" marL="0" rtl="0" algn="r">
              <a:spcBef>
                <a:spcPts val="0"/>
              </a:spcBef>
              <a:spcAft>
                <a:spcPts val="1600"/>
              </a:spcAft>
              <a:buNone/>
            </a:pPr>
            <a:r>
              <a:rPr lang="en"/>
              <a:t>Sarah Doe</a:t>
            </a:r>
            <a:endParaRPr/>
          </a:p>
        </p:txBody>
      </p:sp>
      <p:sp>
        <p:nvSpPr>
          <p:cNvPr id="1174" name="Google Shape;1174;p57"/>
          <p:cNvSpPr txBox="1"/>
          <p:nvPr>
            <p:ph idx="2" type="subTitle"/>
          </p:nvPr>
        </p:nvSpPr>
        <p:spPr>
          <a:xfrm>
            <a:off x="5264250" y="2100050"/>
            <a:ext cx="2114400" cy="669600"/>
          </a:xfrm>
          <a:prstGeom prst="rect">
            <a:avLst/>
          </a:prstGeom>
        </p:spPr>
        <p:txBody>
          <a:bodyPr anchorCtr="0" anchor="ctr" bIns="91425" lIns="0" spcFirstLastPara="1" rIns="0" wrap="square" tIns="91425">
            <a:noAutofit/>
          </a:bodyPr>
          <a:lstStyle/>
          <a:p>
            <a:pPr indent="0" lvl="0" marL="0" rtl="0" algn="r">
              <a:spcBef>
                <a:spcPts val="0"/>
              </a:spcBef>
              <a:spcAft>
                <a:spcPts val="0"/>
              </a:spcAft>
              <a:buNone/>
            </a:pPr>
            <a:r>
              <a:rPr lang="en"/>
              <a:t>Venus has a beautiful name and is the second planet from the Sun</a:t>
            </a:r>
            <a:endParaRPr/>
          </a:p>
        </p:txBody>
      </p:sp>
      <p:pic>
        <p:nvPicPr>
          <p:cNvPr id="1175" name="Google Shape;1175;p57"/>
          <p:cNvPicPr preferRelativeResize="0"/>
          <p:nvPr/>
        </p:nvPicPr>
        <p:blipFill rotWithShape="1">
          <a:blip r:embed="rId3">
            <a:alphaModFix/>
          </a:blip>
          <a:srcRect b="4138" l="7461" r="16556" t="-375"/>
          <a:stretch/>
        </p:blipFill>
        <p:spPr>
          <a:xfrm>
            <a:off x="1545250" y="1679450"/>
            <a:ext cx="3234450" cy="2731250"/>
          </a:xfrm>
          <a:prstGeom prst="rect">
            <a:avLst/>
          </a:prstGeom>
          <a:noFill/>
          <a:ln>
            <a:noFill/>
          </a:ln>
        </p:spPr>
      </p:pic>
      <p:sp>
        <p:nvSpPr>
          <p:cNvPr id="1176" name="Google Shape;1176;p57"/>
          <p:cNvSpPr/>
          <p:nvPr/>
        </p:nvSpPr>
        <p:spPr>
          <a:xfrm>
            <a:off x="1354500" y="1679450"/>
            <a:ext cx="3503176" cy="2731250"/>
          </a:xfrm>
          <a:custGeom>
            <a:rect b="b" l="l" r="r" t="t"/>
            <a:pathLst>
              <a:path extrusionOk="0" h="208931" w="154240">
                <a:moveTo>
                  <a:pt x="8872" y="3956"/>
                </a:moveTo>
                <a:cubicBezTo>
                  <a:pt x="8353" y="4056"/>
                  <a:pt x="7993" y="4496"/>
                  <a:pt x="7973" y="5015"/>
                </a:cubicBezTo>
                <a:lnTo>
                  <a:pt x="7134" y="46877"/>
                </a:lnTo>
                <a:lnTo>
                  <a:pt x="7993" y="3956"/>
                </a:lnTo>
                <a:close/>
                <a:moveTo>
                  <a:pt x="5755" y="87501"/>
                </a:moveTo>
                <a:lnTo>
                  <a:pt x="5755" y="87501"/>
                </a:lnTo>
                <a:cubicBezTo>
                  <a:pt x="5575" y="92376"/>
                  <a:pt x="5395" y="97052"/>
                  <a:pt x="5215" y="101548"/>
                </a:cubicBezTo>
                <a:cubicBezTo>
                  <a:pt x="4356" y="123308"/>
                  <a:pt x="3417" y="142711"/>
                  <a:pt x="2378" y="160375"/>
                </a:cubicBezTo>
                <a:cubicBezTo>
                  <a:pt x="2318" y="157897"/>
                  <a:pt x="2338" y="155439"/>
                  <a:pt x="2398" y="152941"/>
                </a:cubicBezTo>
                <a:cubicBezTo>
                  <a:pt x="3257" y="131820"/>
                  <a:pt x="4036" y="110420"/>
                  <a:pt x="4776" y="87561"/>
                </a:cubicBezTo>
                <a:lnTo>
                  <a:pt x="5295" y="87581"/>
                </a:lnTo>
                <a:cubicBezTo>
                  <a:pt x="5455" y="87581"/>
                  <a:pt x="5615" y="87541"/>
                  <a:pt x="5755" y="87501"/>
                </a:cubicBezTo>
                <a:close/>
                <a:moveTo>
                  <a:pt x="150023" y="4176"/>
                </a:moveTo>
                <a:lnTo>
                  <a:pt x="149604" y="38145"/>
                </a:lnTo>
                <a:lnTo>
                  <a:pt x="149404" y="52492"/>
                </a:lnTo>
                <a:cubicBezTo>
                  <a:pt x="149324" y="62743"/>
                  <a:pt x="149324" y="72254"/>
                  <a:pt x="149464" y="81546"/>
                </a:cubicBezTo>
                <a:cubicBezTo>
                  <a:pt x="149464" y="82160"/>
                  <a:pt x="149973" y="82628"/>
                  <a:pt x="150557" y="82628"/>
                </a:cubicBezTo>
                <a:cubicBezTo>
                  <a:pt x="150658" y="82628"/>
                  <a:pt x="150760" y="82614"/>
                  <a:pt x="150863" y="82585"/>
                </a:cubicBezTo>
                <a:lnTo>
                  <a:pt x="150863" y="82585"/>
                </a:lnTo>
                <a:lnTo>
                  <a:pt x="149104" y="185432"/>
                </a:lnTo>
                <a:lnTo>
                  <a:pt x="148685" y="206753"/>
                </a:lnTo>
                <a:lnTo>
                  <a:pt x="143429" y="206693"/>
                </a:lnTo>
                <a:lnTo>
                  <a:pt x="134777" y="206273"/>
                </a:lnTo>
                <a:lnTo>
                  <a:pt x="57987" y="205674"/>
                </a:lnTo>
                <a:cubicBezTo>
                  <a:pt x="53991" y="205434"/>
                  <a:pt x="49775" y="205214"/>
                  <a:pt x="45499" y="205034"/>
                </a:cubicBezTo>
                <a:cubicBezTo>
                  <a:pt x="38165" y="204734"/>
                  <a:pt x="30572" y="204515"/>
                  <a:pt x="22340" y="204415"/>
                </a:cubicBezTo>
                <a:cubicBezTo>
                  <a:pt x="22260" y="203755"/>
                  <a:pt x="21840" y="203176"/>
                  <a:pt x="21501" y="202696"/>
                </a:cubicBezTo>
                <a:cubicBezTo>
                  <a:pt x="21401" y="202556"/>
                  <a:pt x="21261" y="202337"/>
                  <a:pt x="21161" y="202177"/>
                </a:cubicBezTo>
                <a:cubicBezTo>
                  <a:pt x="21837" y="201794"/>
                  <a:pt x="24171" y="201336"/>
                  <a:pt x="31444" y="201336"/>
                </a:cubicBezTo>
                <a:cubicBezTo>
                  <a:pt x="34052" y="201336"/>
                  <a:pt x="37294" y="201395"/>
                  <a:pt x="41322" y="201537"/>
                </a:cubicBezTo>
                <a:cubicBezTo>
                  <a:pt x="41334" y="201538"/>
                  <a:pt x="41346" y="201538"/>
                  <a:pt x="41358" y="201538"/>
                </a:cubicBezTo>
                <a:cubicBezTo>
                  <a:pt x="41962" y="201538"/>
                  <a:pt x="42461" y="201046"/>
                  <a:pt x="42461" y="200438"/>
                </a:cubicBezTo>
                <a:lnTo>
                  <a:pt x="42481" y="198820"/>
                </a:lnTo>
                <a:cubicBezTo>
                  <a:pt x="42481" y="198240"/>
                  <a:pt x="42042" y="197761"/>
                  <a:pt x="41462" y="197701"/>
                </a:cubicBezTo>
                <a:cubicBezTo>
                  <a:pt x="38525" y="197501"/>
                  <a:pt x="35688" y="197241"/>
                  <a:pt x="32910" y="196981"/>
                </a:cubicBezTo>
                <a:lnTo>
                  <a:pt x="11330" y="196722"/>
                </a:lnTo>
                <a:lnTo>
                  <a:pt x="11410" y="193664"/>
                </a:lnTo>
                <a:cubicBezTo>
                  <a:pt x="11410" y="193285"/>
                  <a:pt x="11210" y="192905"/>
                  <a:pt x="10890" y="192705"/>
                </a:cubicBezTo>
                <a:lnTo>
                  <a:pt x="10730" y="192605"/>
                </a:lnTo>
                <a:cubicBezTo>
                  <a:pt x="10542" y="192478"/>
                  <a:pt x="10332" y="192419"/>
                  <a:pt x="10125" y="192419"/>
                </a:cubicBezTo>
                <a:cubicBezTo>
                  <a:pt x="9650" y="192419"/>
                  <a:pt x="9191" y="192730"/>
                  <a:pt x="9052" y="193245"/>
                </a:cubicBezTo>
                <a:cubicBezTo>
                  <a:pt x="8472" y="195463"/>
                  <a:pt x="7973" y="196262"/>
                  <a:pt x="7753" y="196542"/>
                </a:cubicBezTo>
                <a:cubicBezTo>
                  <a:pt x="7413" y="196182"/>
                  <a:pt x="6554" y="194823"/>
                  <a:pt x="5515" y="190108"/>
                </a:cubicBezTo>
                <a:cubicBezTo>
                  <a:pt x="5175" y="188030"/>
                  <a:pt x="4776" y="185732"/>
                  <a:pt x="4396" y="183174"/>
                </a:cubicBezTo>
                <a:lnTo>
                  <a:pt x="4776" y="177179"/>
                </a:lnTo>
                <a:cubicBezTo>
                  <a:pt x="6015" y="155579"/>
                  <a:pt x="6674" y="134198"/>
                  <a:pt x="7393" y="111559"/>
                </a:cubicBezTo>
                <a:cubicBezTo>
                  <a:pt x="7913" y="95254"/>
                  <a:pt x="8432" y="78369"/>
                  <a:pt x="9212" y="60845"/>
                </a:cubicBezTo>
                <a:cubicBezTo>
                  <a:pt x="9491" y="55250"/>
                  <a:pt x="9751" y="49175"/>
                  <a:pt x="9991" y="42781"/>
                </a:cubicBezTo>
                <a:lnTo>
                  <a:pt x="10670" y="6674"/>
                </a:lnTo>
                <a:lnTo>
                  <a:pt x="137055" y="6174"/>
                </a:lnTo>
                <a:cubicBezTo>
                  <a:pt x="137655" y="6154"/>
                  <a:pt x="138134" y="5675"/>
                  <a:pt x="138154" y="5075"/>
                </a:cubicBezTo>
                <a:lnTo>
                  <a:pt x="138134" y="5075"/>
                </a:lnTo>
                <a:cubicBezTo>
                  <a:pt x="138134" y="4736"/>
                  <a:pt x="137974" y="4416"/>
                  <a:pt x="137715" y="4216"/>
                </a:cubicBezTo>
                <a:lnTo>
                  <a:pt x="150023" y="4176"/>
                </a:lnTo>
                <a:close/>
                <a:moveTo>
                  <a:pt x="153121" y="0"/>
                </a:moveTo>
                <a:lnTo>
                  <a:pt x="5735" y="540"/>
                </a:lnTo>
                <a:cubicBezTo>
                  <a:pt x="5135" y="559"/>
                  <a:pt x="4656" y="1019"/>
                  <a:pt x="4636" y="1619"/>
                </a:cubicBezTo>
                <a:lnTo>
                  <a:pt x="3597" y="53831"/>
                </a:lnTo>
                <a:lnTo>
                  <a:pt x="2698" y="83904"/>
                </a:lnTo>
                <a:cubicBezTo>
                  <a:pt x="2678" y="84503"/>
                  <a:pt x="3137" y="85003"/>
                  <a:pt x="3757" y="85023"/>
                </a:cubicBezTo>
                <a:cubicBezTo>
                  <a:pt x="3785" y="85026"/>
                  <a:pt x="3813" y="85028"/>
                  <a:pt x="3842" y="85028"/>
                </a:cubicBezTo>
                <a:cubicBezTo>
                  <a:pt x="3973" y="85028"/>
                  <a:pt x="4105" y="84992"/>
                  <a:pt x="4236" y="84943"/>
                </a:cubicBezTo>
                <a:lnTo>
                  <a:pt x="4236" y="85343"/>
                </a:lnTo>
                <a:lnTo>
                  <a:pt x="3737" y="85343"/>
                </a:lnTo>
                <a:cubicBezTo>
                  <a:pt x="3137" y="85343"/>
                  <a:pt x="2618" y="85802"/>
                  <a:pt x="2618" y="86422"/>
                </a:cubicBezTo>
                <a:cubicBezTo>
                  <a:pt x="1858" y="109661"/>
                  <a:pt x="1079" y="131401"/>
                  <a:pt x="200" y="152861"/>
                </a:cubicBezTo>
                <a:cubicBezTo>
                  <a:pt x="0" y="160954"/>
                  <a:pt x="380" y="169047"/>
                  <a:pt x="1359" y="177099"/>
                </a:cubicBezTo>
                <a:cubicBezTo>
                  <a:pt x="1417" y="177646"/>
                  <a:pt x="1877" y="178059"/>
                  <a:pt x="2438" y="178059"/>
                </a:cubicBezTo>
                <a:cubicBezTo>
                  <a:pt x="2451" y="178059"/>
                  <a:pt x="2465" y="178059"/>
                  <a:pt x="2478" y="178059"/>
                </a:cubicBezTo>
                <a:lnTo>
                  <a:pt x="2518" y="178059"/>
                </a:lnTo>
                <a:lnTo>
                  <a:pt x="2198" y="183154"/>
                </a:lnTo>
                <a:cubicBezTo>
                  <a:pt x="2178" y="183234"/>
                  <a:pt x="2178" y="183314"/>
                  <a:pt x="2198" y="183394"/>
                </a:cubicBezTo>
                <a:cubicBezTo>
                  <a:pt x="2598" y="186011"/>
                  <a:pt x="2997" y="188369"/>
                  <a:pt x="3357" y="190467"/>
                </a:cubicBezTo>
                <a:cubicBezTo>
                  <a:pt x="3357" y="190487"/>
                  <a:pt x="3377" y="190627"/>
                  <a:pt x="3377" y="190647"/>
                </a:cubicBezTo>
                <a:cubicBezTo>
                  <a:pt x="4976" y="197821"/>
                  <a:pt x="6474" y="198820"/>
                  <a:pt x="7733" y="198840"/>
                </a:cubicBezTo>
                <a:cubicBezTo>
                  <a:pt x="7754" y="198840"/>
                  <a:pt x="7775" y="198841"/>
                  <a:pt x="7796" y="198841"/>
                </a:cubicBezTo>
                <a:cubicBezTo>
                  <a:pt x="8314" y="198841"/>
                  <a:pt x="8827" y="198604"/>
                  <a:pt x="9192" y="198220"/>
                </a:cubicBezTo>
                <a:cubicBezTo>
                  <a:pt x="9252" y="198360"/>
                  <a:pt x="9332" y="198480"/>
                  <a:pt x="9432" y="198580"/>
                </a:cubicBezTo>
                <a:cubicBezTo>
                  <a:pt x="9631" y="198780"/>
                  <a:pt x="9911" y="198900"/>
                  <a:pt x="10211" y="198920"/>
                </a:cubicBezTo>
                <a:lnTo>
                  <a:pt x="29753" y="199139"/>
                </a:lnTo>
                <a:cubicBezTo>
                  <a:pt x="21041" y="199239"/>
                  <a:pt x="19662" y="200139"/>
                  <a:pt x="19103" y="201218"/>
                </a:cubicBezTo>
                <a:cubicBezTo>
                  <a:pt x="18523" y="202277"/>
                  <a:pt x="19243" y="203316"/>
                  <a:pt x="19722" y="203995"/>
                </a:cubicBezTo>
                <a:cubicBezTo>
                  <a:pt x="19822" y="204135"/>
                  <a:pt x="19982" y="204335"/>
                  <a:pt x="20082" y="204495"/>
                </a:cubicBezTo>
                <a:lnTo>
                  <a:pt x="20062" y="204495"/>
                </a:lnTo>
                <a:cubicBezTo>
                  <a:pt x="19003" y="204994"/>
                  <a:pt x="19362" y="206553"/>
                  <a:pt x="20521" y="206573"/>
                </a:cubicBezTo>
                <a:cubicBezTo>
                  <a:pt x="29433" y="206673"/>
                  <a:pt x="37566" y="206892"/>
                  <a:pt x="45419" y="207232"/>
                </a:cubicBezTo>
                <a:cubicBezTo>
                  <a:pt x="49675" y="207412"/>
                  <a:pt x="53871" y="207632"/>
                  <a:pt x="57847" y="207872"/>
                </a:cubicBezTo>
                <a:lnTo>
                  <a:pt x="129063" y="208151"/>
                </a:lnTo>
                <a:lnTo>
                  <a:pt x="143370" y="208851"/>
                </a:lnTo>
                <a:lnTo>
                  <a:pt x="149764" y="208931"/>
                </a:lnTo>
                <a:cubicBezTo>
                  <a:pt x="150363" y="208931"/>
                  <a:pt x="150863" y="208451"/>
                  <a:pt x="150883" y="207852"/>
                </a:cubicBezTo>
                <a:lnTo>
                  <a:pt x="151302" y="185452"/>
                </a:lnTo>
                <a:lnTo>
                  <a:pt x="154240" y="1119"/>
                </a:lnTo>
                <a:cubicBezTo>
                  <a:pt x="154240" y="939"/>
                  <a:pt x="154200" y="779"/>
                  <a:pt x="154120" y="619"/>
                </a:cubicBezTo>
                <a:cubicBezTo>
                  <a:pt x="154060" y="520"/>
                  <a:pt x="154000" y="420"/>
                  <a:pt x="153920" y="340"/>
                </a:cubicBezTo>
                <a:cubicBezTo>
                  <a:pt x="153700" y="120"/>
                  <a:pt x="153420" y="0"/>
                  <a:pt x="15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pic>
        <p:nvPicPr>
          <p:cNvPr id="1181" name="Google Shape;1181;p58"/>
          <p:cNvPicPr preferRelativeResize="0"/>
          <p:nvPr/>
        </p:nvPicPr>
        <p:blipFill rotWithShape="1">
          <a:blip r:embed="rId3">
            <a:alphaModFix/>
          </a:blip>
          <a:srcRect b="36241" l="2296" r="0" t="8020"/>
          <a:stretch/>
        </p:blipFill>
        <p:spPr>
          <a:xfrm flipH="1">
            <a:off x="4341625" y="1761000"/>
            <a:ext cx="3314625" cy="2649700"/>
          </a:xfrm>
          <a:prstGeom prst="rect">
            <a:avLst/>
          </a:prstGeom>
          <a:noFill/>
          <a:ln>
            <a:noFill/>
          </a:ln>
        </p:spPr>
      </p:pic>
      <p:sp>
        <p:nvSpPr>
          <p:cNvPr id="1182" name="Google Shape;1182;p58"/>
          <p:cNvSpPr/>
          <p:nvPr/>
        </p:nvSpPr>
        <p:spPr>
          <a:xfrm>
            <a:off x="4231050" y="1679450"/>
            <a:ext cx="3503176" cy="2731250"/>
          </a:xfrm>
          <a:custGeom>
            <a:rect b="b" l="l" r="r" t="t"/>
            <a:pathLst>
              <a:path extrusionOk="0" h="208931" w="154240">
                <a:moveTo>
                  <a:pt x="8872" y="3956"/>
                </a:moveTo>
                <a:cubicBezTo>
                  <a:pt x="8353" y="4056"/>
                  <a:pt x="7993" y="4496"/>
                  <a:pt x="7973" y="5015"/>
                </a:cubicBezTo>
                <a:lnTo>
                  <a:pt x="7134" y="46877"/>
                </a:lnTo>
                <a:lnTo>
                  <a:pt x="7993" y="3956"/>
                </a:lnTo>
                <a:close/>
                <a:moveTo>
                  <a:pt x="5755" y="87501"/>
                </a:moveTo>
                <a:lnTo>
                  <a:pt x="5755" y="87501"/>
                </a:lnTo>
                <a:cubicBezTo>
                  <a:pt x="5575" y="92376"/>
                  <a:pt x="5395" y="97052"/>
                  <a:pt x="5215" y="101548"/>
                </a:cubicBezTo>
                <a:cubicBezTo>
                  <a:pt x="4356" y="123308"/>
                  <a:pt x="3417" y="142711"/>
                  <a:pt x="2378" y="160375"/>
                </a:cubicBezTo>
                <a:cubicBezTo>
                  <a:pt x="2318" y="157897"/>
                  <a:pt x="2338" y="155439"/>
                  <a:pt x="2398" y="152941"/>
                </a:cubicBezTo>
                <a:cubicBezTo>
                  <a:pt x="3257" y="131820"/>
                  <a:pt x="4036" y="110420"/>
                  <a:pt x="4776" y="87561"/>
                </a:cubicBezTo>
                <a:lnTo>
                  <a:pt x="5295" y="87581"/>
                </a:lnTo>
                <a:cubicBezTo>
                  <a:pt x="5455" y="87581"/>
                  <a:pt x="5615" y="87541"/>
                  <a:pt x="5755" y="87501"/>
                </a:cubicBezTo>
                <a:close/>
                <a:moveTo>
                  <a:pt x="150023" y="4176"/>
                </a:moveTo>
                <a:lnTo>
                  <a:pt x="149604" y="38145"/>
                </a:lnTo>
                <a:lnTo>
                  <a:pt x="149404" y="52492"/>
                </a:lnTo>
                <a:cubicBezTo>
                  <a:pt x="149324" y="62743"/>
                  <a:pt x="149324" y="72254"/>
                  <a:pt x="149464" y="81546"/>
                </a:cubicBezTo>
                <a:cubicBezTo>
                  <a:pt x="149464" y="82160"/>
                  <a:pt x="149973" y="82628"/>
                  <a:pt x="150557" y="82628"/>
                </a:cubicBezTo>
                <a:cubicBezTo>
                  <a:pt x="150658" y="82628"/>
                  <a:pt x="150760" y="82614"/>
                  <a:pt x="150863" y="82585"/>
                </a:cubicBezTo>
                <a:lnTo>
                  <a:pt x="150863" y="82585"/>
                </a:lnTo>
                <a:lnTo>
                  <a:pt x="149104" y="185432"/>
                </a:lnTo>
                <a:lnTo>
                  <a:pt x="148685" y="206753"/>
                </a:lnTo>
                <a:lnTo>
                  <a:pt x="143429" y="206693"/>
                </a:lnTo>
                <a:lnTo>
                  <a:pt x="134777" y="206273"/>
                </a:lnTo>
                <a:lnTo>
                  <a:pt x="57987" y="205674"/>
                </a:lnTo>
                <a:cubicBezTo>
                  <a:pt x="53991" y="205434"/>
                  <a:pt x="49775" y="205214"/>
                  <a:pt x="45499" y="205034"/>
                </a:cubicBezTo>
                <a:cubicBezTo>
                  <a:pt x="38165" y="204734"/>
                  <a:pt x="30572" y="204515"/>
                  <a:pt x="22340" y="204415"/>
                </a:cubicBezTo>
                <a:cubicBezTo>
                  <a:pt x="22260" y="203755"/>
                  <a:pt x="21840" y="203176"/>
                  <a:pt x="21501" y="202696"/>
                </a:cubicBezTo>
                <a:cubicBezTo>
                  <a:pt x="21401" y="202556"/>
                  <a:pt x="21261" y="202337"/>
                  <a:pt x="21161" y="202177"/>
                </a:cubicBezTo>
                <a:cubicBezTo>
                  <a:pt x="21837" y="201794"/>
                  <a:pt x="24171" y="201336"/>
                  <a:pt x="31444" y="201336"/>
                </a:cubicBezTo>
                <a:cubicBezTo>
                  <a:pt x="34052" y="201336"/>
                  <a:pt x="37294" y="201395"/>
                  <a:pt x="41322" y="201537"/>
                </a:cubicBezTo>
                <a:cubicBezTo>
                  <a:pt x="41334" y="201538"/>
                  <a:pt x="41346" y="201538"/>
                  <a:pt x="41358" y="201538"/>
                </a:cubicBezTo>
                <a:cubicBezTo>
                  <a:pt x="41962" y="201538"/>
                  <a:pt x="42461" y="201046"/>
                  <a:pt x="42461" y="200438"/>
                </a:cubicBezTo>
                <a:lnTo>
                  <a:pt x="42481" y="198820"/>
                </a:lnTo>
                <a:cubicBezTo>
                  <a:pt x="42481" y="198240"/>
                  <a:pt x="42042" y="197761"/>
                  <a:pt x="41462" y="197701"/>
                </a:cubicBezTo>
                <a:cubicBezTo>
                  <a:pt x="38525" y="197501"/>
                  <a:pt x="35688" y="197241"/>
                  <a:pt x="32910" y="196981"/>
                </a:cubicBezTo>
                <a:lnTo>
                  <a:pt x="11330" y="196722"/>
                </a:lnTo>
                <a:lnTo>
                  <a:pt x="11410" y="193664"/>
                </a:lnTo>
                <a:cubicBezTo>
                  <a:pt x="11410" y="193285"/>
                  <a:pt x="11210" y="192905"/>
                  <a:pt x="10890" y="192705"/>
                </a:cubicBezTo>
                <a:lnTo>
                  <a:pt x="10730" y="192605"/>
                </a:lnTo>
                <a:cubicBezTo>
                  <a:pt x="10542" y="192478"/>
                  <a:pt x="10332" y="192419"/>
                  <a:pt x="10125" y="192419"/>
                </a:cubicBezTo>
                <a:cubicBezTo>
                  <a:pt x="9650" y="192419"/>
                  <a:pt x="9191" y="192730"/>
                  <a:pt x="9052" y="193245"/>
                </a:cubicBezTo>
                <a:cubicBezTo>
                  <a:pt x="8472" y="195463"/>
                  <a:pt x="7973" y="196262"/>
                  <a:pt x="7753" y="196542"/>
                </a:cubicBezTo>
                <a:cubicBezTo>
                  <a:pt x="7413" y="196182"/>
                  <a:pt x="6554" y="194823"/>
                  <a:pt x="5515" y="190108"/>
                </a:cubicBezTo>
                <a:cubicBezTo>
                  <a:pt x="5175" y="188030"/>
                  <a:pt x="4776" y="185732"/>
                  <a:pt x="4396" y="183174"/>
                </a:cubicBezTo>
                <a:lnTo>
                  <a:pt x="4776" y="177179"/>
                </a:lnTo>
                <a:cubicBezTo>
                  <a:pt x="6015" y="155579"/>
                  <a:pt x="6674" y="134198"/>
                  <a:pt x="7393" y="111559"/>
                </a:cubicBezTo>
                <a:cubicBezTo>
                  <a:pt x="7913" y="95254"/>
                  <a:pt x="8432" y="78369"/>
                  <a:pt x="9212" y="60845"/>
                </a:cubicBezTo>
                <a:cubicBezTo>
                  <a:pt x="9491" y="55250"/>
                  <a:pt x="9751" y="49175"/>
                  <a:pt x="9991" y="42781"/>
                </a:cubicBezTo>
                <a:lnTo>
                  <a:pt x="10670" y="6674"/>
                </a:lnTo>
                <a:lnTo>
                  <a:pt x="137055" y="6174"/>
                </a:lnTo>
                <a:cubicBezTo>
                  <a:pt x="137655" y="6154"/>
                  <a:pt x="138134" y="5675"/>
                  <a:pt x="138154" y="5075"/>
                </a:cubicBezTo>
                <a:lnTo>
                  <a:pt x="138134" y="5075"/>
                </a:lnTo>
                <a:cubicBezTo>
                  <a:pt x="138134" y="4736"/>
                  <a:pt x="137974" y="4416"/>
                  <a:pt x="137715" y="4216"/>
                </a:cubicBezTo>
                <a:lnTo>
                  <a:pt x="150023" y="4176"/>
                </a:lnTo>
                <a:close/>
                <a:moveTo>
                  <a:pt x="153121" y="0"/>
                </a:moveTo>
                <a:lnTo>
                  <a:pt x="5735" y="540"/>
                </a:lnTo>
                <a:cubicBezTo>
                  <a:pt x="5135" y="559"/>
                  <a:pt x="4656" y="1019"/>
                  <a:pt x="4636" y="1619"/>
                </a:cubicBezTo>
                <a:lnTo>
                  <a:pt x="3597" y="53831"/>
                </a:lnTo>
                <a:lnTo>
                  <a:pt x="2698" y="83904"/>
                </a:lnTo>
                <a:cubicBezTo>
                  <a:pt x="2678" y="84503"/>
                  <a:pt x="3137" y="85003"/>
                  <a:pt x="3757" y="85023"/>
                </a:cubicBezTo>
                <a:cubicBezTo>
                  <a:pt x="3785" y="85026"/>
                  <a:pt x="3813" y="85028"/>
                  <a:pt x="3842" y="85028"/>
                </a:cubicBezTo>
                <a:cubicBezTo>
                  <a:pt x="3973" y="85028"/>
                  <a:pt x="4105" y="84992"/>
                  <a:pt x="4236" y="84943"/>
                </a:cubicBezTo>
                <a:lnTo>
                  <a:pt x="4236" y="85343"/>
                </a:lnTo>
                <a:lnTo>
                  <a:pt x="3737" y="85343"/>
                </a:lnTo>
                <a:cubicBezTo>
                  <a:pt x="3137" y="85343"/>
                  <a:pt x="2618" y="85802"/>
                  <a:pt x="2618" y="86422"/>
                </a:cubicBezTo>
                <a:cubicBezTo>
                  <a:pt x="1858" y="109661"/>
                  <a:pt x="1079" y="131401"/>
                  <a:pt x="200" y="152861"/>
                </a:cubicBezTo>
                <a:cubicBezTo>
                  <a:pt x="0" y="160954"/>
                  <a:pt x="380" y="169047"/>
                  <a:pt x="1359" y="177099"/>
                </a:cubicBezTo>
                <a:cubicBezTo>
                  <a:pt x="1417" y="177646"/>
                  <a:pt x="1877" y="178059"/>
                  <a:pt x="2438" y="178059"/>
                </a:cubicBezTo>
                <a:cubicBezTo>
                  <a:pt x="2451" y="178059"/>
                  <a:pt x="2465" y="178059"/>
                  <a:pt x="2478" y="178059"/>
                </a:cubicBezTo>
                <a:lnTo>
                  <a:pt x="2518" y="178059"/>
                </a:lnTo>
                <a:lnTo>
                  <a:pt x="2198" y="183154"/>
                </a:lnTo>
                <a:cubicBezTo>
                  <a:pt x="2178" y="183234"/>
                  <a:pt x="2178" y="183314"/>
                  <a:pt x="2198" y="183394"/>
                </a:cubicBezTo>
                <a:cubicBezTo>
                  <a:pt x="2598" y="186011"/>
                  <a:pt x="2997" y="188369"/>
                  <a:pt x="3357" y="190467"/>
                </a:cubicBezTo>
                <a:cubicBezTo>
                  <a:pt x="3357" y="190487"/>
                  <a:pt x="3377" y="190627"/>
                  <a:pt x="3377" y="190647"/>
                </a:cubicBezTo>
                <a:cubicBezTo>
                  <a:pt x="4976" y="197821"/>
                  <a:pt x="6474" y="198820"/>
                  <a:pt x="7733" y="198840"/>
                </a:cubicBezTo>
                <a:cubicBezTo>
                  <a:pt x="7754" y="198840"/>
                  <a:pt x="7775" y="198841"/>
                  <a:pt x="7796" y="198841"/>
                </a:cubicBezTo>
                <a:cubicBezTo>
                  <a:pt x="8314" y="198841"/>
                  <a:pt x="8827" y="198604"/>
                  <a:pt x="9192" y="198220"/>
                </a:cubicBezTo>
                <a:cubicBezTo>
                  <a:pt x="9252" y="198360"/>
                  <a:pt x="9332" y="198480"/>
                  <a:pt x="9432" y="198580"/>
                </a:cubicBezTo>
                <a:cubicBezTo>
                  <a:pt x="9631" y="198780"/>
                  <a:pt x="9911" y="198900"/>
                  <a:pt x="10211" y="198920"/>
                </a:cubicBezTo>
                <a:lnTo>
                  <a:pt x="29753" y="199139"/>
                </a:lnTo>
                <a:cubicBezTo>
                  <a:pt x="21041" y="199239"/>
                  <a:pt x="19662" y="200139"/>
                  <a:pt x="19103" y="201218"/>
                </a:cubicBezTo>
                <a:cubicBezTo>
                  <a:pt x="18523" y="202277"/>
                  <a:pt x="19243" y="203316"/>
                  <a:pt x="19722" y="203995"/>
                </a:cubicBezTo>
                <a:cubicBezTo>
                  <a:pt x="19822" y="204135"/>
                  <a:pt x="19982" y="204335"/>
                  <a:pt x="20082" y="204495"/>
                </a:cubicBezTo>
                <a:lnTo>
                  <a:pt x="20062" y="204495"/>
                </a:lnTo>
                <a:cubicBezTo>
                  <a:pt x="19003" y="204994"/>
                  <a:pt x="19362" y="206553"/>
                  <a:pt x="20521" y="206573"/>
                </a:cubicBezTo>
                <a:cubicBezTo>
                  <a:pt x="29433" y="206673"/>
                  <a:pt x="37566" y="206892"/>
                  <a:pt x="45419" y="207232"/>
                </a:cubicBezTo>
                <a:cubicBezTo>
                  <a:pt x="49675" y="207412"/>
                  <a:pt x="53871" y="207632"/>
                  <a:pt x="57847" y="207872"/>
                </a:cubicBezTo>
                <a:lnTo>
                  <a:pt x="129063" y="208151"/>
                </a:lnTo>
                <a:lnTo>
                  <a:pt x="143370" y="208851"/>
                </a:lnTo>
                <a:lnTo>
                  <a:pt x="149764" y="208931"/>
                </a:lnTo>
                <a:cubicBezTo>
                  <a:pt x="150363" y="208931"/>
                  <a:pt x="150863" y="208451"/>
                  <a:pt x="150883" y="207852"/>
                </a:cubicBezTo>
                <a:lnTo>
                  <a:pt x="151302" y="185452"/>
                </a:lnTo>
                <a:lnTo>
                  <a:pt x="154240" y="1119"/>
                </a:lnTo>
                <a:cubicBezTo>
                  <a:pt x="154240" y="939"/>
                  <a:pt x="154200" y="779"/>
                  <a:pt x="154120" y="619"/>
                </a:cubicBezTo>
                <a:cubicBezTo>
                  <a:pt x="154060" y="520"/>
                  <a:pt x="154000" y="420"/>
                  <a:pt x="153920" y="340"/>
                </a:cubicBezTo>
                <a:cubicBezTo>
                  <a:pt x="153700" y="120"/>
                  <a:pt x="153420" y="0"/>
                  <a:pt x="15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8"/>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Welcome!</a:t>
            </a:r>
            <a:endParaRPr/>
          </a:p>
        </p:txBody>
      </p:sp>
      <p:sp>
        <p:nvSpPr>
          <p:cNvPr id="1184" name="Google Shape;1184;p58"/>
          <p:cNvSpPr txBox="1"/>
          <p:nvPr>
            <p:ph idx="1" type="subTitle"/>
          </p:nvPr>
        </p:nvSpPr>
        <p:spPr>
          <a:xfrm>
            <a:off x="1750575" y="1679450"/>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John Doe</a:t>
            </a:r>
            <a:endParaRPr/>
          </a:p>
        </p:txBody>
      </p:sp>
      <p:sp>
        <p:nvSpPr>
          <p:cNvPr id="1185" name="Google Shape;1185;p58"/>
          <p:cNvSpPr txBox="1"/>
          <p:nvPr>
            <p:ph idx="2" type="subTitle"/>
          </p:nvPr>
        </p:nvSpPr>
        <p:spPr>
          <a:xfrm>
            <a:off x="1750575" y="2100050"/>
            <a:ext cx="2114400" cy="669600"/>
          </a:xfrm>
          <a:prstGeom prst="rect">
            <a:avLst/>
          </a:prstGeom>
        </p:spPr>
        <p:txBody>
          <a:bodyPr anchorCtr="0" anchor="ctr"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a:t>Mercury is the closest</a:t>
            </a:r>
            <a:endParaRPr/>
          </a:p>
          <a:p>
            <a:pPr indent="0" lvl="0" marL="0" rtl="0" algn="l">
              <a:spcBef>
                <a:spcPts val="0"/>
              </a:spcBef>
              <a:spcAft>
                <a:spcPts val="0"/>
              </a:spcAft>
              <a:buClr>
                <a:schemeClr val="dk1"/>
              </a:buClr>
              <a:buSzPts val="1100"/>
              <a:buFont typeface="Arial"/>
              <a:buNone/>
            </a:pPr>
            <a:r>
              <a:rPr lang="en"/>
              <a:t>planet to the Sun and also the smallest one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59"/>
          <p:cNvSpPr txBox="1"/>
          <p:nvPr>
            <p:ph type="title"/>
          </p:nvPr>
        </p:nvSpPr>
        <p:spPr>
          <a:xfrm>
            <a:off x="1963950" y="2981575"/>
            <a:ext cx="5216100" cy="5274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Events</a:t>
            </a:r>
            <a:endParaRPr/>
          </a:p>
        </p:txBody>
      </p:sp>
      <p:sp>
        <p:nvSpPr>
          <p:cNvPr id="1191" name="Google Shape;1191;p59"/>
          <p:cNvSpPr txBox="1"/>
          <p:nvPr>
            <p:ph idx="1" type="subTitle"/>
          </p:nvPr>
        </p:nvSpPr>
        <p:spPr>
          <a:xfrm>
            <a:off x="1963925" y="3502925"/>
            <a:ext cx="5216100" cy="449700"/>
          </a:xfrm>
          <a:prstGeom prst="rect">
            <a:avLst/>
          </a:prstGeom>
        </p:spPr>
        <p:txBody>
          <a:bodyPr anchorCtr="0" anchor="t" bIns="91425" lIns="0" spcFirstLastPara="1" rIns="0" wrap="square" tIns="91425">
            <a:noAutofit/>
          </a:bodyPr>
          <a:lstStyle/>
          <a:p>
            <a:pPr indent="0" lvl="0" marL="0" rtl="0" algn="ctr">
              <a:spcBef>
                <a:spcPts val="0"/>
              </a:spcBef>
              <a:spcAft>
                <a:spcPts val="0"/>
              </a:spcAft>
              <a:buClr>
                <a:schemeClr val="dk1"/>
              </a:buClr>
              <a:buSzPts val="1100"/>
              <a:buFont typeface="Arial"/>
              <a:buNone/>
            </a:pPr>
            <a:r>
              <a:rPr lang="en"/>
              <a:t>You can enter a subtitle here if you need it</a:t>
            </a:r>
            <a:endParaRPr/>
          </a:p>
          <a:p>
            <a:pPr indent="0" lvl="0" marL="0" rtl="0" algn="ctr">
              <a:spcBef>
                <a:spcPts val="0"/>
              </a:spcBef>
              <a:spcAft>
                <a:spcPts val="0"/>
              </a:spcAft>
              <a:buNone/>
            </a:pPr>
            <a:r>
              <a:t/>
            </a:r>
            <a:endParaRPr/>
          </a:p>
        </p:txBody>
      </p:sp>
      <p:sp>
        <p:nvSpPr>
          <p:cNvPr id="1192" name="Google Shape;1192;p59"/>
          <p:cNvSpPr txBox="1"/>
          <p:nvPr>
            <p:ph idx="2" type="title"/>
          </p:nvPr>
        </p:nvSpPr>
        <p:spPr>
          <a:xfrm>
            <a:off x="3502350" y="1571875"/>
            <a:ext cx="2139300" cy="1171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6" name="Shape 1196"/>
        <p:cNvGrpSpPr/>
        <p:nvPr/>
      </p:nvGrpSpPr>
      <p:grpSpPr>
        <a:xfrm>
          <a:off x="0" y="0"/>
          <a:ext cx="0" cy="0"/>
          <a:chOff x="0" y="0"/>
          <a:chExt cx="0" cy="0"/>
        </a:xfrm>
      </p:grpSpPr>
      <p:sp>
        <p:nvSpPr>
          <p:cNvPr id="1197" name="Google Shape;1197;p60"/>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Review of Past Events</a:t>
            </a:r>
            <a:endParaRPr/>
          </a:p>
        </p:txBody>
      </p:sp>
      <p:grpSp>
        <p:nvGrpSpPr>
          <p:cNvPr id="1198" name="Google Shape;1198;p60"/>
          <p:cNvGrpSpPr/>
          <p:nvPr/>
        </p:nvGrpSpPr>
        <p:grpSpPr>
          <a:xfrm>
            <a:off x="1236857" y="1518078"/>
            <a:ext cx="4235919" cy="2785428"/>
            <a:chOff x="235800" y="830650"/>
            <a:chExt cx="6978450" cy="4588844"/>
          </a:xfrm>
        </p:grpSpPr>
        <p:sp>
          <p:nvSpPr>
            <p:cNvPr id="1199" name="Google Shape;1199;p60"/>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0"/>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0"/>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0"/>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0"/>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0"/>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 name="Google Shape;1205;p60"/>
          <p:cNvSpPr/>
          <p:nvPr/>
        </p:nvSpPr>
        <p:spPr>
          <a:xfrm flipH="1">
            <a:off x="2112210" y="2956984"/>
            <a:ext cx="191226" cy="28140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0"/>
          <p:cNvSpPr/>
          <p:nvPr/>
        </p:nvSpPr>
        <p:spPr>
          <a:xfrm flipH="1">
            <a:off x="2303535" y="3639018"/>
            <a:ext cx="191226" cy="28140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0"/>
          <p:cNvSpPr/>
          <p:nvPr/>
        </p:nvSpPr>
        <p:spPr>
          <a:xfrm flipH="1">
            <a:off x="1706766" y="2675390"/>
            <a:ext cx="191226" cy="28140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0"/>
          <p:cNvSpPr/>
          <p:nvPr/>
        </p:nvSpPr>
        <p:spPr>
          <a:xfrm flipH="1">
            <a:off x="2230466" y="3127499"/>
            <a:ext cx="191226" cy="28140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0"/>
          <p:cNvSpPr/>
          <p:nvPr/>
        </p:nvSpPr>
        <p:spPr>
          <a:xfrm flipH="1">
            <a:off x="3497073" y="3357424"/>
            <a:ext cx="191226" cy="28140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0"/>
          <p:cNvSpPr/>
          <p:nvPr/>
        </p:nvSpPr>
        <p:spPr>
          <a:xfrm flipH="1">
            <a:off x="3204769" y="2770197"/>
            <a:ext cx="191226" cy="28140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0"/>
          <p:cNvSpPr/>
          <p:nvPr/>
        </p:nvSpPr>
        <p:spPr>
          <a:xfrm flipH="1">
            <a:off x="3396094" y="2845919"/>
            <a:ext cx="191226" cy="28140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0"/>
          <p:cNvSpPr/>
          <p:nvPr/>
        </p:nvSpPr>
        <p:spPr>
          <a:xfrm flipH="1">
            <a:off x="4008586" y="2127336"/>
            <a:ext cx="191226" cy="28140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0"/>
          <p:cNvSpPr txBox="1"/>
          <p:nvPr/>
        </p:nvSpPr>
        <p:spPr>
          <a:xfrm>
            <a:off x="6269625" y="2243600"/>
            <a:ext cx="1824300" cy="4662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Jupiter is the </a:t>
            </a:r>
            <a:endParaRPr>
              <a:solidFill>
                <a:schemeClr val="lt1"/>
              </a:solidFill>
              <a:latin typeface="Open Sans"/>
              <a:ea typeface="Open Sans"/>
              <a:cs typeface="Open Sans"/>
              <a:sym typeface="Open Sans"/>
            </a:endParaRPr>
          </a:p>
          <a:p>
            <a:pPr indent="0" lvl="0" marL="0" rtl="0" algn="r">
              <a:spcBef>
                <a:spcPts val="0"/>
              </a:spcBef>
              <a:spcAft>
                <a:spcPts val="0"/>
              </a:spcAft>
              <a:buNone/>
            </a:pPr>
            <a:r>
              <a:rPr lang="en">
                <a:solidFill>
                  <a:schemeClr val="lt1"/>
                </a:solidFill>
                <a:latin typeface="Open Sans"/>
                <a:ea typeface="Open Sans"/>
                <a:cs typeface="Open Sans"/>
                <a:sym typeface="Open Sans"/>
              </a:rPr>
              <a:t>biggest planet</a:t>
            </a:r>
            <a:endParaRPr>
              <a:solidFill>
                <a:schemeClr val="lt1"/>
              </a:solidFill>
              <a:latin typeface="Open Sans"/>
              <a:ea typeface="Open Sans"/>
              <a:cs typeface="Open Sans"/>
              <a:sym typeface="Open Sans"/>
            </a:endParaRPr>
          </a:p>
        </p:txBody>
      </p:sp>
      <p:sp>
        <p:nvSpPr>
          <p:cNvPr id="1214" name="Google Shape;1214;p60"/>
          <p:cNvSpPr txBox="1"/>
          <p:nvPr/>
        </p:nvSpPr>
        <p:spPr>
          <a:xfrm>
            <a:off x="6269625" y="1899200"/>
            <a:ext cx="1824300" cy="3999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b="1" lang="en" sz="1800">
                <a:solidFill>
                  <a:srgbClr val="FD2424"/>
                </a:solidFill>
                <a:latin typeface="Titillium Web"/>
                <a:ea typeface="Titillium Web"/>
                <a:cs typeface="Titillium Web"/>
                <a:sym typeface="Titillium Web"/>
              </a:rPr>
              <a:t>Jupiter</a:t>
            </a:r>
            <a:endParaRPr b="1" sz="1800">
              <a:solidFill>
                <a:srgbClr val="FD2424"/>
              </a:solidFill>
              <a:latin typeface="Titillium Web"/>
              <a:ea typeface="Titillium Web"/>
              <a:cs typeface="Titillium Web"/>
              <a:sym typeface="Titillium Web"/>
            </a:endParaRPr>
          </a:p>
        </p:txBody>
      </p:sp>
      <p:sp>
        <p:nvSpPr>
          <p:cNvPr id="1215" name="Google Shape;1215;p60"/>
          <p:cNvSpPr txBox="1"/>
          <p:nvPr/>
        </p:nvSpPr>
        <p:spPr>
          <a:xfrm>
            <a:off x="6269625" y="2890900"/>
            <a:ext cx="1824300" cy="3999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b="1" lang="en" sz="1800">
                <a:solidFill>
                  <a:schemeClr val="dk2"/>
                </a:solidFill>
                <a:latin typeface="Titillium Web"/>
                <a:ea typeface="Titillium Web"/>
                <a:cs typeface="Titillium Web"/>
                <a:sym typeface="Titillium Web"/>
              </a:rPr>
              <a:t>Neptune</a:t>
            </a:r>
            <a:endParaRPr b="1" sz="1800">
              <a:solidFill>
                <a:schemeClr val="dk2"/>
              </a:solidFill>
              <a:latin typeface="Titillium Web"/>
              <a:ea typeface="Titillium Web"/>
              <a:cs typeface="Titillium Web"/>
              <a:sym typeface="Titillium Web"/>
            </a:endParaRPr>
          </a:p>
        </p:txBody>
      </p:sp>
      <p:sp>
        <p:nvSpPr>
          <p:cNvPr id="1216" name="Google Shape;1216;p60"/>
          <p:cNvSpPr txBox="1"/>
          <p:nvPr/>
        </p:nvSpPr>
        <p:spPr>
          <a:xfrm>
            <a:off x="6269625" y="3235300"/>
            <a:ext cx="1824300" cy="4662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Neptune is the farthest planet</a:t>
            </a:r>
            <a:endParaRPr>
              <a:solidFill>
                <a:schemeClr val="lt1"/>
              </a:solidFill>
              <a:latin typeface="Open Sans"/>
              <a:ea typeface="Open Sans"/>
              <a:cs typeface="Open Sans"/>
              <a:sym typeface="Ope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0" name="Shape 1220"/>
        <p:cNvGrpSpPr/>
        <p:nvPr/>
      </p:nvGrpSpPr>
      <p:grpSpPr>
        <a:xfrm>
          <a:off x="0" y="0"/>
          <a:ext cx="0" cy="0"/>
          <a:chOff x="0" y="0"/>
          <a:chExt cx="0" cy="0"/>
        </a:xfrm>
      </p:grpSpPr>
      <p:sp>
        <p:nvSpPr>
          <p:cNvPr id="1221" name="Google Shape;1221;p61"/>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Type of Events</a:t>
            </a:r>
            <a:endParaRPr/>
          </a:p>
        </p:txBody>
      </p:sp>
      <p:graphicFrame>
        <p:nvGraphicFramePr>
          <p:cNvPr id="1222" name="Google Shape;1222;p61"/>
          <p:cNvGraphicFramePr/>
          <p:nvPr/>
        </p:nvGraphicFramePr>
        <p:xfrm>
          <a:off x="1202438" y="1591400"/>
          <a:ext cx="3000000" cy="3000000"/>
        </p:xfrm>
        <a:graphic>
          <a:graphicData uri="http://schemas.openxmlformats.org/drawingml/2006/table">
            <a:tbl>
              <a:tblPr>
                <a:noFill/>
                <a:tableStyleId>{1F3B78A0-B034-424D-B709-9EC59C252D96}</a:tableStyleId>
              </a:tblPr>
              <a:tblGrid>
                <a:gridCol w="1826775"/>
                <a:gridCol w="2526100"/>
                <a:gridCol w="2386250"/>
              </a:tblGrid>
              <a:tr h="466150">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lt2"/>
                          </a:solidFill>
                          <a:latin typeface="Titillium Web"/>
                          <a:ea typeface="Titillium Web"/>
                          <a:cs typeface="Titillium Web"/>
                          <a:sym typeface="Titillium Web"/>
                        </a:rPr>
                        <a:t>Type 1</a:t>
                      </a:r>
                      <a:endParaRPr b="1" sz="1800">
                        <a:solidFill>
                          <a:schemeClr val="lt2"/>
                        </a:solidFill>
                        <a:latin typeface="Titillium Web"/>
                        <a:ea typeface="Titillium Web"/>
                        <a:cs typeface="Titillium Web"/>
                        <a:sym typeface="Titillium Web"/>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lt2"/>
                          </a:solidFill>
                          <a:latin typeface="Titillium Web"/>
                          <a:ea typeface="Titillium Web"/>
                          <a:cs typeface="Titillium Web"/>
                          <a:sym typeface="Titillium Web"/>
                        </a:rPr>
                        <a:t>Type 2</a:t>
                      </a:r>
                      <a:endParaRPr b="1" sz="1800">
                        <a:solidFill>
                          <a:schemeClr val="lt2"/>
                        </a:solidFill>
                        <a:latin typeface="Titillium Web"/>
                        <a:ea typeface="Titillium Web"/>
                        <a:cs typeface="Titillium Web"/>
                        <a:sym typeface="Titillium Web"/>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59350">
                <a:tc>
                  <a:txBody>
                    <a:bodyPr/>
                    <a:lstStyle/>
                    <a:p>
                      <a:pPr indent="0" lvl="0" marL="0" rtl="0" algn="l">
                        <a:spcBef>
                          <a:spcPts val="0"/>
                        </a:spcBef>
                        <a:spcAft>
                          <a:spcPts val="0"/>
                        </a:spcAft>
                        <a:buNone/>
                      </a:pPr>
                      <a:r>
                        <a:rPr b="1" lang="en" sz="1800">
                          <a:solidFill>
                            <a:schemeClr val="accent1"/>
                          </a:solidFill>
                          <a:latin typeface="Titillium Web"/>
                          <a:ea typeface="Titillium Web"/>
                          <a:cs typeface="Titillium Web"/>
                          <a:sym typeface="Titillium Web"/>
                        </a:rPr>
                        <a:t>Neptune</a:t>
                      </a:r>
                      <a:endParaRPr b="1" sz="1800">
                        <a:solidFill>
                          <a:schemeClr val="accent1"/>
                        </a:solidFill>
                        <a:latin typeface="Titillium Web"/>
                        <a:ea typeface="Titillium Web"/>
                        <a:cs typeface="Titillium Web"/>
                        <a:sym typeface="Titillium Web"/>
                      </a:endParaRPr>
                    </a:p>
                  </a:txBody>
                  <a:tcPr marT="91425" marB="91425" marR="91425" marL="2743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a:txBody>
                  <a:tcPr marT="91425" marB="91425" marR="182875" marL="2743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Saturn is a gas giant and has rings</a:t>
                      </a:r>
                      <a:endParaRPr>
                        <a:solidFill>
                          <a:schemeClr val="lt1"/>
                        </a:solidFill>
                        <a:latin typeface="Open Sans"/>
                        <a:ea typeface="Open Sans"/>
                        <a:cs typeface="Open Sans"/>
                        <a:sym typeface="Open Sans"/>
                      </a:endParaRPr>
                    </a:p>
                  </a:txBody>
                  <a:tcPr marT="91425" marB="91425" marR="182875" marL="2743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739250">
                <a:tc>
                  <a:txBody>
                    <a:bodyPr/>
                    <a:lstStyle/>
                    <a:p>
                      <a:pPr indent="0" lvl="0" marL="0" rtl="0" algn="l">
                        <a:spcBef>
                          <a:spcPts val="0"/>
                        </a:spcBef>
                        <a:spcAft>
                          <a:spcPts val="0"/>
                        </a:spcAft>
                        <a:buNone/>
                      </a:pPr>
                      <a:r>
                        <a:rPr b="1" lang="en" sz="1800">
                          <a:solidFill>
                            <a:schemeClr val="accent1"/>
                          </a:solidFill>
                          <a:latin typeface="Titillium Web"/>
                          <a:ea typeface="Titillium Web"/>
                          <a:cs typeface="Titillium Web"/>
                          <a:sym typeface="Titillium Web"/>
                        </a:rPr>
                        <a:t>Mars</a:t>
                      </a:r>
                      <a:endParaRPr b="1" sz="1800">
                        <a:solidFill>
                          <a:schemeClr val="accent1"/>
                        </a:solidFill>
                        <a:latin typeface="Titillium Web"/>
                        <a:ea typeface="Titillium Web"/>
                        <a:cs typeface="Titillium Web"/>
                        <a:sym typeface="Titillium Web"/>
                      </a:endParaRPr>
                    </a:p>
                  </a:txBody>
                  <a:tcPr marT="91425" marB="91425" marR="91425" marL="2743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Despite being red, Mars is actually a cold place</a:t>
                      </a:r>
                      <a:endParaRPr>
                        <a:solidFill>
                          <a:schemeClr val="lt1"/>
                        </a:solidFill>
                        <a:latin typeface="Open Sans"/>
                        <a:ea typeface="Open Sans"/>
                        <a:cs typeface="Open Sans"/>
                        <a:sym typeface="Open Sans"/>
                      </a:endParaRPr>
                    </a:p>
                  </a:txBody>
                  <a:tcPr marT="91425" marB="91425" marR="182875" marL="2743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Earth is the planet where we live on </a:t>
                      </a:r>
                      <a:endParaRPr>
                        <a:solidFill>
                          <a:schemeClr val="lt1"/>
                        </a:solidFill>
                        <a:latin typeface="Open Sans"/>
                        <a:ea typeface="Open Sans"/>
                        <a:cs typeface="Open Sans"/>
                        <a:sym typeface="Open Sans"/>
                      </a:endParaRPr>
                    </a:p>
                  </a:txBody>
                  <a:tcPr marT="91425" marB="91425" marR="182875" marL="2743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739250">
                <a:tc>
                  <a:txBody>
                    <a:bodyPr/>
                    <a:lstStyle/>
                    <a:p>
                      <a:pPr indent="0" lvl="0" marL="0" rtl="0" algn="l">
                        <a:spcBef>
                          <a:spcPts val="0"/>
                        </a:spcBef>
                        <a:spcAft>
                          <a:spcPts val="0"/>
                        </a:spcAft>
                        <a:buNone/>
                      </a:pPr>
                      <a:r>
                        <a:rPr b="1" lang="en" sz="1800">
                          <a:solidFill>
                            <a:schemeClr val="accent1"/>
                          </a:solidFill>
                          <a:latin typeface="Titillium Web"/>
                          <a:ea typeface="Titillium Web"/>
                          <a:cs typeface="Titillium Web"/>
                          <a:sym typeface="Titillium Web"/>
                        </a:rPr>
                        <a:t>Mercury</a:t>
                      </a:r>
                      <a:endParaRPr b="1" sz="1800">
                        <a:solidFill>
                          <a:schemeClr val="accent1"/>
                        </a:solidFill>
                        <a:latin typeface="Titillium Web"/>
                        <a:ea typeface="Titillium Web"/>
                        <a:cs typeface="Titillium Web"/>
                        <a:sym typeface="Titillium Web"/>
                      </a:endParaRPr>
                    </a:p>
                  </a:txBody>
                  <a:tcPr marT="91425" marB="91425" marR="91425" marL="2743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Mercury is the closest planet to the Sun</a:t>
                      </a:r>
                      <a:endParaRPr>
                        <a:solidFill>
                          <a:schemeClr val="lt1"/>
                        </a:solidFill>
                        <a:latin typeface="Open Sans"/>
                        <a:ea typeface="Open Sans"/>
                        <a:cs typeface="Open Sans"/>
                        <a:sym typeface="Open Sans"/>
                      </a:endParaRPr>
                    </a:p>
                  </a:txBody>
                  <a:tcPr marT="91425" marB="91425" marR="182875" marL="2743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Jupiter is</a:t>
                      </a:r>
                      <a:r>
                        <a:rPr lang="en">
                          <a:solidFill>
                            <a:schemeClr val="lt1"/>
                          </a:solidFill>
                          <a:latin typeface="Open Sans"/>
                          <a:ea typeface="Open Sans"/>
                          <a:cs typeface="Open Sans"/>
                          <a:sym typeface="Open Sans"/>
                        </a:rPr>
                        <a:t> a gas giant and the biggest planet</a:t>
                      </a:r>
                      <a:endParaRPr>
                        <a:solidFill>
                          <a:schemeClr val="lt1"/>
                        </a:solidFill>
                        <a:latin typeface="Open Sans"/>
                        <a:ea typeface="Open Sans"/>
                        <a:cs typeface="Open Sans"/>
                        <a:sym typeface="Open Sans"/>
                      </a:endParaRPr>
                    </a:p>
                  </a:txBody>
                  <a:tcPr marT="91425" marB="91425" marR="182875" marL="2743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1223" name="Google Shape;1223;p61"/>
          <p:cNvSpPr/>
          <p:nvPr/>
        </p:nvSpPr>
        <p:spPr>
          <a:xfrm rot="5400000">
            <a:off x="4541826" y="-647892"/>
            <a:ext cx="60495" cy="6738978"/>
          </a:xfrm>
          <a:custGeom>
            <a:rect b="b" l="l" r="r" t="t"/>
            <a:pathLst>
              <a:path extrusionOk="0" h="364762" w="16372">
                <a:moveTo>
                  <a:pt x="12752" y="208870"/>
                </a:moveTo>
                <a:cubicBezTo>
                  <a:pt x="12038" y="234206"/>
                  <a:pt x="11514" y="259543"/>
                  <a:pt x="11014" y="284891"/>
                </a:cubicBezTo>
                <a:cubicBezTo>
                  <a:pt x="11347" y="259067"/>
                  <a:pt x="11811" y="233635"/>
                  <a:pt x="12752" y="208870"/>
                </a:cubicBezTo>
                <a:close/>
                <a:moveTo>
                  <a:pt x="12793" y="1"/>
                </a:moveTo>
                <a:cubicBezTo>
                  <a:pt x="11224" y="1"/>
                  <a:pt x="9399" y="9498"/>
                  <a:pt x="8478" y="24550"/>
                </a:cubicBezTo>
                <a:lnTo>
                  <a:pt x="7299" y="24550"/>
                </a:lnTo>
                <a:cubicBezTo>
                  <a:pt x="7672" y="10779"/>
                  <a:pt x="6971" y="8158"/>
                  <a:pt x="6017" y="8158"/>
                </a:cubicBezTo>
                <a:cubicBezTo>
                  <a:pt x="5431" y="8158"/>
                  <a:pt x="4749" y="9148"/>
                  <a:pt x="4162" y="9148"/>
                </a:cubicBezTo>
                <a:cubicBezTo>
                  <a:pt x="3936" y="9148"/>
                  <a:pt x="3724" y="9002"/>
                  <a:pt x="3537" y="8595"/>
                </a:cubicBezTo>
                <a:cubicBezTo>
                  <a:pt x="3501" y="21335"/>
                  <a:pt x="3156" y="34087"/>
                  <a:pt x="2215" y="46826"/>
                </a:cubicBezTo>
                <a:cubicBezTo>
                  <a:pt x="2215" y="50017"/>
                  <a:pt x="2191" y="56387"/>
                  <a:pt x="2167" y="59566"/>
                </a:cubicBezTo>
                <a:cubicBezTo>
                  <a:pt x="1858" y="134325"/>
                  <a:pt x="2108" y="204643"/>
                  <a:pt x="1084" y="277557"/>
                </a:cubicBezTo>
                <a:cubicBezTo>
                  <a:pt x="1965" y="230599"/>
                  <a:pt x="2465" y="186617"/>
                  <a:pt x="2405" y="139588"/>
                </a:cubicBezTo>
                <a:lnTo>
                  <a:pt x="2405" y="139588"/>
                </a:lnTo>
                <a:cubicBezTo>
                  <a:pt x="2522" y="139793"/>
                  <a:pt x="2650" y="140215"/>
                  <a:pt x="2767" y="140215"/>
                </a:cubicBezTo>
                <a:cubicBezTo>
                  <a:pt x="2854" y="140215"/>
                  <a:pt x="2935" y="139985"/>
                  <a:pt x="3001" y="139266"/>
                </a:cubicBezTo>
                <a:lnTo>
                  <a:pt x="3001" y="139266"/>
                </a:lnTo>
                <a:cubicBezTo>
                  <a:pt x="4251" y="187082"/>
                  <a:pt x="1679" y="231706"/>
                  <a:pt x="2227" y="279510"/>
                </a:cubicBezTo>
                <a:cubicBezTo>
                  <a:pt x="1929" y="279510"/>
                  <a:pt x="1358" y="279486"/>
                  <a:pt x="1060" y="279486"/>
                </a:cubicBezTo>
                <a:cubicBezTo>
                  <a:pt x="798" y="296309"/>
                  <a:pt x="489" y="313276"/>
                  <a:pt x="60" y="330444"/>
                </a:cubicBezTo>
                <a:cubicBezTo>
                  <a:pt x="0" y="337588"/>
                  <a:pt x="489" y="343744"/>
                  <a:pt x="1132" y="348875"/>
                </a:cubicBezTo>
                <a:cubicBezTo>
                  <a:pt x="3703" y="298143"/>
                  <a:pt x="3799" y="242553"/>
                  <a:pt x="4632" y="189689"/>
                </a:cubicBezTo>
                <a:lnTo>
                  <a:pt x="4632" y="189689"/>
                </a:lnTo>
                <a:cubicBezTo>
                  <a:pt x="4501" y="212001"/>
                  <a:pt x="4656" y="237492"/>
                  <a:pt x="3929" y="259805"/>
                </a:cubicBezTo>
                <a:cubicBezTo>
                  <a:pt x="3132" y="291666"/>
                  <a:pt x="3227" y="320360"/>
                  <a:pt x="2036" y="349006"/>
                </a:cubicBezTo>
                <a:cubicBezTo>
                  <a:pt x="1965" y="350554"/>
                  <a:pt x="1870" y="352114"/>
                  <a:pt x="1798" y="353685"/>
                </a:cubicBezTo>
                <a:cubicBezTo>
                  <a:pt x="2108" y="355709"/>
                  <a:pt x="2417" y="357531"/>
                  <a:pt x="2691" y="359138"/>
                </a:cubicBezTo>
                <a:cubicBezTo>
                  <a:pt x="3390" y="362347"/>
                  <a:pt x="4245" y="364761"/>
                  <a:pt x="5131" y="364761"/>
                </a:cubicBezTo>
                <a:cubicBezTo>
                  <a:pt x="6011" y="364761"/>
                  <a:pt x="6921" y="362383"/>
                  <a:pt x="7739" y="356043"/>
                </a:cubicBezTo>
                <a:cubicBezTo>
                  <a:pt x="7775" y="352864"/>
                  <a:pt x="7859" y="346494"/>
                  <a:pt x="7859" y="346494"/>
                </a:cubicBezTo>
                <a:cubicBezTo>
                  <a:pt x="8081" y="346007"/>
                  <a:pt x="8312" y="345822"/>
                  <a:pt x="8547" y="345822"/>
                </a:cubicBezTo>
                <a:cubicBezTo>
                  <a:pt x="8916" y="345822"/>
                  <a:pt x="9293" y="346279"/>
                  <a:pt x="9656" y="346744"/>
                </a:cubicBezTo>
                <a:cubicBezTo>
                  <a:pt x="10192" y="326134"/>
                  <a:pt x="10609" y="305501"/>
                  <a:pt x="11014" y="284891"/>
                </a:cubicBezTo>
                <a:lnTo>
                  <a:pt x="11014" y="284891"/>
                </a:lnTo>
                <a:cubicBezTo>
                  <a:pt x="10752" y="305560"/>
                  <a:pt x="10490" y="326456"/>
                  <a:pt x="10216" y="347411"/>
                </a:cubicBezTo>
                <a:cubicBezTo>
                  <a:pt x="10398" y="347599"/>
                  <a:pt x="10577" y="347726"/>
                  <a:pt x="10750" y="347726"/>
                </a:cubicBezTo>
                <a:cubicBezTo>
                  <a:pt x="11233" y="347726"/>
                  <a:pt x="11669" y="346743"/>
                  <a:pt x="12002" y="343386"/>
                </a:cubicBezTo>
                <a:cubicBezTo>
                  <a:pt x="12954" y="337017"/>
                  <a:pt x="12276" y="314669"/>
                  <a:pt x="12657" y="301917"/>
                </a:cubicBezTo>
                <a:cubicBezTo>
                  <a:pt x="14109" y="266853"/>
                  <a:pt x="14026" y="228610"/>
                  <a:pt x="15098" y="193547"/>
                </a:cubicBezTo>
                <a:cubicBezTo>
                  <a:pt x="15836" y="168043"/>
                  <a:pt x="15657" y="142540"/>
                  <a:pt x="15479" y="117025"/>
                </a:cubicBezTo>
                <a:cubicBezTo>
                  <a:pt x="15038" y="81961"/>
                  <a:pt x="16372" y="43719"/>
                  <a:pt x="15300" y="15025"/>
                </a:cubicBezTo>
                <a:cubicBezTo>
                  <a:pt x="14846" y="4570"/>
                  <a:pt x="13882" y="1"/>
                  <a:pt x="12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1"/>
          <p:cNvSpPr/>
          <p:nvPr/>
        </p:nvSpPr>
        <p:spPr>
          <a:xfrm>
            <a:off x="5537743" y="1987044"/>
            <a:ext cx="60495" cy="2208634"/>
          </a:xfrm>
          <a:custGeom>
            <a:rect b="b" l="l" r="r" t="t"/>
            <a:pathLst>
              <a:path extrusionOk="0" h="364762" w="16372">
                <a:moveTo>
                  <a:pt x="12752" y="208870"/>
                </a:moveTo>
                <a:cubicBezTo>
                  <a:pt x="12038" y="234206"/>
                  <a:pt x="11514" y="259543"/>
                  <a:pt x="11014" y="284891"/>
                </a:cubicBezTo>
                <a:cubicBezTo>
                  <a:pt x="11347" y="259067"/>
                  <a:pt x="11811" y="233635"/>
                  <a:pt x="12752" y="208870"/>
                </a:cubicBezTo>
                <a:close/>
                <a:moveTo>
                  <a:pt x="12793" y="1"/>
                </a:moveTo>
                <a:cubicBezTo>
                  <a:pt x="11224" y="1"/>
                  <a:pt x="9399" y="9498"/>
                  <a:pt x="8478" y="24550"/>
                </a:cubicBezTo>
                <a:lnTo>
                  <a:pt x="7299" y="24550"/>
                </a:lnTo>
                <a:cubicBezTo>
                  <a:pt x="7672" y="10779"/>
                  <a:pt x="6971" y="8158"/>
                  <a:pt x="6017" y="8158"/>
                </a:cubicBezTo>
                <a:cubicBezTo>
                  <a:pt x="5431" y="8158"/>
                  <a:pt x="4749" y="9148"/>
                  <a:pt x="4162" y="9148"/>
                </a:cubicBezTo>
                <a:cubicBezTo>
                  <a:pt x="3936" y="9148"/>
                  <a:pt x="3724" y="9002"/>
                  <a:pt x="3537" y="8595"/>
                </a:cubicBezTo>
                <a:cubicBezTo>
                  <a:pt x="3501" y="21335"/>
                  <a:pt x="3156" y="34087"/>
                  <a:pt x="2215" y="46826"/>
                </a:cubicBezTo>
                <a:cubicBezTo>
                  <a:pt x="2215" y="50017"/>
                  <a:pt x="2191" y="56387"/>
                  <a:pt x="2167" y="59566"/>
                </a:cubicBezTo>
                <a:cubicBezTo>
                  <a:pt x="1858" y="134325"/>
                  <a:pt x="2108" y="204643"/>
                  <a:pt x="1084" y="277557"/>
                </a:cubicBezTo>
                <a:cubicBezTo>
                  <a:pt x="1965" y="230599"/>
                  <a:pt x="2465" y="186617"/>
                  <a:pt x="2405" y="139588"/>
                </a:cubicBezTo>
                <a:lnTo>
                  <a:pt x="2405" y="139588"/>
                </a:lnTo>
                <a:cubicBezTo>
                  <a:pt x="2522" y="139793"/>
                  <a:pt x="2650" y="140215"/>
                  <a:pt x="2767" y="140215"/>
                </a:cubicBezTo>
                <a:cubicBezTo>
                  <a:pt x="2854" y="140215"/>
                  <a:pt x="2935" y="139985"/>
                  <a:pt x="3001" y="139266"/>
                </a:cubicBezTo>
                <a:lnTo>
                  <a:pt x="3001" y="139266"/>
                </a:lnTo>
                <a:cubicBezTo>
                  <a:pt x="4251" y="187082"/>
                  <a:pt x="1679" y="231706"/>
                  <a:pt x="2227" y="279510"/>
                </a:cubicBezTo>
                <a:cubicBezTo>
                  <a:pt x="1929" y="279510"/>
                  <a:pt x="1358" y="279486"/>
                  <a:pt x="1060" y="279486"/>
                </a:cubicBezTo>
                <a:cubicBezTo>
                  <a:pt x="798" y="296309"/>
                  <a:pt x="489" y="313276"/>
                  <a:pt x="60" y="330444"/>
                </a:cubicBezTo>
                <a:cubicBezTo>
                  <a:pt x="0" y="337588"/>
                  <a:pt x="489" y="343744"/>
                  <a:pt x="1132" y="348875"/>
                </a:cubicBezTo>
                <a:cubicBezTo>
                  <a:pt x="3703" y="298143"/>
                  <a:pt x="3799" y="242553"/>
                  <a:pt x="4632" y="189689"/>
                </a:cubicBezTo>
                <a:lnTo>
                  <a:pt x="4632" y="189689"/>
                </a:lnTo>
                <a:cubicBezTo>
                  <a:pt x="4501" y="212001"/>
                  <a:pt x="4656" y="237492"/>
                  <a:pt x="3929" y="259805"/>
                </a:cubicBezTo>
                <a:cubicBezTo>
                  <a:pt x="3132" y="291666"/>
                  <a:pt x="3227" y="320360"/>
                  <a:pt x="2036" y="349006"/>
                </a:cubicBezTo>
                <a:cubicBezTo>
                  <a:pt x="1965" y="350554"/>
                  <a:pt x="1870" y="352114"/>
                  <a:pt x="1798" y="353685"/>
                </a:cubicBezTo>
                <a:cubicBezTo>
                  <a:pt x="2108" y="355709"/>
                  <a:pt x="2417" y="357531"/>
                  <a:pt x="2691" y="359138"/>
                </a:cubicBezTo>
                <a:cubicBezTo>
                  <a:pt x="3390" y="362347"/>
                  <a:pt x="4245" y="364761"/>
                  <a:pt x="5131" y="364761"/>
                </a:cubicBezTo>
                <a:cubicBezTo>
                  <a:pt x="6011" y="364761"/>
                  <a:pt x="6921" y="362383"/>
                  <a:pt x="7739" y="356043"/>
                </a:cubicBezTo>
                <a:cubicBezTo>
                  <a:pt x="7775" y="352864"/>
                  <a:pt x="7859" y="346494"/>
                  <a:pt x="7859" y="346494"/>
                </a:cubicBezTo>
                <a:cubicBezTo>
                  <a:pt x="8081" y="346007"/>
                  <a:pt x="8312" y="345822"/>
                  <a:pt x="8547" y="345822"/>
                </a:cubicBezTo>
                <a:cubicBezTo>
                  <a:pt x="8916" y="345822"/>
                  <a:pt x="9293" y="346279"/>
                  <a:pt x="9656" y="346744"/>
                </a:cubicBezTo>
                <a:cubicBezTo>
                  <a:pt x="10192" y="326134"/>
                  <a:pt x="10609" y="305501"/>
                  <a:pt x="11014" y="284891"/>
                </a:cubicBezTo>
                <a:lnTo>
                  <a:pt x="11014" y="284891"/>
                </a:lnTo>
                <a:cubicBezTo>
                  <a:pt x="10752" y="305560"/>
                  <a:pt x="10490" y="326456"/>
                  <a:pt x="10216" y="347411"/>
                </a:cubicBezTo>
                <a:cubicBezTo>
                  <a:pt x="10398" y="347599"/>
                  <a:pt x="10577" y="347726"/>
                  <a:pt x="10750" y="347726"/>
                </a:cubicBezTo>
                <a:cubicBezTo>
                  <a:pt x="11233" y="347726"/>
                  <a:pt x="11669" y="346743"/>
                  <a:pt x="12002" y="343386"/>
                </a:cubicBezTo>
                <a:cubicBezTo>
                  <a:pt x="12954" y="337017"/>
                  <a:pt x="12276" y="314669"/>
                  <a:pt x="12657" y="301917"/>
                </a:cubicBezTo>
                <a:cubicBezTo>
                  <a:pt x="14109" y="266853"/>
                  <a:pt x="14026" y="228610"/>
                  <a:pt x="15098" y="193547"/>
                </a:cubicBezTo>
                <a:cubicBezTo>
                  <a:pt x="15836" y="168043"/>
                  <a:pt x="15657" y="142540"/>
                  <a:pt x="15479" y="117025"/>
                </a:cubicBezTo>
                <a:cubicBezTo>
                  <a:pt x="15038" y="81961"/>
                  <a:pt x="16372" y="43719"/>
                  <a:pt x="15300" y="15025"/>
                </a:cubicBezTo>
                <a:cubicBezTo>
                  <a:pt x="14846" y="4570"/>
                  <a:pt x="13882" y="1"/>
                  <a:pt x="12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1"/>
          <p:cNvSpPr/>
          <p:nvPr/>
        </p:nvSpPr>
        <p:spPr>
          <a:xfrm>
            <a:off x="2999738" y="1987044"/>
            <a:ext cx="60495" cy="2208634"/>
          </a:xfrm>
          <a:custGeom>
            <a:rect b="b" l="l" r="r" t="t"/>
            <a:pathLst>
              <a:path extrusionOk="0" h="364762" w="16372">
                <a:moveTo>
                  <a:pt x="12752" y="208870"/>
                </a:moveTo>
                <a:cubicBezTo>
                  <a:pt x="12038" y="234206"/>
                  <a:pt x="11514" y="259543"/>
                  <a:pt x="11014" y="284891"/>
                </a:cubicBezTo>
                <a:cubicBezTo>
                  <a:pt x="11347" y="259067"/>
                  <a:pt x="11811" y="233635"/>
                  <a:pt x="12752" y="208870"/>
                </a:cubicBezTo>
                <a:close/>
                <a:moveTo>
                  <a:pt x="12793" y="1"/>
                </a:moveTo>
                <a:cubicBezTo>
                  <a:pt x="11224" y="1"/>
                  <a:pt x="9399" y="9498"/>
                  <a:pt x="8478" y="24550"/>
                </a:cubicBezTo>
                <a:lnTo>
                  <a:pt x="7299" y="24550"/>
                </a:lnTo>
                <a:cubicBezTo>
                  <a:pt x="7672" y="10779"/>
                  <a:pt x="6971" y="8158"/>
                  <a:pt x="6017" y="8158"/>
                </a:cubicBezTo>
                <a:cubicBezTo>
                  <a:pt x="5431" y="8158"/>
                  <a:pt x="4749" y="9148"/>
                  <a:pt x="4162" y="9148"/>
                </a:cubicBezTo>
                <a:cubicBezTo>
                  <a:pt x="3936" y="9148"/>
                  <a:pt x="3724" y="9002"/>
                  <a:pt x="3537" y="8595"/>
                </a:cubicBezTo>
                <a:cubicBezTo>
                  <a:pt x="3501" y="21335"/>
                  <a:pt x="3156" y="34087"/>
                  <a:pt x="2215" y="46826"/>
                </a:cubicBezTo>
                <a:cubicBezTo>
                  <a:pt x="2215" y="50017"/>
                  <a:pt x="2191" y="56387"/>
                  <a:pt x="2167" y="59566"/>
                </a:cubicBezTo>
                <a:cubicBezTo>
                  <a:pt x="1858" y="134325"/>
                  <a:pt x="2108" y="204643"/>
                  <a:pt x="1084" y="277557"/>
                </a:cubicBezTo>
                <a:cubicBezTo>
                  <a:pt x="1965" y="230599"/>
                  <a:pt x="2465" y="186617"/>
                  <a:pt x="2405" y="139588"/>
                </a:cubicBezTo>
                <a:lnTo>
                  <a:pt x="2405" y="139588"/>
                </a:lnTo>
                <a:cubicBezTo>
                  <a:pt x="2522" y="139793"/>
                  <a:pt x="2650" y="140215"/>
                  <a:pt x="2767" y="140215"/>
                </a:cubicBezTo>
                <a:cubicBezTo>
                  <a:pt x="2854" y="140215"/>
                  <a:pt x="2935" y="139985"/>
                  <a:pt x="3001" y="139266"/>
                </a:cubicBezTo>
                <a:lnTo>
                  <a:pt x="3001" y="139266"/>
                </a:lnTo>
                <a:cubicBezTo>
                  <a:pt x="4251" y="187082"/>
                  <a:pt x="1679" y="231706"/>
                  <a:pt x="2227" y="279510"/>
                </a:cubicBezTo>
                <a:cubicBezTo>
                  <a:pt x="1929" y="279510"/>
                  <a:pt x="1358" y="279486"/>
                  <a:pt x="1060" y="279486"/>
                </a:cubicBezTo>
                <a:cubicBezTo>
                  <a:pt x="798" y="296309"/>
                  <a:pt x="489" y="313276"/>
                  <a:pt x="60" y="330444"/>
                </a:cubicBezTo>
                <a:cubicBezTo>
                  <a:pt x="0" y="337588"/>
                  <a:pt x="489" y="343744"/>
                  <a:pt x="1132" y="348875"/>
                </a:cubicBezTo>
                <a:cubicBezTo>
                  <a:pt x="3703" y="298143"/>
                  <a:pt x="3799" y="242553"/>
                  <a:pt x="4632" y="189689"/>
                </a:cubicBezTo>
                <a:lnTo>
                  <a:pt x="4632" y="189689"/>
                </a:lnTo>
                <a:cubicBezTo>
                  <a:pt x="4501" y="212001"/>
                  <a:pt x="4656" y="237492"/>
                  <a:pt x="3929" y="259805"/>
                </a:cubicBezTo>
                <a:cubicBezTo>
                  <a:pt x="3132" y="291666"/>
                  <a:pt x="3227" y="320360"/>
                  <a:pt x="2036" y="349006"/>
                </a:cubicBezTo>
                <a:cubicBezTo>
                  <a:pt x="1965" y="350554"/>
                  <a:pt x="1870" y="352114"/>
                  <a:pt x="1798" y="353685"/>
                </a:cubicBezTo>
                <a:cubicBezTo>
                  <a:pt x="2108" y="355709"/>
                  <a:pt x="2417" y="357531"/>
                  <a:pt x="2691" y="359138"/>
                </a:cubicBezTo>
                <a:cubicBezTo>
                  <a:pt x="3390" y="362347"/>
                  <a:pt x="4245" y="364761"/>
                  <a:pt x="5131" y="364761"/>
                </a:cubicBezTo>
                <a:cubicBezTo>
                  <a:pt x="6011" y="364761"/>
                  <a:pt x="6921" y="362383"/>
                  <a:pt x="7739" y="356043"/>
                </a:cubicBezTo>
                <a:cubicBezTo>
                  <a:pt x="7775" y="352864"/>
                  <a:pt x="7859" y="346494"/>
                  <a:pt x="7859" y="346494"/>
                </a:cubicBezTo>
                <a:cubicBezTo>
                  <a:pt x="8081" y="346007"/>
                  <a:pt x="8312" y="345822"/>
                  <a:pt x="8547" y="345822"/>
                </a:cubicBezTo>
                <a:cubicBezTo>
                  <a:pt x="8916" y="345822"/>
                  <a:pt x="9293" y="346279"/>
                  <a:pt x="9656" y="346744"/>
                </a:cubicBezTo>
                <a:cubicBezTo>
                  <a:pt x="10192" y="326134"/>
                  <a:pt x="10609" y="305501"/>
                  <a:pt x="11014" y="284891"/>
                </a:cubicBezTo>
                <a:lnTo>
                  <a:pt x="11014" y="284891"/>
                </a:lnTo>
                <a:cubicBezTo>
                  <a:pt x="10752" y="305560"/>
                  <a:pt x="10490" y="326456"/>
                  <a:pt x="10216" y="347411"/>
                </a:cubicBezTo>
                <a:cubicBezTo>
                  <a:pt x="10398" y="347599"/>
                  <a:pt x="10577" y="347726"/>
                  <a:pt x="10750" y="347726"/>
                </a:cubicBezTo>
                <a:cubicBezTo>
                  <a:pt x="11233" y="347726"/>
                  <a:pt x="11669" y="346743"/>
                  <a:pt x="12002" y="343386"/>
                </a:cubicBezTo>
                <a:cubicBezTo>
                  <a:pt x="12954" y="337017"/>
                  <a:pt x="12276" y="314669"/>
                  <a:pt x="12657" y="301917"/>
                </a:cubicBezTo>
                <a:cubicBezTo>
                  <a:pt x="14109" y="266853"/>
                  <a:pt x="14026" y="228610"/>
                  <a:pt x="15098" y="193547"/>
                </a:cubicBezTo>
                <a:cubicBezTo>
                  <a:pt x="15836" y="168043"/>
                  <a:pt x="15657" y="142540"/>
                  <a:pt x="15479" y="117025"/>
                </a:cubicBezTo>
                <a:cubicBezTo>
                  <a:pt x="15038" y="81961"/>
                  <a:pt x="16372" y="43719"/>
                  <a:pt x="15300" y="15025"/>
                </a:cubicBezTo>
                <a:cubicBezTo>
                  <a:pt x="14846" y="4570"/>
                  <a:pt x="13882" y="1"/>
                  <a:pt x="12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1"/>
          <p:cNvSpPr/>
          <p:nvPr/>
        </p:nvSpPr>
        <p:spPr>
          <a:xfrm rot="5400000">
            <a:off x="4541826" y="116914"/>
            <a:ext cx="60495" cy="6738978"/>
          </a:xfrm>
          <a:custGeom>
            <a:rect b="b" l="l" r="r" t="t"/>
            <a:pathLst>
              <a:path extrusionOk="0" h="364762" w="16372">
                <a:moveTo>
                  <a:pt x="12752" y="208870"/>
                </a:moveTo>
                <a:cubicBezTo>
                  <a:pt x="12038" y="234206"/>
                  <a:pt x="11514" y="259543"/>
                  <a:pt x="11014" y="284891"/>
                </a:cubicBezTo>
                <a:cubicBezTo>
                  <a:pt x="11347" y="259067"/>
                  <a:pt x="11811" y="233635"/>
                  <a:pt x="12752" y="208870"/>
                </a:cubicBezTo>
                <a:close/>
                <a:moveTo>
                  <a:pt x="12793" y="1"/>
                </a:moveTo>
                <a:cubicBezTo>
                  <a:pt x="11224" y="1"/>
                  <a:pt x="9399" y="9498"/>
                  <a:pt x="8478" y="24550"/>
                </a:cubicBezTo>
                <a:lnTo>
                  <a:pt x="7299" y="24550"/>
                </a:lnTo>
                <a:cubicBezTo>
                  <a:pt x="7672" y="10779"/>
                  <a:pt x="6971" y="8158"/>
                  <a:pt x="6017" y="8158"/>
                </a:cubicBezTo>
                <a:cubicBezTo>
                  <a:pt x="5431" y="8158"/>
                  <a:pt x="4749" y="9148"/>
                  <a:pt x="4162" y="9148"/>
                </a:cubicBezTo>
                <a:cubicBezTo>
                  <a:pt x="3936" y="9148"/>
                  <a:pt x="3724" y="9002"/>
                  <a:pt x="3537" y="8595"/>
                </a:cubicBezTo>
                <a:cubicBezTo>
                  <a:pt x="3501" y="21335"/>
                  <a:pt x="3156" y="34087"/>
                  <a:pt x="2215" y="46826"/>
                </a:cubicBezTo>
                <a:cubicBezTo>
                  <a:pt x="2215" y="50017"/>
                  <a:pt x="2191" y="56387"/>
                  <a:pt x="2167" y="59566"/>
                </a:cubicBezTo>
                <a:cubicBezTo>
                  <a:pt x="1858" y="134325"/>
                  <a:pt x="2108" y="204643"/>
                  <a:pt x="1084" y="277557"/>
                </a:cubicBezTo>
                <a:cubicBezTo>
                  <a:pt x="1965" y="230599"/>
                  <a:pt x="2465" y="186617"/>
                  <a:pt x="2405" y="139588"/>
                </a:cubicBezTo>
                <a:lnTo>
                  <a:pt x="2405" y="139588"/>
                </a:lnTo>
                <a:cubicBezTo>
                  <a:pt x="2522" y="139793"/>
                  <a:pt x="2650" y="140215"/>
                  <a:pt x="2767" y="140215"/>
                </a:cubicBezTo>
                <a:cubicBezTo>
                  <a:pt x="2854" y="140215"/>
                  <a:pt x="2935" y="139985"/>
                  <a:pt x="3001" y="139266"/>
                </a:cubicBezTo>
                <a:lnTo>
                  <a:pt x="3001" y="139266"/>
                </a:lnTo>
                <a:cubicBezTo>
                  <a:pt x="4251" y="187082"/>
                  <a:pt x="1679" y="231706"/>
                  <a:pt x="2227" y="279510"/>
                </a:cubicBezTo>
                <a:cubicBezTo>
                  <a:pt x="1929" y="279510"/>
                  <a:pt x="1358" y="279486"/>
                  <a:pt x="1060" y="279486"/>
                </a:cubicBezTo>
                <a:cubicBezTo>
                  <a:pt x="798" y="296309"/>
                  <a:pt x="489" y="313276"/>
                  <a:pt x="60" y="330444"/>
                </a:cubicBezTo>
                <a:cubicBezTo>
                  <a:pt x="0" y="337588"/>
                  <a:pt x="489" y="343744"/>
                  <a:pt x="1132" y="348875"/>
                </a:cubicBezTo>
                <a:cubicBezTo>
                  <a:pt x="3703" y="298143"/>
                  <a:pt x="3799" y="242553"/>
                  <a:pt x="4632" y="189689"/>
                </a:cubicBezTo>
                <a:lnTo>
                  <a:pt x="4632" y="189689"/>
                </a:lnTo>
                <a:cubicBezTo>
                  <a:pt x="4501" y="212001"/>
                  <a:pt x="4656" y="237492"/>
                  <a:pt x="3929" y="259805"/>
                </a:cubicBezTo>
                <a:cubicBezTo>
                  <a:pt x="3132" y="291666"/>
                  <a:pt x="3227" y="320360"/>
                  <a:pt x="2036" y="349006"/>
                </a:cubicBezTo>
                <a:cubicBezTo>
                  <a:pt x="1965" y="350554"/>
                  <a:pt x="1870" y="352114"/>
                  <a:pt x="1798" y="353685"/>
                </a:cubicBezTo>
                <a:cubicBezTo>
                  <a:pt x="2108" y="355709"/>
                  <a:pt x="2417" y="357531"/>
                  <a:pt x="2691" y="359138"/>
                </a:cubicBezTo>
                <a:cubicBezTo>
                  <a:pt x="3390" y="362347"/>
                  <a:pt x="4245" y="364761"/>
                  <a:pt x="5131" y="364761"/>
                </a:cubicBezTo>
                <a:cubicBezTo>
                  <a:pt x="6011" y="364761"/>
                  <a:pt x="6921" y="362383"/>
                  <a:pt x="7739" y="356043"/>
                </a:cubicBezTo>
                <a:cubicBezTo>
                  <a:pt x="7775" y="352864"/>
                  <a:pt x="7859" y="346494"/>
                  <a:pt x="7859" y="346494"/>
                </a:cubicBezTo>
                <a:cubicBezTo>
                  <a:pt x="8081" y="346007"/>
                  <a:pt x="8312" y="345822"/>
                  <a:pt x="8547" y="345822"/>
                </a:cubicBezTo>
                <a:cubicBezTo>
                  <a:pt x="8916" y="345822"/>
                  <a:pt x="9293" y="346279"/>
                  <a:pt x="9656" y="346744"/>
                </a:cubicBezTo>
                <a:cubicBezTo>
                  <a:pt x="10192" y="326134"/>
                  <a:pt x="10609" y="305501"/>
                  <a:pt x="11014" y="284891"/>
                </a:cubicBezTo>
                <a:lnTo>
                  <a:pt x="11014" y="284891"/>
                </a:lnTo>
                <a:cubicBezTo>
                  <a:pt x="10752" y="305560"/>
                  <a:pt x="10490" y="326456"/>
                  <a:pt x="10216" y="347411"/>
                </a:cubicBezTo>
                <a:cubicBezTo>
                  <a:pt x="10398" y="347599"/>
                  <a:pt x="10577" y="347726"/>
                  <a:pt x="10750" y="347726"/>
                </a:cubicBezTo>
                <a:cubicBezTo>
                  <a:pt x="11233" y="347726"/>
                  <a:pt x="11669" y="346743"/>
                  <a:pt x="12002" y="343386"/>
                </a:cubicBezTo>
                <a:cubicBezTo>
                  <a:pt x="12954" y="337017"/>
                  <a:pt x="12276" y="314669"/>
                  <a:pt x="12657" y="301917"/>
                </a:cubicBezTo>
                <a:cubicBezTo>
                  <a:pt x="14109" y="266853"/>
                  <a:pt x="14026" y="228610"/>
                  <a:pt x="15098" y="193547"/>
                </a:cubicBezTo>
                <a:cubicBezTo>
                  <a:pt x="15836" y="168043"/>
                  <a:pt x="15657" y="142540"/>
                  <a:pt x="15479" y="117025"/>
                </a:cubicBezTo>
                <a:cubicBezTo>
                  <a:pt x="15038" y="81961"/>
                  <a:pt x="16372" y="43719"/>
                  <a:pt x="15300" y="15025"/>
                </a:cubicBezTo>
                <a:cubicBezTo>
                  <a:pt x="14846" y="4570"/>
                  <a:pt x="13882" y="1"/>
                  <a:pt x="12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0" name="Shape 1230"/>
        <p:cNvGrpSpPr/>
        <p:nvPr/>
      </p:nvGrpSpPr>
      <p:grpSpPr>
        <a:xfrm>
          <a:off x="0" y="0"/>
          <a:ext cx="0" cy="0"/>
          <a:chOff x="0" y="0"/>
          <a:chExt cx="0" cy="0"/>
        </a:xfrm>
      </p:grpSpPr>
      <p:sp>
        <p:nvSpPr>
          <p:cNvPr id="1231" name="Google Shape;1231;p62"/>
          <p:cNvSpPr/>
          <p:nvPr/>
        </p:nvSpPr>
        <p:spPr>
          <a:xfrm rot="5400000">
            <a:off x="4515005" y="-714180"/>
            <a:ext cx="113990" cy="7333540"/>
          </a:xfrm>
          <a:custGeom>
            <a:rect b="b" l="l" r="r" t="t"/>
            <a:pathLst>
              <a:path extrusionOk="0" h="364762" w="16372">
                <a:moveTo>
                  <a:pt x="12752" y="208870"/>
                </a:moveTo>
                <a:cubicBezTo>
                  <a:pt x="12038" y="234206"/>
                  <a:pt x="11514" y="259543"/>
                  <a:pt x="11014" y="284891"/>
                </a:cubicBezTo>
                <a:cubicBezTo>
                  <a:pt x="11347" y="259067"/>
                  <a:pt x="11811" y="233635"/>
                  <a:pt x="12752" y="208870"/>
                </a:cubicBezTo>
                <a:close/>
                <a:moveTo>
                  <a:pt x="12793" y="1"/>
                </a:moveTo>
                <a:cubicBezTo>
                  <a:pt x="11224" y="1"/>
                  <a:pt x="9399" y="9498"/>
                  <a:pt x="8478" y="24550"/>
                </a:cubicBezTo>
                <a:lnTo>
                  <a:pt x="7299" y="24550"/>
                </a:lnTo>
                <a:cubicBezTo>
                  <a:pt x="7672" y="10779"/>
                  <a:pt x="6971" y="8158"/>
                  <a:pt x="6017" y="8158"/>
                </a:cubicBezTo>
                <a:cubicBezTo>
                  <a:pt x="5431" y="8158"/>
                  <a:pt x="4749" y="9148"/>
                  <a:pt x="4162" y="9148"/>
                </a:cubicBezTo>
                <a:cubicBezTo>
                  <a:pt x="3936" y="9148"/>
                  <a:pt x="3724" y="9002"/>
                  <a:pt x="3537" y="8595"/>
                </a:cubicBezTo>
                <a:cubicBezTo>
                  <a:pt x="3501" y="21335"/>
                  <a:pt x="3156" y="34087"/>
                  <a:pt x="2215" y="46826"/>
                </a:cubicBezTo>
                <a:cubicBezTo>
                  <a:pt x="2215" y="50017"/>
                  <a:pt x="2191" y="56387"/>
                  <a:pt x="2167" y="59566"/>
                </a:cubicBezTo>
                <a:cubicBezTo>
                  <a:pt x="1858" y="134325"/>
                  <a:pt x="2108" y="204643"/>
                  <a:pt x="1084" y="277557"/>
                </a:cubicBezTo>
                <a:cubicBezTo>
                  <a:pt x="1965" y="230599"/>
                  <a:pt x="2465" y="186617"/>
                  <a:pt x="2405" y="139588"/>
                </a:cubicBezTo>
                <a:lnTo>
                  <a:pt x="2405" y="139588"/>
                </a:lnTo>
                <a:cubicBezTo>
                  <a:pt x="2522" y="139793"/>
                  <a:pt x="2650" y="140215"/>
                  <a:pt x="2767" y="140215"/>
                </a:cubicBezTo>
                <a:cubicBezTo>
                  <a:pt x="2854" y="140215"/>
                  <a:pt x="2935" y="139985"/>
                  <a:pt x="3001" y="139266"/>
                </a:cubicBezTo>
                <a:lnTo>
                  <a:pt x="3001" y="139266"/>
                </a:lnTo>
                <a:cubicBezTo>
                  <a:pt x="4251" y="187082"/>
                  <a:pt x="1679" y="231706"/>
                  <a:pt x="2227" y="279510"/>
                </a:cubicBezTo>
                <a:cubicBezTo>
                  <a:pt x="1929" y="279510"/>
                  <a:pt x="1358" y="279486"/>
                  <a:pt x="1060" y="279486"/>
                </a:cubicBezTo>
                <a:cubicBezTo>
                  <a:pt x="798" y="296309"/>
                  <a:pt x="489" y="313276"/>
                  <a:pt x="60" y="330444"/>
                </a:cubicBezTo>
                <a:cubicBezTo>
                  <a:pt x="0" y="337588"/>
                  <a:pt x="489" y="343744"/>
                  <a:pt x="1132" y="348875"/>
                </a:cubicBezTo>
                <a:cubicBezTo>
                  <a:pt x="3703" y="298143"/>
                  <a:pt x="3799" y="242553"/>
                  <a:pt x="4632" y="189689"/>
                </a:cubicBezTo>
                <a:lnTo>
                  <a:pt x="4632" y="189689"/>
                </a:lnTo>
                <a:cubicBezTo>
                  <a:pt x="4501" y="212001"/>
                  <a:pt x="4656" y="237492"/>
                  <a:pt x="3929" y="259805"/>
                </a:cubicBezTo>
                <a:cubicBezTo>
                  <a:pt x="3132" y="291666"/>
                  <a:pt x="3227" y="320360"/>
                  <a:pt x="2036" y="349006"/>
                </a:cubicBezTo>
                <a:cubicBezTo>
                  <a:pt x="1965" y="350554"/>
                  <a:pt x="1870" y="352114"/>
                  <a:pt x="1798" y="353685"/>
                </a:cubicBezTo>
                <a:cubicBezTo>
                  <a:pt x="2108" y="355709"/>
                  <a:pt x="2417" y="357531"/>
                  <a:pt x="2691" y="359138"/>
                </a:cubicBezTo>
                <a:cubicBezTo>
                  <a:pt x="3390" y="362347"/>
                  <a:pt x="4245" y="364761"/>
                  <a:pt x="5131" y="364761"/>
                </a:cubicBezTo>
                <a:cubicBezTo>
                  <a:pt x="6011" y="364761"/>
                  <a:pt x="6921" y="362383"/>
                  <a:pt x="7739" y="356043"/>
                </a:cubicBezTo>
                <a:cubicBezTo>
                  <a:pt x="7775" y="352864"/>
                  <a:pt x="7859" y="346494"/>
                  <a:pt x="7859" y="346494"/>
                </a:cubicBezTo>
                <a:cubicBezTo>
                  <a:pt x="8081" y="346007"/>
                  <a:pt x="8312" y="345822"/>
                  <a:pt x="8547" y="345822"/>
                </a:cubicBezTo>
                <a:cubicBezTo>
                  <a:pt x="8916" y="345822"/>
                  <a:pt x="9293" y="346279"/>
                  <a:pt x="9656" y="346744"/>
                </a:cubicBezTo>
                <a:cubicBezTo>
                  <a:pt x="10192" y="326134"/>
                  <a:pt x="10609" y="305501"/>
                  <a:pt x="11014" y="284891"/>
                </a:cubicBezTo>
                <a:lnTo>
                  <a:pt x="11014" y="284891"/>
                </a:lnTo>
                <a:cubicBezTo>
                  <a:pt x="10752" y="305560"/>
                  <a:pt x="10490" y="326456"/>
                  <a:pt x="10216" y="347411"/>
                </a:cubicBezTo>
                <a:cubicBezTo>
                  <a:pt x="10398" y="347599"/>
                  <a:pt x="10577" y="347726"/>
                  <a:pt x="10750" y="347726"/>
                </a:cubicBezTo>
                <a:cubicBezTo>
                  <a:pt x="11233" y="347726"/>
                  <a:pt x="11669" y="346743"/>
                  <a:pt x="12002" y="343386"/>
                </a:cubicBezTo>
                <a:cubicBezTo>
                  <a:pt x="12954" y="337017"/>
                  <a:pt x="12276" y="314669"/>
                  <a:pt x="12657" y="301917"/>
                </a:cubicBezTo>
                <a:cubicBezTo>
                  <a:pt x="14109" y="266853"/>
                  <a:pt x="14026" y="228610"/>
                  <a:pt x="15098" y="193547"/>
                </a:cubicBezTo>
                <a:cubicBezTo>
                  <a:pt x="15836" y="168043"/>
                  <a:pt x="15657" y="142540"/>
                  <a:pt x="15479" y="117025"/>
                </a:cubicBezTo>
                <a:cubicBezTo>
                  <a:pt x="15038" y="81961"/>
                  <a:pt x="16372" y="43719"/>
                  <a:pt x="15300" y="15025"/>
                </a:cubicBezTo>
                <a:cubicBezTo>
                  <a:pt x="14846" y="4570"/>
                  <a:pt x="13882" y="1"/>
                  <a:pt x="12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2"/>
          <p:cNvSpPr/>
          <p:nvPr/>
        </p:nvSpPr>
        <p:spPr>
          <a:xfrm rot="7187309">
            <a:off x="3323181" y="2570497"/>
            <a:ext cx="806058" cy="716133"/>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2"/>
          <p:cNvSpPr/>
          <p:nvPr/>
        </p:nvSpPr>
        <p:spPr>
          <a:xfrm flipH="1" rot="3612691">
            <a:off x="4920894" y="2570497"/>
            <a:ext cx="806058" cy="716133"/>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2"/>
          <p:cNvSpPr/>
          <p:nvPr/>
        </p:nvSpPr>
        <p:spPr>
          <a:xfrm rot="7187309">
            <a:off x="6617419" y="2570497"/>
            <a:ext cx="806058" cy="716133"/>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2"/>
          <p:cNvSpPr/>
          <p:nvPr/>
        </p:nvSpPr>
        <p:spPr>
          <a:xfrm flipH="1" rot="3612691">
            <a:off x="1587694" y="2570497"/>
            <a:ext cx="806058" cy="716133"/>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2"/>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Upcoming Events</a:t>
            </a:r>
            <a:endParaRPr/>
          </a:p>
        </p:txBody>
      </p:sp>
      <p:sp>
        <p:nvSpPr>
          <p:cNvPr id="1237" name="Google Shape;1237;p62"/>
          <p:cNvSpPr txBox="1"/>
          <p:nvPr>
            <p:ph idx="4294967295" type="subTitle"/>
          </p:nvPr>
        </p:nvSpPr>
        <p:spPr>
          <a:xfrm>
            <a:off x="986650" y="3495600"/>
            <a:ext cx="2038500" cy="326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accent1"/>
                </a:solidFill>
                <a:latin typeface="Titillium Web"/>
                <a:ea typeface="Titillium Web"/>
                <a:cs typeface="Titillium Web"/>
                <a:sym typeface="Titillium Web"/>
              </a:rPr>
              <a:t>November</a:t>
            </a:r>
            <a:r>
              <a:rPr b="1" lang="en">
                <a:solidFill>
                  <a:schemeClr val="accent1"/>
                </a:solidFill>
                <a:latin typeface="Titillium Web"/>
                <a:ea typeface="Titillium Web"/>
                <a:cs typeface="Titillium Web"/>
                <a:sym typeface="Titillium Web"/>
              </a:rPr>
              <a:t> 26</a:t>
            </a:r>
            <a:endParaRPr b="1">
              <a:solidFill>
                <a:schemeClr val="accent1"/>
              </a:solidFill>
              <a:latin typeface="Titillium Web"/>
              <a:ea typeface="Titillium Web"/>
              <a:cs typeface="Titillium Web"/>
              <a:sym typeface="Titillium Web"/>
            </a:endParaRPr>
          </a:p>
        </p:txBody>
      </p:sp>
      <p:sp>
        <p:nvSpPr>
          <p:cNvPr id="1238" name="Google Shape;1238;p62"/>
          <p:cNvSpPr txBox="1"/>
          <p:nvPr>
            <p:ph idx="4294967295" type="subTitle"/>
          </p:nvPr>
        </p:nvSpPr>
        <p:spPr>
          <a:xfrm>
            <a:off x="2657175" y="1508760"/>
            <a:ext cx="2038500" cy="326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accent1"/>
                </a:solidFill>
                <a:latin typeface="Titillium Web"/>
                <a:ea typeface="Titillium Web"/>
                <a:cs typeface="Titillium Web"/>
                <a:sym typeface="Titillium Web"/>
              </a:rPr>
              <a:t>December</a:t>
            </a:r>
            <a:r>
              <a:rPr b="1" lang="en">
                <a:solidFill>
                  <a:schemeClr val="accent1"/>
                </a:solidFill>
                <a:latin typeface="Titillium Web"/>
                <a:ea typeface="Titillium Web"/>
                <a:cs typeface="Titillium Web"/>
                <a:sym typeface="Titillium Web"/>
              </a:rPr>
              <a:t> 06</a:t>
            </a:r>
            <a:endParaRPr b="1">
              <a:solidFill>
                <a:schemeClr val="accent1"/>
              </a:solidFill>
              <a:latin typeface="Titillium Web"/>
              <a:ea typeface="Titillium Web"/>
              <a:cs typeface="Titillium Web"/>
              <a:sym typeface="Titillium Web"/>
            </a:endParaRPr>
          </a:p>
        </p:txBody>
      </p:sp>
      <p:sp>
        <p:nvSpPr>
          <p:cNvPr id="1239" name="Google Shape;1239;p62"/>
          <p:cNvSpPr txBox="1"/>
          <p:nvPr>
            <p:ph idx="4294967295" type="subTitle"/>
          </p:nvPr>
        </p:nvSpPr>
        <p:spPr>
          <a:xfrm>
            <a:off x="4327701" y="3495600"/>
            <a:ext cx="2038500" cy="326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accent1"/>
                </a:solidFill>
                <a:latin typeface="Titillium Web"/>
                <a:ea typeface="Titillium Web"/>
                <a:cs typeface="Titillium Web"/>
                <a:sym typeface="Titillium Web"/>
              </a:rPr>
              <a:t>January 12</a:t>
            </a:r>
            <a:endParaRPr b="1">
              <a:solidFill>
                <a:schemeClr val="accent1"/>
              </a:solidFill>
              <a:latin typeface="Titillium Web"/>
              <a:ea typeface="Titillium Web"/>
              <a:cs typeface="Titillium Web"/>
              <a:sym typeface="Titillium Web"/>
            </a:endParaRPr>
          </a:p>
        </p:txBody>
      </p:sp>
      <p:sp>
        <p:nvSpPr>
          <p:cNvPr id="1240" name="Google Shape;1240;p62"/>
          <p:cNvSpPr txBox="1"/>
          <p:nvPr>
            <p:ph idx="4294967295" type="subTitle"/>
          </p:nvPr>
        </p:nvSpPr>
        <p:spPr>
          <a:xfrm>
            <a:off x="5994450" y="1508760"/>
            <a:ext cx="2038500" cy="326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accent1"/>
                </a:solidFill>
                <a:latin typeface="Titillium Web"/>
                <a:ea typeface="Titillium Web"/>
                <a:cs typeface="Titillium Web"/>
                <a:sym typeface="Titillium Web"/>
              </a:rPr>
              <a:t>February</a:t>
            </a:r>
            <a:r>
              <a:rPr b="1" lang="en">
                <a:solidFill>
                  <a:schemeClr val="accent1"/>
                </a:solidFill>
                <a:latin typeface="Titillium Web"/>
                <a:ea typeface="Titillium Web"/>
                <a:cs typeface="Titillium Web"/>
                <a:sym typeface="Titillium Web"/>
              </a:rPr>
              <a:t> 08</a:t>
            </a:r>
            <a:endParaRPr b="1">
              <a:solidFill>
                <a:schemeClr val="accent1"/>
              </a:solidFill>
              <a:latin typeface="Titillium Web"/>
              <a:ea typeface="Titillium Web"/>
              <a:cs typeface="Titillium Web"/>
              <a:sym typeface="Titillium Web"/>
            </a:endParaRPr>
          </a:p>
        </p:txBody>
      </p:sp>
      <p:sp>
        <p:nvSpPr>
          <p:cNvPr id="1241" name="Google Shape;1241;p62"/>
          <p:cNvSpPr txBox="1"/>
          <p:nvPr>
            <p:ph idx="4294967295" type="subTitle"/>
          </p:nvPr>
        </p:nvSpPr>
        <p:spPr>
          <a:xfrm>
            <a:off x="986650" y="3740052"/>
            <a:ext cx="2038500" cy="572700"/>
          </a:xfrm>
          <a:prstGeom prst="rect">
            <a:avLst/>
          </a:prstGeom>
        </p:spPr>
        <p:txBody>
          <a:bodyPr anchorCtr="0" anchor="t" bIns="91425" lIns="0" spcFirstLastPara="1" rIns="0" wrap="square" tIns="91425">
            <a:noAutofit/>
          </a:bodyPr>
          <a:lstStyle/>
          <a:p>
            <a:pPr indent="0" lvl="0" marL="0" rtl="0" algn="ctr">
              <a:lnSpc>
                <a:spcPct val="100000"/>
              </a:lnSpc>
              <a:spcBef>
                <a:spcPts val="0"/>
              </a:spcBef>
              <a:spcAft>
                <a:spcPts val="0"/>
              </a:spcAft>
              <a:buNone/>
            </a:pPr>
            <a:r>
              <a:rPr lang="en" sz="1400"/>
              <a:t>Mercury is the closest planet to the Sun</a:t>
            </a:r>
            <a:endParaRPr sz="1400"/>
          </a:p>
          <a:p>
            <a:pPr indent="0" lvl="0" marL="0" rtl="0" algn="ctr">
              <a:lnSpc>
                <a:spcPct val="100000"/>
              </a:lnSpc>
              <a:spcBef>
                <a:spcPts val="0"/>
              </a:spcBef>
              <a:spcAft>
                <a:spcPts val="1600"/>
              </a:spcAft>
              <a:buNone/>
            </a:pPr>
            <a:r>
              <a:t/>
            </a:r>
            <a:endParaRPr sz="1400"/>
          </a:p>
        </p:txBody>
      </p:sp>
      <p:sp>
        <p:nvSpPr>
          <p:cNvPr id="1242" name="Google Shape;1242;p62"/>
          <p:cNvSpPr txBox="1"/>
          <p:nvPr>
            <p:ph idx="4294967295" type="subTitle"/>
          </p:nvPr>
        </p:nvSpPr>
        <p:spPr>
          <a:xfrm>
            <a:off x="2660950" y="1755418"/>
            <a:ext cx="2038500" cy="572700"/>
          </a:xfrm>
          <a:prstGeom prst="rect">
            <a:avLst/>
          </a:prstGeom>
        </p:spPr>
        <p:txBody>
          <a:bodyPr anchorCtr="0" anchor="t" bIns="91425" lIns="0" spcFirstLastPara="1" rIns="0" wrap="square" tIns="91425">
            <a:noAutofit/>
          </a:bodyPr>
          <a:lstStyle/>
          <a:p>
            <a:pPr indent="0" lvl="0" marL="0" rtl="0" algn="ctr">
              <a:lnSpc>
                <a:spcPct val="100000"/>
              </a:lnSpc>
              <a:spcBef>
                <a:spcPts val="0"/>
              </a:spcBef>
              <a:spcAft>
                <a:spcPts val="0"/>
              </a:spcAft>
              <a:buNone/>
            </a:pPr>
            <a:r>
              <a:rPr lang="en" sz="1400"/>
              <a:t>Neptune is far away from Earth</a:t>
            </a:r>
            <a:endParaRPr sz="1400"/>
          </a:p>
          <a:p>
            <a:pPr indent="0" lvl="0" marL="0" rtl="0" algn="ctr">
              <a:spcBef>
                <a:spcPts val="0"/>
              </a:spcBef>
              <a:spcAft>
                <a:spcPts val="0"/>
              </a:spcAft>
              <a:buNone/>
            </a:pPr>
            <a:r>
              <a:t/>
            </a:r>
            <a:endParaRPr sz="1400"/>
          </a:p>
          <a:p>
            <a:pPr indent="0" lvl="0" marL="0" rtl="0" algn="ctr">
              <a:spcBef>
                <a:spcPts val="0"/>
              </a:spcBef>
              <a:spcAft>
                <a:spcPts val="1600"/>
              </a:spcAft>
              <a:buNone/>
            </a:pPr>
            <a:r>
              <a:t/>
            </a:r>
            <a:endParaRPr sz="1400"/>
          </a:p>
        </p:txBody>
      </p:sp>
      <p:sp>
        <p:nvSpPr>
          <p:cNvPr id="1243" name="Google Shape;1243;p62"/>
          <p:cNvSpPr txBox="1"/>
          <p:nvPr>
            <p:ph idx="4294967295" type="subTitle"/>
          </p:nvPr>
        </p:nvSpPr>
        <p:spPr>
          <a:xfrm>
            <a:off x="4327700" y="3740052"/>
            <a:ext cx="2038500" cy="572700"/>
          </a:xfrm>
          <a:prstGeom prst="rect">
            <a:avLst/>
          </a:prstGeom>
        </p:spPr>
        <p:txBody>
          <a:bodyPr anchorCtr="0" anchor="t" bIns="91425" lIns="0" spcFirstLastPara="1" rIns="0" wrap="square" tIns="91425">
            <a:noAutofit/>
          </a:bodyPr>
          <a:lstStyle/>
          <a:p>
            <a:pPr indent="0" lvl="0" marL="0" rtl="0" algn="ctr">
              <a:lnSpc>
                <a:spcPct val="100000"/>
              </a:lnSpc>
              <a:spcBef>
                <a:spcPts val="0"/>
              </a:spcBef>
              <a:spcAft>
                <a:spcPts val="0"/>
              </a:spcAft>
              <a:buNone/>
            </a:pPr>
            <a:r>
              <a:rPr lang="en" sz="1400"/>
              <a:t>Mars is actually a </a:t>
            </a:r>
            <a:endParaRPr sz="1400"/>
          </a:p>
          <a:p>
            <a:pPr indent="0" lvl="0" marL="0" rtl="0" algn="ctr">
              <a:lnSpc>
                <a:spcPct val="100000"/>
              </a:lnSpc>
              <a:spcBef>
                <a:spcPts val="0"/>
              </a:spcBef>
              <a:spcAft>
                <a:spcPts val="0"/>
              </a:spcAft>
              <a:buNone/>
            </a:pPr>
            <a:r>
              <a:rPr lang="en" sz="1400"/>
              <a:t>cold place</a:t>
            </a:r>
            <a:endParaRPr sz="1400"/>
          </a:p>
          <a:p>
            <a:pPr indent="0" lvl="0" marL="0" rtl="0" algn="ctr">
              <a:lnSpc>
                <a:spcPct val="100000"/>
              </a:lnSpc>
              <a:spcBef>
                <a:spcPts val="0"/>
              </a:spcBef>
              <a:spcAft>
                <a:spcPts val="1600"/>
              </a:spcAft>
              <a:buNone/>
            </a:pPr>
            <a:r>
              <a:t/>
            </a:r>
            <a:endParaRPr sz="1400"/>
          </a:p>
        </p:txBody>
      </p:sp>
      <p:sp>
        <p:nvSpPr>
          <p:cNvPr id="1244" name="Google Shape;1244;p62"/>
          <p:cNvSpPr txBox="1"/>
          <p:nvPr>
            <p:ph idx="4294967295" type="subTitle"/>
          </p:nvPr>
        </p:nvSpPr>
        <p:spPr>
          <a:xfrm>
            <a:off x="5998225" y="1755408"/>
            <a:ext cx="2038500" cy="572700"/>
          </a:xfrm>
          <a:prstGeom prst="rect">
            <a:avLst/>
          </a:prstGeom>
        </p:spPr>
        <p:txBody>
          <a:bodyPr anchorCtr="0" anchor="t" bIns="91425" lIns="0" spcFirstLastPara="1" rIns="0" wrap="square" tIns="91425">
            <a:noAutofit/>
          </a:bodyPr>
          <a:lstStyle/>
          <a:p>
            <a:pPr indent="0" lvl="0" marL="0" rtl="0" algn="ctr">
              <a:lnSpc>
                <a:spcPct val="100000"/>
              </a:lnSpc>
              <a:spcBef>
                <a:spcPts val="0"/>
              </a:spcBef>
              <a:spcAft>
                <a:spcPts val="0"/>
              </a:spcAft>
              <a:buNone/>
            </a:pPr>
            <a:r>
              <a:rPr lang="en" sz="1400"/>
              <a:t>Jupiter is the </a:t>
            </a:r>
            <a:endParaRPr sz="1400"/>
          </a:p>
          <a:p>
            <a:pPr indent="0" lvl="0" marL="0" rtl="0" algn="ctr">
              <a:lnSpc>
                <a:spcPct val="100000"/>
              </a:lnSpc>
              <a:spcBef>
                <a:spcPts val="0"/>
              </a:spcBef>
              <a:spcAft>
                <a:spcPts val="0"/>
              </a:spcAft>
              <a:buNone/>
            </a:pPr>
            <a:r>
              <a:rPr lang="en" sz="1400"/>
              <a:t>biggest planet</a:t>
            </a:r>
            <a:endParaRPr sz="1400"/>
          </a:p>
          <a:p>
            <a:pPr indent="0" lvl="0" marL="0" rtl="0" algn="ctr">
              <a:lnSpc>
                <a:spcPct val="100000"/>
              </a:lnSpc>
              <a:spcBef>
                <a:spcPts val="0"/>
              </a:spcBef>
              <a:spcAft>
                <a:spcPts val="0"/>
              </a:spcAft>
              <a:buNone/>
            </a:pPr>
            <a:r>
              <a:t/>
            </a:r>
            <a:endParaRPr sz="1400"/>
          </a:p>
          <a:p>
            <a:pPr indent="0" lvl="0" marL="0" rtl="0" algn="ctr">
              <a:spcBef>
                <a:spcPts val="0"/>
              </a:spcBef>
              <a:spcAft>
                <a:spcPts val="0"/>
              </a:spcAft>
              <a:buNone/>
            </a:pPr>
            <a:r>
              <a:t/>
            </a:r>
            <a:endParaRPr sz="1400"/>
          </a:p>
          <a:p>
            <a:pPr indent="0" lvl="0" marL="0" rtl="0" algn="ctr">
              <a:spcBef>
                <a:spcPts val="0"/>
              </a:spcBef>
              <a:spcAft>
                <a:spcPts val="1600"/>
              </a:spcAft>
              <a:buNone/>
            </a:pPr>
            <a:r>
              <a:t/>
            </a:r>
            <a:endParaRPr sz="1400"/>
          </a:p>
        </p:txBody>
      </p:sp>
      <p:sp>
        <p:nvSpPr>
          <p:cNvPr id="1245" name="Google Shape;1245;p62"/>
          <p:cNvSpPr txBox="1"/>
          <p:nvPr>
            <p:ph idx="4294967295" type="subTitle"/>
          </p:nvPr>
        </p:nvSpPr>
        <p:spPr>
          <a:xfrm>
            <a:off x="1528728" y="2701330"/>
            <a:ext cx="924000" cy="454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2"/>
                </a:solidFill>
                <a:latin typeface="Titillium Web Black"/>
                <a:ea typeface="Titillium Web Black"/>
                <a:cs typeface="Titillium Web Black"/>
                <a:sym typeface="Titillium Web Black"/>
              </a:rPr>
              <a:t>1</a:t>
            </a:r>
            <a:endParaRPr sz="3000">
              <a:solidFill>
                <a:schemeClr val="lt2"/>
              </a:solidFill>
              <a:latin typeface="Titillium Web Black"/>
              <a:ea typeface="Titillium Web Black"/>
              <a:cs typeface="Titillium Web Black"/>
              <a:sym typeface="Titillium Web Black"/>
            </a:endParaRPr>
          </a:p>
        </p:txBody>
      </p:sp>
      <p:sp>
        <p:nvSpPr>
          <p:cNvPr id="1246" name="Google Shape;1246;p62"/>
          <p:cNvSpPr txBox="1"/>
          <p:nvPr>
            <p:ph idx="4294967295" type="subTitle"/>
          </p:nvPr>
        </p:nvSpPr>
        <p:spPr>
          <a:xfrm>
            <a:off x="3264211" y="2701330"/>
            <a:ext cx="924000" cy="454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2"/>
                </a:solidFill>
                <a:latin typeface="Titillium Web Black"/>
                <a:ea typeface="Titillium Web Black"/>
                <a:cs typeface="Titillium Web Black"/>
                <a:sym typeface="Titillium Web Black"/>
              </a:rPr>
              <a:t>2</a:t>
            </a:r>
            <a:endParaRPr sz="3000">
              <a:solidFill>
                <a:schemeClr val="lt2"/>
              </a:solidFill>
              <a:latin typeface="Titillium Web Black"/>
              <a:ea typeface="Titillium Web Black"/>
              <a:cs typeface="Titillium Web Black"/>
              <a:sym typeface="Titillium Web Black"/>
            </a:endParaRPr>
          </a:p>
        </p:txBody>
      </p:sp>
      <p:sp>
        <p:nvSpPr>
          <p:cNvPr id="1247" name="Google Shape;1247;p62"/>
          <p:cNvSpPr txBox="1"/>
          <p:nvPr>
            <p:ph idx="4294967295" type="subTitle"/>
          </p:nvPr>
        </p:nvSpPr>
        <p:spPr>
          <a:xfrm>
            <a:off x="4884919" y="2701330"/>
            <a:ext cx="924000" cy="454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2"/>
                </a:solidFill>
                <a:latin typeface="Titillium Web Black"/>
                <a:ea typeface="Titillium Web Black"/>
                <a:cs typeface="Titillium Web Black"/>
                <a:sym typeface="Titillium Web Black"/>
              </a:rPr>
              <a:t>3</a:t>
            </a:r>
            <a:endParaRPr sz="3000">
              <a:solidFill>
                <a:schemeClr val="lt2"/>
              </a:solidFill>
              <a:latin typeface="Titillium Web Black"/>
              <a:ea typeface="Titillium Web Black"/>
              <a:cs typeface="Titillium Web Black"/>
              <a:sym typeface="Titillium Web Black"/>
            </a:endParaRPr>
          </a:p>
        </p:txBody>
      </p:sp>
      <p:sp>
        <p:nvSpPr>
          <p:cNvPr id="1248" name="Google Shape;1248;p62"/>
          <p:cNvSpPr txBox="1"/>
          <p:nvPr>
            <p:ph idx="4294967295" type="subTitle"/>
          </p:nvPr>
        </p:nvSpPr>
        <p:spPr>
          <a:xfrm>
            <a:off x="6555453" y="2701330"/>
            <a:ext cx="924000" cy="454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2"/>
                </a:solidFill>
                <a:latin typeface="Titillium Web Black"/>
                <a:ea typeface="Titillium Web Black"/>
                <a:cs typeface="Titillium Web Black"/>
                <a:sym typeface="Titillium Web Black"/>
              </a:rPr>
              <a:t>4</a:t>
            </a:r>
            <a:endParaRPr sz="3000">
              <a:solidFill>
                <a:schemeClr val="lt2"/>
              </a:solidFill>
              <a:latin typeface="Titillium Web Black"/>
              <a:ea typeface="Titillium Web Black"/>
              <a:cs typeface="Titillium Web Black"/>
              <a:sym typeface="Titillium Web Black"/>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2" name="Shape 1252"/>
        <p:cNvGrpSpPr/>
        <p:nvPr/>
      </p:nvGrpSpPr>
      <p:grpSpPr>
        <a:xfrm>
          <a:off x="0" y="0"/>
          <a:ext cx="0" cy="0"/>
          <a:chOff x="0" y="0"/>
          <a:chExt cx="0" cy="0"/>
        </a:xfrm>
      </p:grpSpPr>
      <p:sp>
        <p:nvSpPr>
          <p:cNvPr id="1253" name="Google Shape;1253;p63"/>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Sneak Peek</a:t>
            </a:r>
            <a:endParaRPr/>
          </a:p>
        </p:txBody>
      </p:sp>
      <p:sp>
        <p:nvSpPr>
          <p:cNvPr id="1254" name="Google Shape;1254;p63"/>
          <p:cNvSpPr txBox="1"/>
          <p:nvPr>
            <p:ph idx="1" type="subTitle"/>
          </p:nvPr>
        </p:nvSpPr>
        <p:spPr>
          <a:xfrm>
            <a:off x="1750575" y="1691925"/>
            <a:ext cx="2237100" cy="1079100"/>
          </a:xfrm>
          <a:prstGeom prst="rect">
            <a:avLst/>
          </a:prstGeom>
        </p:spPr>
        <p:txBody>
          <a:bodyPr anchorCtr="0" anchor="ctr"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1600"/>
              <a:t>You can replace the images on these screens with your own</a:t>
            </a:r>
            <a:endParaRPr/>
          </a:p>
        </p:txBody>
      </p:sp>
      <p:grpSp>
        <p:nvGrpSpPr>
          <p:cNvPr id="1255" name="Google Shape;1255;p63"/>
          <p:cNvGrpSpPr/>
          <p:nvPr/>
        </p:nvGrpSpPr>
        <p:grpSpPr>
          <a:xfrm>
            <a:off x="5055631" y="1287950"/>
            <a:ext cx="2782067" cy="2235976"/>
            <a:chOff x="1917372" y="1288466"/>
            <a:chExt cx="2993079" cy="2405568"/>
          </a:xfrm>
        </p:grpSpPr>
        <p:sp>
          <p:nvSpPr>
            <p:cNvPr id="1256" name="Google Shape;1256;p63"/>
            <p:cNvSpPr/>
            <p:nvPr/>
          </p:nvSpPr>
          <p:spPr>
            <a:xfrm>
              <a:off x="2962748" y="2186357"/>
              <a:ext cx="902196" cy="1507677"/>
            </a:xfrm>
            <a:custGeom>
              <a:rect b="b" l="l" r="r" t="t"/>
              <a:pathLst>
                <a:path extrusionOk="0" h="92453" w="55324">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3"/>
            <p:cNvSpPr/>
            <p:nvPr/>
          </p:nvSpPr>
          <p:spPr>
            <a:xfrm>
              <a:off x="2962748" y="2186357"/>
              <a:ext cx="902196" cy="1507677"/>
            </a:xfrm>
            <a:custGeom>
              <a:rect b="b" l="l" r="r" t="t"/>
              <a:pathLst>
                <a:path extrusionOk="0" h="92453" w="55324">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3"/>
            <p:cNvSpPr/>
            <p:nvPr/>
          </p:nvSpPr>
          <p:spPr>
            <a:xfrm>
              <a:off x="1917372" y="1288466"/>
              <a:ext cx="2993079" cy="1995402"/>
            </a:xfrm>
            <a:custGeom>
              <a:rect b="b" l="l" r="r" t="t"/>
              <a:pathLst>
                <a:path extrusionOk="0" h="122361" w="183540">
                  <a:moveTo>
                    <a:pt x="6113" y="0"/>
                  </a:moveTo>
                  <a:cubicBezTo>
                    <a:pt x="5991" y="0"/>
                    <a:pt x="5872" y="4"/>
                    <a:pt x="5753" y="12"/>
                  </a:cubicBezTo>
                  <a:cubicBezTo>
                    <a:pt x="5749" y="12"/>
                    <a:pt x="5746" y="11"/>
                    <a:pt x="5743" y="11"/>
                  </a:cubicBezTo>
                  <a:cubicBezTo>
                    <a:pt x="5734" y="11"/>
                    <a:pt x="5726" y="13"/>
                    <a:pt x="5718" y="15"/>
                  </a:cubicBezTo>
                  <a:cubicBezTo>
                    <a:pt x="5602" y="19"/>
                    <a:pt x="5486" y="30"/>
                    <a:pt x="5372" y="46"/>
                  </a:cubicBezTo>
                  <a:cubicBezTo>
                    <a:pt x="5252" y="58"/>
                    <a:pt x="5130" y="77"/>
                    <a:pt x="5011" y="101"/>
                  </a:cubicBezTo>
                  <a:cubicBezTo>
                    <a:pt x="4919" y="116"/>
                    <a:pt x="4827" y="135"/>
                    <a:pt x="4734" y="158"/>
                  </a:cubicBezTo>
                  <a:cubicBezTo>
                    <a:pt x="4447" y="223"/>
                    <a:pt x="4164" y="310"/>
                    <a:pt x="3890" y="418"/>
                  </a:cubicBezTo>
                  <a:cubicBezTo>
                    <a:pt x="3808" y="450"/>
                    <a:pt x="3728" y="484"/>
                    <a:pt x="3648" y="518"/>
                  </a:cubicBezTo>
                  <a:cubicBezTo>
                    <a:pt x="3541" y="569"/>
                    <a:pt x="3433" y="618"/>
                    <a:pt x="3329" y="671"/>
                  </a:cubicBezTo>
                  <a:cubicBezTo>
                    <a:pt x="3222" y="725"/>
                    <a:pt x="3113" y="783"/>
                    <a:pt x="3014" y="844"/>
                  </a:cubicBezTo>
                  <a:cubicBezTo>
                    <a:pt x="2945" y="887"/>
                    <a:pt x="2880" y="926"/>
                    <a:pt x="2814" y="972"/>
                  </a:cubicBezTo>
                  <a:cubicBezTo>
                    <a:pt x="2603" y="1103"/>
                    <a:pt x="2399" y="1249"/>
                    <a:pt x="2208" y="1410"/>
                  </a:cubicBezTo>
                  <a:lnTo>
                    <a:pt x="2092" y="1512"/>
                  </a:lnTo>
                  <a:cubicBezTo>
                    <a:pt x="2031" y="1563"/>
                    <a:pt x="1973" y="1617"/>
                    <a:pt x="1916" y="1670"/>
                  </a:cubicBezTo>
                  <a:cubicBezTo>
                    <a:pt x="1909" y="1678"/>
                    <a:pt x="1902" y="1682"/>
                    <a:pt x="1897" y="1694"/>
                  </a:cubicBezTo>
                  <a:cubicBezTo>
                    <a:pt x="1823" y="1757"/>
                    <a:pt x="1753" y="1825"/>
                    <a:pt x="1689" y="1901"/>
                  </a:cubicBezTo>
                  <a:cubicBezTo>
                    <a:pt x="1672" y="1910"/>
                    <a:pt x="1660" y="1923"/>
                    <a:pt x="1650" y="1938"/>
                  </a:cubicBezTo>
                  <a:cubicBezTo>
                    <a:pt x="1589" y="2001"/>
                    <a:pt x="1531" y="2065"/>
                    <a:pt x="1474" y="2130"/>
                  </a:cubicBezTo>
                  <a:cubicBezTo>
                    <a:pt x="1382" y="2237"/>
                    <a:pt x="1294" y="2346"/>
                    <a:pt x="1214" y="2458"/>
                  </a:cubicBezTo>
                  <a:cubicBezTo>
                    <a:pt x="1098" y="2614"/>
                    <a:pt x="986" y="2779"/>
                    <a:pt x="883" y="2944"/>
                  </a:cubicBezTo>
                  <a:cubicBezTo>
                    <a:pt x="818" y="3053"/>
                    <a:pt x="752" y="3168"/>
                    <a:pt x="694" y="3279"/>
                  </a:cubicBezTo>
                  <a:cubicBezTo>
                    <a:pt x="682" y="3299"/>
                    <a:pt x="672" y="3320"/>
                    <a:pt x="665" y="3340"/>
                  </a:cubicBezTo>
                  <a:cubicBezTo>
                    <a:pt x="614" y="3437"/>
                    <a:pt x="568" y="3532"/>
                    <a:pt x="526" y="3629"/>
                  </a:cubicBezTo>
                  <a:cubicBezTo>
                    <a:pt x="519" y="3649"/>
                    <a:pt x="511" y="3663"/>
                    <a:pt x="502" y="3678"/>
                  </a:cubicBezTo>
                  <a:cubicBezTo>
                    <a:pt x="456" y="3790"/>
                    <a:pt x="410" y="3902"/>
                    <a:pt x="368" y="4016"/>
                  </a:cubicBezTo>
                  <a:cubicBezTo>
                    <a:pt x="362" y="4028"/>
                    <a:pt x="359" y="4039"/>
                    <a:pt x="356" y="4052"/>
                  </a:cubicBezTo>
                  <a:cubicBezTo>
                    <a:pt x="315" y="4171"/>
                    <a:pt x="276" y="4290"/>
                    <a:pt x="242" y="4412"/>
                  </a:cubicBezTo>
                  <a:cubicBezTo>
                    <a:pt x="234" y="4432"/>
                    <a:pt x="227" y="4451"/>
                    <a:pt x="222" y="4470"/>
                  </a:cubicBezTo>
                  <a:cubicBezTo>
                    <a:pt x="152" y="4731"/>
                    <a:pt x="97" y="4997"/>
                    <a:pt x="59" y="5265"/>
                  </a:cubicBezTo>
                  <a:cubicBezTo>
                    <a:pt x="18" y="5548"/>
                    <a:pt x="1" y="5834"/>
                    <a:pt x="1" y="6121"/>
                  </a:cubicBezTo>
                  <a:lnTo>
                    <a:pt x="1" y="116245"/>
                  </a:lnTo>
                  <a:cubicBezTo>
                    <a:pt x="1" y="116350"/>
                    <a:pt x="4" y="116457"/>
                    <a:pt x="8" y="116561"/>
                  </a:cubicBezTo>
                  <a:cubicBezTo>
                    <a:pt x="16" y="116690"/>
                    <a:pt x="27" y="116821"/>
                    <a:pt x="39" y="116948"/>
                  </a:cubicBezTo>
                  <a:cubicBezTo>
                    <a:pt x="69" y="117201"/>
                    <a:pt x="114" y="117453"/>
                    <a:pt x="173" y="117701"/>
                  </a:cubicBezTo>
                  <a:cubicBezTo>
                    <a:pt x="205" y="117823"/>
                    <a:pt x="239" y="117947"/>
                    <a:pt x="273" y="118066"/>
                  </a:cubicBezTo>
                  <a:cubicBezTo>
                    <a:pt x="312" y="118185"/>
                    <a:pt x="353" y="118304"/>
                    <a:pt x="397" y="118419"/>
                  </a:cubicBezTo>
                  <a:cubicBezTo>
                    <a:pt x="438" y="118526"/>
                    <a:pt x="480" y="118635"/>
                    <a:pt x="531" y="118742"/>
                  </a:cubicBezTo>
                  <a:cubicBezTo>
                    <a:pt x="534" y="118754"/>
                    <a:pt x="542" y="118769"/>
                    <a:pt x="545" y="118783"/>
                  </a:cubicBezTo>
                  <a:cubicBezTo>
                    <a:pt x="596" y="118888"/>
                    <a:pt x="645" y="118995"/>
                    <a:pt x="703" y="119095"/>
                  </a:cubicBezTo>
                  <a:cubicBezTo>
                    <a:pt x="761" y="119206"/>
                    <a:pt x="818" y="119313"/>
                    <a:pt x="883" y="119418"/>
                  </a:cubicBezTo>
                  <a:cubicBezTo>
                    <a:pt x="988" y="119586"/>
                    <a:pt x="1099" y="119748"/>
                    <a:pt x="1214" y="119906"/>
                  </a:cubicBezTo>
                  <a:cubicBezTo>
                    <a:pt x="1354" y="120090"/>
                    <a:pt x="1504" y="120269"/>
                    <a:pt x="1663" y="120439"/>
                  </a:cubicBezTo>
                  <a:cubicBezTo>
                    <a:pt x="1744" y="120524"/>
                    <a:pt x="1824" y="120604"/>
                    <a:pt x="1909" y="120684"/>
                  </a:cubicBezTo>
                  <a:cubicBezTo>
                    <a:pt x="2155" y="120915"/>
                    <a:pt x="2418" y="121126"/>
                    <a:pt x="2697" y="121317"/>
                  </a:cubicBezTo>
                  <a:cubicBezTo>
                    <a:pt x="2707" y="121323"/>
                    <a:pt x="2717" y="121329"/>
                    <a:pt x="2726" y="121336"/>
                  </a:cubicBezTo>
                  <a:cubicBezTo>
                    <a:pt x="2826" y="121402"/>
                    <a:pt x="2923" y="121463"/>
                    <a:pt x="3027" y="121524"/>
                  </a:cubicBezTo>
                  <a:cubicBezTo>
                    <a:pt x="3127" y="121582"/>
                    <a:pt x="3229" y="121640"/>
                    <a:pt x="3334" y="121694"/>
                  </a:cubicBezTo>
                  <a:cubicBezTo>
                    <a:pt x="3438" y="121746"/>
                    <a:pt x="3545" y="121796"/>
                    <a:pt x="3652" y="121843"/>
                  </a:cubicBezTo>
                  <a:cubicBezTo>
                    <a:pt x="3752" y="121889"/>
                    <a:pt x="3856" y="121930"/>
                    <a:pt x="3959" y="121969"/>
                  </a:cubicBezTo>
                  <a:cubicBezTo>
                    <a:pt x="4203" y="122063"/>
                    <a:pt x="4453" y="122139"/>
                    <a:pt x="4708" y="122195"/>
                  </a:cubicBezTo>
                  <a:cubicBezTo>
                    <a:pt x="4807" y="122222"/>
                    <a:pt x="4912" y="122243"/>
                    <a:pt x="5016" y="122261"/>
                  </a:cubicBezTo>
                  <a:cubicBezTo>
                    <a:pt x="5135" y="122285"/>
                    <a:pt x="5254" y="122302"/>
                    <a:pt x="5376" y="122314"/>
                  </a:cubicBezTo>
                  <a:cubicBezTo>
                    <a:pt x="5495" y="122331"/>
                    <a:pt x="5614" y="122341"/>
                    <a:pt x="5738" y="122349"/>
                  </a:cubicBezTo>
                  <a:lnTo>
                    <a:pt x="5748" y="122349"/>
                  </a:lnTo>
                  <a:cubicBezTo>
                    <a:pt x="5867" y="122358"/>
                    <a:pt x="5991" y="122361"/>
                    <a:pt x="6113" y="122361"/>
                  </a:cubicBezTo>
                  <a:lnTo>
                    <a:pt x="177418" y="122361"/>
                  </a:lnTo>
                  <a:cubicBezTo>
                    <a:pt x="177419" y="122361"/>
                    <a:pt x="177420" y="122361"/>
                    <a:pt x="177421" y="122361"/>
                  </a:cubicBezTo>
                  <a:cubicBezTo>
                    <a:pt x="180476" y="122361"/>
                    <a:pt x="183063" y="120107"/>
                    <a:pt x="183483" y="117080"/>
                  </a:cubicBezTo>
                  <a:cubicBezTo>
                    <a:pt x="183520" y="116804"/>
                    <a:pt x="183539" y="116524"/>
                    <a:pt x="183539" y="116244"/>
                  </a:cubicBezTo>
                  <a:lnTo>
                    <a:pt x="183539" y="6121"/>
                  </a:lnTo>
                  <a:cubicBezTo>
                    <a:pt x="183539" y="2742"/>
                    <a:pt x="180797" y="0"/>
                    <a:pt x="177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3"/>
            <p:cNvSpPr/>
            <p:nvPr/>
          </p:nvSpPr>
          <p:spPr>
            <a:xfrm>
              <a:off x="2017076" y="1388251"/>
              <a:ext cx="2793524" cy="1485466"/>
            </a:xfrm>
            <a:custGeom>
              <a:rect b="b" l="l" r="r" t="t"/>
              <a:pathLst>
                <a:path extrusionOk="0" h="91091" w="171303">
                  <a:moveTo>
                    <a:pt x="0" y="1"/>
                  </a:moveTo>
                  <a:lnTo>
                    <a:pt x="0" y="91090"/>
                  </a:lnTo>
                  <a:lnTo>
                    <a:pt x="171303" y="91090"/>
                  </a:lnTo>
                  <a:lnTo>
                    <a:pt x="1713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3"/>
            <p:cNvSpPr/>
            <p:nvPr/>
          </p:nvSpPr>
          <p:spPr>
            <a:xfrm>
              <a:off x="1917372" y="2984544"/>
              <a:ext cx="2993079" cy="299324"/>
            </a:xfrm>
            <a:custGeom>
              <a:rect b="b" l="l" r="r" t="t"/>
              <a:pathLst>
                <a:path extrusionOk="0" h="18355" w="183540">
                  <a:moveTo>
                    <a:pt x="1" y="0"/>
                  </a:moveTo>
                  <a:lnTo>
                    <a:pt x="1" y="12239"/>
                  </a:lnTo>
                  <a:cubicBezTo>
                    <a:pt x="1" y="12344"/>
                    <a:pt x="4" y="12451"/>
                    <a:pt x="8" y="12555"/>
                  </a:cubicBezTo>
                  <a:cubicBezTo>
                    <a:pt x="16" y="12684"/>
                    <a:pt x="27" y="12815"/>
                    <a:pt x="39" y="12942"/>
                  </a:cubicBezTo>
                  <a:cubicBezTo>
                    <a:pt x="69" y="13195"/>
                    <a:pt x="114" y="13447"/>
                    <a:pt x="173" y="13695"/>
                  </a:cubicBezTo>
                  <a:cubicBezTo>
                    <a:pt x="205" y="13817"/>
                    <a:pt x="239" y="13941"/>
                    <a:pt x="273" y="14060"/>
                  </a:cubicBezTo>
                  <a:cubicBezTo>
                    <a:pt x="312" y="14179"/>
                    <a:pt x="353" y="14298"/>
                    <a:pt x="397" y="14413"/>
                  </a:cubicBezTo>
                  <a:cubicBezTo>
                    <a:pt x="438" y="14520"/>
                    <a:pt x="480" y="14629"/>
                    <a:pt x="531" y="14736"/>
                  </a:cubicBezTo>
                  <a:cubicBezTo>
                    <a:pt x="534" y="14748"/>
                    <a:pt x="542" y="14763"/>
                    <a:pt x="545" y="14777"/>
                  </a:cubicBezTo>
                  <a:cubicBezTo>
                    <a:pt x="596" y="14882"/>
                    <a:pt x="645" y="14989"/>
                    <a:pt x="703" y="15089"/>
                  </a:cubicBezTo>
                  <a:cubicBezTo>
                    <a:pt x="761" y="15200"/>
                    <a:pt x="818" y="15307"/>
                    <a:pt x="883" y="15412"/>
                  </a:cubicBezTo>
                  <a:cubicBezTo>
                    <a:pt x="988" y="15580"/>
                    <a:pt x="1099" y="15742"/>
                    <a:pt x="1214" y="15900"/>
                  </a:cubicBezTo>
                  <a:cubicBezTo>
                    <a:pt x="1354" y="16084"/>
                    <a:pt x="1504" y="16263"/>
                    <a:pt x="1663" y="16433"/>
                  </a:cubicBezTo>
                  <a:cubicBezTo>
                    <a:pt x="1744" y="16518"/>
                    <a:pt x="1824" y="16598"/>
                    <a:pt x="1909" y="16678"/>
                  </a:cubicBezTo>
                  <a:cubicBezTo>
                    <a:pt x="2155" y="16909"/>
                    <a:pt x="2418" y="17120"/>
                    <a:pt x="2697" y="17311"/>
                  </a:cubicBezTo>
                  <a:cubicBezTo>
                    <a:pt x="2707" y="17317"/>
                    <a:pt x="2717" y="17323"/>
                    <a:pt x="2726" y="17330"/>
                  </a:cubicBezTo>
                  <a:cubicBezTo>
                    <a:pt x="2826" y="17396"/>
                    <a:pt x="2923" y="17457"/>
                    <a:pt x="3027" y="17518"/>
                  </a:cubicBezTo>
                  <a:cubicBezTo>
                    <a:pt x="3127" y="17576"/>
                    <a:pt x="3229" y="17634"/>
                    <a:pt x="3334" y="17688"/>
                  </a:cubicBezTo>
                  <a:cubicBezTo>
                    <a:pt x="3438" y="17740"/>
                    <a:pt x="3545" y="17790"/>
                    <a:pt x="3652" y="17837"/>
                  </a:cubicBezTo>
                  <a:cubicBezTo>
                    <a:pt x="3752" y="17883"/>
                    <a:pt x="3856" y="17924"/>
                    <a:pt x="3959" y="17963"/>
                  </a:cubicBezTo>
                  <a:cubicBezTo>
                    <a:pt x="4203" y="18057"/>
                    <a:pt x="4453" y="18133"/>
                    <a:pt x="4708" y="18189"/>
                  </a:cubicBezTo>
                  <a:cubicBezTo>
                    <a:pt x="4807" y="18216"/>
                    <a:pt x="4912" y="18237"/>
                    <a:pt x="5016" y="18255"/>
                  </a:cubicBezTo>
                  <a:cubicBezTo>
                    <a:pt x="5135" y="18279"/>
                    <a:pt x="5254" y="18296"/>
                    <a:pt x="5376" y="18308"/>
                  </a:cubicBezTo>
                  <a:cubicBezTo>
                    <a:pt x="5495" y="18325"/>
                    <a:pt x="5614" y="18335"/>
                    <a:pt x="5738" y="18343"/>
                  </a:cubicBezTo>
                  <a:lnTo>
                    <a:pt x="5748" y="18343"/>
                  </a:lnTo>
                  <a:cubicBezTo>
                    <a:pt x="5867" y="18352"/>
                    <a:pt x="5991" y="18355"/>
                    <a:pt x="6113" y="18355"/>
                  </a:cubicBezTo>
                  <a:lnTo>
                    <a:pt x="177418" y="18355"/>
                  </a:lnTo>
                  <a:cubicBezTo>
                    <a:pt x="177419" y="18355"/>
                    <a:pt x="177420" y="18355"/>
                    <a:pt x="177421" y="18355"/>
                  </a:cubicBezTo>
                  <a:cubicBezTo>
                    <a:pt x="180476" y="18355"/>
                    <a:pt x="183063" y="16101"/>
                    <a:pt x="183483" y="13074"/>
                  </a:cubicBezTo>
                  <a:cubicBezTo>
                    <a:pt x="183520" y="12798"/>
                    <a:pt x="183539" y="12518"/>
                    <a:pt x="183539" y="12238"/>
                  </a:cubicBezTo>
                  <a:lnTo>
                    <a:pt x="1835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3"/>
            <p:cNvSpPr/>
            <p:nvPr/>
          </p:nvSpPr>
          <p:spPr>
            <a:xfrm>
              <a:off x="3363961" y="3084313"/>
              <a:ext cx="99753" cy="99786"/>
            </a:xfrm>
            <a:custGeom>
              <a:rect b="b" l="l" r="r" t="t"/>
              <a:pathLst>
                <a:path extrusionOk="0" h="6119" w="6117">
                  <a:moveTo>
                    <a:pt x="3059" y="0"/>
                  </a:moveTo>
                  <a:cubicBezTo>
                    <a:pt x="1370" y="0"/>
                    <a:pt x="0" y="1370"/>
                    <a:pt x="0" y="3059"/>
                  </a:cubicBezTo>
                  <a:cubicBezTo>
                    <a:pt x="0" y="4749"/>
                    <a:pt x="1370" y="6118"/>
                    <a:pt x="3059" y="6118"/>
                  </a:cubicBezTo>
                  <a:cubicBezTo>
                    <a:pt x="4747" y="6118"/>
                    <a:pt x="6117" y="4749"/>
                    <a:pt x="6117" y="3059"/>
                  </a:cubicBezTo>
                  <a:cubicBezTo>
                    <a:pt x="6117" y="1370"/>
                    <a:pt x="4747" y="0"/>
                    <a:pt x="30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3"/>
            <p:cNvSpPr/>
            <p:nvPr/>
          </p:nvSpPr>
          <p:spPr>
            <a:xfrm>
              <a:off x="3120490" y="3283851"/>
              <a:ext cx="586711" cy="78276"/>
            </a:xfrm>
            <a:custGeom>
              <a:rect b="b" l="l" r="r" t="t"/>
              <a:pathLst>
                <a:path extrusionOk="0" h="4800" w="35978">
                  <a:moveTo>
                    <a:pt x="334" y="1"/>
                  </a:moveTo>
                  <a:lnTo>
                    <a:pt x="1" y="4800"/>
                  </a:lnTo>
                  <a:lnTo>
                    <a:pt x="35978" y="4800"/>
                  </a:lnTo>
                  <a:lnTo>
                    <a:pt x="35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63" name="Google Shape;1263;p63"/>
          <p:cNvPicPr preferRelativeResize="0"/>
          <p:nvPr/>
        </p:nvPicPr>
        <p:blipFill rotWithShape="1">
          <a:blip r:embed="rId3">
            <a:alphaModFix/>
          </a:blip>
          <a:srcRect b="2153" l="0" r="0" t="2153"/>
          <a:stretch/>
        </p:blipFill>
        <p:spPr>
          <a:xfrm>
            <a:off x="5127960" y="1364844"/>
            <a:ext cx="2638548" cy="1420262"/>
          </a:xfrm>
          <a:prstGeom prst="rect">
            <a:avLst/>
          </a:prstGeom>
          <a:noFill/>
          <a:ln cap="flat" cmpd="sng" w="38100">
            <a:solidFill>
              <a:schemeClr val="accent2"/>
            </a:solidFill>
            <a:prstDash val="solid"/>
            <a:round/>
            <a:headEnd len="sm" w="sm" type="none"/>
            <a:tailEnd len="sm" w="sm" type="none"/>
          </a:ln>
        </p:spPr>
      </p:pic>
      <p:grpSp>
        <p:nvGrpSpPr>
          <p:cNvPr id="1264" name="Google Shape;1264;p63"/>
          <p:cNvGrpSpPr/>
          <p:nvPr/>
        </p:nvGrpSpPr>
        <p:grpSpPr>
          <a:xfrm>
            <a:off x="7305870" y="2462484"/>
            <a:ext cx="1118132" cy="1447011"/>
            <a:chOff x="4338285" y="2552085"/>
            <a:chExt cx="1202939" cy="1556763"/>
          </a:xfrm>
        </p:grpSpPr>
        <p:sp>
          <p:nvSpPr>
            <p:cNvPr id="1265" name="Google Shape;1265;p63"/>
            <p:cNvSpPr/>
            <p:nvPr/>
          </p:nvSpPr>
          <p:spPr>
            <a:xfrm>
              <a:off x="4338285" y="2552085"/>
              <a:ext cx="1202939" cy="1556763"/>
            </a:xfrm>
            <a:custGeom>
              <a:rect b="b" l="l" r="r" t="t"/>
              <a:pathLst>
                <a:path extrusionOk="0" h="95463" w="73766">
                  <a:moveTo>
                    <a:pt x="4340" y="1"/>
                  </a:moveTo>
                  <a:cubicBezTo>
                    <a:pt x="1935" y="1"/>
                    <a:pt x="0" y="1936"/>
                    <a:pt x="0" y="4340"/>
                  </a:cubicBezTo>
                  <a:lnTo>
                    <a:pt x="0" y="91123"/>
                  </a:lnTo>
                  <a:cubicBezTo>
                    <a:pt x="0" y="93527"/>
                    <a:pt x="1935" y="95462"/>
                    <a:pt x="4340" y="95462"/>
                  </a:cubicBezTo>
                  <a:lnTo>
                    <a:pt x="69426" y="95462"/>
                  </a:lnTo>
                  <a:cubicBezTo>
                    <a:pt x="71830" y="95462"/>
                    <a:pt x="73766" y="93527"/>
                    <a:pt x="73766" y="91123"/>
                  </a:cubicBezTo>
                  <a:lnTo>
                    <a:pt x="73766" y="4340"/>
                  </a:lnTo>
                  <a:cubicBezTo>
                    <a:pt x="73766" y="1936"/>
                    <a:pt x="71830" y="1"/>
                    <a:pt x="69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3"/>
            <p:cNvSpPr/>
            <p:nvPr/>
          </p:nvSpPr>
          <p:spPr>
            <a:xfrm>
              <a:off x="4409044" y="2622860"/>
              <a:ext cx="1061423" cy="1415230"/>
            </a:xfrm>
            <a:custGeom>
              <a:rect b="b" l="l" r="r" t="t"/>
              <a:pathLst>
                <a:path extrusionOk="0" h="86784" w="65088">
                  <a:moveTo>
                    <a:pt x="1" y="0"/>
                  </a:moveTo>
                  <a:lnTo>
                    <a:pt x="1" y="34371"/>
                  </a:lnTo>
                  <a:lnTo>
                    <a:pt x="1" y="86783"/>
                  </a:lnTo>
                  <a:lnTo>
                    <a:pt x="65087" y="86783"/>
                  </a:lnTo>
                  <a:lnTo>
                    <a:pt x="65087" y="34371"/>
                  </a:lnTo>
                  <a:lnTo>
                    <a:pt x="650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67" name="Google Shape;1267;p63"/>
          <p:cNvPicPr preferRelativeResize="0"/>
          <p:nvPr/>
        </p:nvPicPr>
        <p:blipFill rotWithShape="1">
          <a:blip r:embed="rId4">
            <a:alphaModFix/>
          </a:blip>
          <a:srcRect b="0" l="4888" r="52412" t="0"/>
          <a:stretch/>
        </p:blipFill>
        <p:spPr>
          <a:xfrm rot="-8">
            <a:off x="7362286" y="2524836"/>
            <a:ext cx="1004885" cy="1323828"/>
          </a:xfrm>
          <a:prstGeom prst="rect">
            <a:avLst/>
          </a:prstGeom>
          <a:noFill/>
          <a:ln>
            <a:noFill/>
          </a:ln>
        </p:spPr>
      </p:pic>
      <p:sp>
        <p:nvSpPr>
          <p:cNvPr id="1268" name="Google Shape;1268;p63"/>
          <p:cNvSpPr/>
          <p:nvPr/>
        </p:nvSpPr>
        <p:spPr>
          <a:xfrm>
            <a:off x="5055492" y="2957069"/>
            <a:ext cx="185482" cy="185482"/>
          </a:xfrm>
          <a:custGeom>
            <a:rect b="b" l="l" r="r" t="t"/>
            <a:pathLst>
              <a:path extrusionOk="0" h="12237" w="12237">
                <a:moveTo>
                  <a:pt x="0" y="0"/>
                </a:moveTo>
                <a:lnTo>
                  <a:pt x="0" y="6118"/>
                </a:lnTo>
                <a:cubicBezTo>
                  <a:pt x="0" y="9496"/>
                  <a:pt x="2739" y="12237"/>
                  <a:pt x="6118" y="12237"/>
                </a:cubicBezTo>
                <a:lnTo>
                  <a:pt x="12237" y="12237"/>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 name="Google Shape;1269;p63"/>
          <p:cNvGrpSpPr/>
          <p:nvPr/>
        </p:nvGrpSpPr>
        <p:grpSpPr>
          <a:xfrm>
            <a:off x="7026664" y="3265834"/>
            <a:ext cx="415036" cy="861965"/>
            <a:chOff x="4089139" y="3416366"/>
            <a:chExt cx="446516" cy="927342"/>
          </a:xfrm>
        </p:grpSpPr>
        <p:sp>
          <p:nvSpPr>
            <p:cNvPr id="1270" name="Google Shape;1270;p63"/>
            <p:cNvSpPr/>
            <p:nvPr/>
          </p:nvSpPr>
          <p:spPr>
            <a:xfrm>
              <a:off x="4089139" y="3416366"/>
              <a:ext cx="446516" cy="927342"/>
            </a:xfrm>
            <a:custGeom>
              <a:rect b="b" l="l" r="r" t="t"/>
              <a:pathLst>
                <a:path extrusionOk="0" h="56866" w="27381">
                  <a:moveTo>
                    <a:pt x="2107" y="1"/>
                  </a:moveTo>
                  <a:cubicBezTo>
                    <a:pt x="944" y="1"/>
                    <a:pt x="1" y="945"/>
                    <a:pt x="1" y="2107"/>
                  </a:cubicBezTo>
                  <a:lnTo>
                    <a:pt x="1" y="54761"/>
                  </a:lnTo>
                  <a:cubicBezTo>
                    <a:pt x="1" y="55923"/>
                    <a:pt x="944" y="56866"/>
                    <a:pt x="2107" y="56866"/>
                  </a:cubicBezTo>
                  <a:lnTo>
                    <a:pt x="25274" y="56866"/>
                  </a:lnTo>
                  <a:cubicBezTo>
                    <a:pt x="26437" y="56866"/>
                    <a:pt x="27379" y="55923"/>
                    <a:pt x="27381" y="54761"/>
                  </a:cubicBezTo>
                  <a:lnTo>
                    <a:pt x="27381" y="2107"/>
                  </a:lnTo>
                  <a:cubicBezTo>
                    <a:pt x="27381" y="945"/>
                    <a:pt x="26437" y="1"/>
                    <a:pt x="25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3"/>
            <p:cNvSpPr/>
            <p:nvPr/>
          </p:nvSpPr>
          <p:spPr>
            <a:xfrm>
              <a:off x="4276676" y="4241884"/>
              <a:ext cx="68883" cy="66257"/>
            </a:xfrm>
            <a:custGeom>
              <a:rect b="b" l="l" r="r" t="t"/>
              <a:pathLst>
                <a:path extrusionOk="0" h="4063" w="4224">
                  <a:moveTo>
                    <a:pt x="2194" y="0"/>
                  </a:moveTo>
                  <a:cubicBezTo>
                    <a:pt x="2193" y="0"/>
                    <a:pt x="2192" y="0"/>
                    <a:pt x="2191" y="0"/>
                  </a:cubicBezTo>
                  <a:cubicBezTo>
                    <a:pt x="1370" y="0"/>
                    <a:pt x="628" y="495"/>
                    <a:pt x="314" y="1254"/>
                  </a:cubicBezTo>
                  <a:cubicBezTo>
                    <a:pt x="0" y="2013"/>
                    <a:pt x="174" y="2887"/>
                    <a:pt x="755" y="3467"/>
                  </a:cubicBezTo>
                  <a:cubicBezTo>
                    <a:pt x="1143" y="3856"/>
                    <a:pt x="1663" y="4062"/>
                    <a:pt x="2192" y="4062"/>
                  </a:cubicBezTo>
                  <a:cubicBezTo>
                    <a:pt x="2454" y="4062"/>
                    <a:pt x="2717" y="4012"/>
                    <a:pt x="2968" y="3908"/>
                  </a:cubicBezTo>
                  <a:cubicBezTo>
                    <a:pt x="3728" y="3594"/>
                    <a:pt x="4222" y="2854"/>
                    <a:pt x="4223" y="2032"/>
                  </a:cubicBezTo>
                  <a:cubicBezTo>
                    <a:pt x="4223" y="911"/>
                    <a:pt x="3315" y="0"/>
                    <a:pt x="2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3"/>
            <p:cNvSpPr/>
            <p:nvPr/>
          </p:nvSpPr>
          <p:spPr>
            <a:xfrm>
              <a:off x="4267087" y="3493843"/>
              <a:ext cx="90637" cy="16813"/>
            </a:xfrm>
            <a:custGeom>
              <a:rect b="b" l="l" r="r" t="t"/>
              <a:pathLst>
                <a:path extrusionOk="0" h="1031" w="5558">
                  <a:moveTo>
                    <a:pt x="515" y="0"/>
                  </a:moveTo>
                  <a:cubicBezTo>
                    <a:pt x="231" y="0"/>
                    <a:pt x="0" y="231"/>
                    <a:pt x="0" y="515"/>
                  </a:cubicBezTo>
                  <a:cubicBezTo>
                    <a:pt x="0" y="799"/>
                    <a:pt x="231" y="1030"/>
                    <a:pt x="515" y="1030"/>
                  </a:cubicBezTo>
                  <a:lnTo>
                    <a:pt x="5044" y="1030"/>
                  </a:lnTo>
                  <a:cubicBezTo>
                    <a:pt x="5326" y="1030"/>
                    <a:pt x="5557" y="799"/>
                    <a:pt x="5557" y="515"/>
                  </a:cubicBezTo>
                  <a:cubicBezTo>
                    <a:pt x="5557" y="231"/>
                    <a:pt x="5326" y="0"/>
                    <a:pt x="50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3"/>
            <p:cNvSpPr/>
            <p:nvPr/>
          </p:nvSpPr>
          <p:spPr>
            <a:xfrm>
              <a:off x="4301496" y="3457787"/>
              <a:ext cx="21020" cy="20221"/>
            </a:xfrm>
            <a:custGeom>
              <a:rect b="b" l="l" r="r" t="t"/>
              <a:pathLst>
                <a:path extrusionOk="0" h="1240" w="1289">
                  <a:moveTo>
                    <a:pt x="669" y="0"/>
                  </a:moveTo>
                  <a:cubicBezTo>
                    <a:pt x="419" y="0"/>
                    <a:pt x="193" y="152"/>
                    <a:pt x="98" y="383"/>
                  </a:cubicBezTo>
                  <a:cubicBezTo>
                    <a:pt x="1" y="615"/>
                    <a:pt x="55" y="882"/>
                    <a:pt x="232" y="1059"/>
                  </a:cubicBezTo>
                  <a:cubicBezTo>
                    <a:pt x="350" y="1177"/>
                    <a:pt x="509" y="1239"/>
                    <a:pt x="671" y="1239"/>
                  </a:cubicBezTo>
                  <a:cubicBezTo>
                    <a:pt x="750" y="1239"/>
                    <a:pt x="830" y="1224"/>
                    <a:pt x="906" y="1193"/>
                  </a:cubicBezTo>
                  <a:cubicBezTo>
                    <a:pt x="1138" y="1096"/>
                    <a:pt x="1289" y="871"/>
                    <a:pt x="1289" y="620"/>
                  </a:cubicBezTo>
                  <a:cubicBezTo>
                    <a:pt x="1289" y="279"/>
                    <a:pt x="1012" y="0"/>
                    <a:pt x="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 name="Google Shape;1274;p63"/>
          <p:cNvSpPr/>
          <p:nvPr/>
        </p:nvSpPr>
        <p:spPr>
          <a:xfrm>
            <a:off x="7041150" y="3373150"/>
            <a:ext cx="386100" cy="623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5" name="Google Shape;1275;p63"/>
          <p:cNvPicPr preferRelativeResize="0"/>
          <p:nvPr/>
        </p:nvPicPr>
        <p:blipFill rotWithShape="1">
          <a:blip r:embed="rId5">
            <a:alphaModFix/>
          </a:blip>
          <a:srcRect b="0" l="59804" r="6286" t="0"/>
          <a:stretch/>
        </p:blipFill>
        <p:spPr>
          <a:xfrm>
            <a:off x="7041100" y="3373150"/>
            <a:ext cx="386201" cy="640651"/>
          </a:xfrm>
          <a:prstGeom prst="rect">
            <a:avLst/>
          </a:prstGeom>
          <a:noFill/>
          <a:ln>
            <a:noFill/>
          </a:ln>
        </p:spPr>
      </p:pic>
      <p:grpSp>
        <p:nvGrpSpPr>
          <p:cNvPr id="1276" name="Google Shape;1276;p63"/>
          <p:cNvGrpSpPr/>
          <p:nvPr/>
        </p:nvGrpSpPr>
        <p:grpSpPr>
          <a:xfrm>
            <a:off x="4093598" y="2966963"/>
            <a:ext cx="2219348" cy="1331615"/>
            <a:chOff x="4093598" y="2966963"/>
            <a:chExt cx="2219348" cy="1331615"/>
          </a:xfrm>
        </p:grpSpPr>
        <p:sp>
          <p:nvSpPr>
            <p:cNvPr id="1277" name="Google Shape;1277;p63"/>
            <p:cNvSpPr/>
            <p:nvPr/>
          </p:nvSpPr>
          <p:spPr>
            <a:xfrm flipH="1">
              <a:off x="4317271" y="2966966"/>
              <a:ext cx="221951" cy="221951"/>
            </a:xfrm>
            <a:custGeom>
              <a:rect b="b" l="l" r="r" t="t"/>
              <a:pathLst>
                <a:path extrusionOk="0" h="14643" w="14643">
                  <a:moveTo>
                    <a:pt x="1" y="1"/>
                  </a:moveTo>
                  <a:lnTo>
                    <a:pt x="14643" y="14643"/>
                  </a:lnTo>
                  <a:lnTo>
                    <a:pt x="14643" y="7322"/>
                  </a:lnTo>
                  <a:cubicBezTo>
                    <a:pt x="14643" y="3271"/>
                    <a:pt x="11365" y="1"/>
                    <a:pt x="7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3"/>
            <p:cNvSpPr/>
            <p:nvPr/>
          </p:nvSpPr>
          <p:spPr>
            <a:xfrm>
              <a:off x="5869021" y="2966966"/>
              <a:ext cx="221951" cy="221951"/>
            </a:xfrm>
            <a:custGeom>
              <a:rect b="b" l="l" r="r" t="t"/>
              <a:pathLst>
                <a:path extrusionOk="0" h="14643" w="14643">
                  <a:moveTo>
                    <a:pt x="1" y="1"/>
                  </a:moveTo>
                  <a:lnTo>
                    <a:pt x="14643" y="14643"/>
                  </a:lnTo>
                  <a:lnTo>
                    <a:pt x="14643" y="7322"/>
                  </a:lnTo>
                  <a:cubicBezTo>
                    <a:pt x="14643" y="3271"/>
                    <a:pt x="11365" y="1"/>
                    <a:pt x="7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 name="Google Shape;1279;p63"/>
            <p:cNvGrpSpPr/>
            <p:nvPr/>
          </p:nvGrpSpPr>
          <p:grpSpPr>
            <a:xfrm>
              <a:off x="4093598" y="2966963"/>
              <a:ext cx="2219348" cy="1331615"/>
              <a:chOff x="882465" y="3094962"/>
              <a:chExt cx="2387679" cy="1432614"/>
            </a:xfrm>
          </p:grpSpPr>
          <p:sp>
            <p:nvSpPr>
              <p:cNvPr id="1280" name="Google Shape;1280;p63"/>
              <p:cNvSpPr/>
              <p:nvPr/>
            </p:nvSpPr>
            <p:spPr>
              <a:xfrm>
                <a:off x="1121240" y="3094962"/>
                <a:ext cx="1910130" cy="1313243"/>
              </a:xfrm>
              <a:custGeom>
                <a:rect b="b" l="l" r="r" t="t"/>
                <a:pathLst>
                  <a:path extrusionOk="0" h="80530" w="117132">
                    <a:moveTo>
                      <a:pt x="7321" y="1"/>
                    </a:moveTo>
                    <a:lnTo>
                      <a:pt x="0" y="7322"/>
                    </a:lnTo>
                    <a:lnTo>
                      <a:pt x="0" y="80530"/>
                    </a:lnTo>
                    <a:lnTo>
                      <a:pt x="117132" y="80530"/>
                    </a:lnTo>
                    <a:lnTo>
                      <a:pt x="117132" y="7322"/>
                    </a:lnTo>
                    <a:lnTo>
                      <a:pt x="1098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3"/>
              <p:cNvSpPr/>
              <p:nvPr/>
            </p:nvSpPr>
            <p:spPr>
              <a:xfrm>
                <a:off x="1240594" y="3214300"/>
                <a:ext cx="1671372" cy="1074452"/>
              </a:xfrm>
              <a:custGeom>
                <a:rect b="b" l="l" r="r" t="t"/>
                <a:pathLst>
                  <a:path extrusionOk="0" h="65887" w="102491">
                    <a:moveTo>
                      <a:pt x="1" y="1"/>
                    </a:moveTo>
                    <a:lnTo>
                      <a:pt x="1" y="65886"/>
                    </a:lnTo>
                    <a:lnTo>
                      <a:pt x="102490" y="65886"/>
                    </a:lnTo>
                    <a:lnTo>
                      <a:pt x="1024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3"/>
              <p:cNvSpPr/>
              <p:nvPr/>
            </p:nvSpPr>
            <p:spPr>
              <a:xfrm>
                <a:off x="882465" y="4408188"/>
                <a:ext cx="2387679" cy="119387"/>
              </a:xfrm>
              <a:custGeom>
                <a:rect b="b" l="l" r="r" t="t"/>
                <a:pathLst>
                  <a:path extrusionOk="0" h="7321" w="146416">
                    <a:moveTo>
                      <a:pt x="0" y="1"/>
                    </a:moveTo>
                    <a:cubicBezTo>
                      <a:pt x="0" y="4042"/>
                      <a:pt x="3270" y="7320"/>
                      <a:pt x="7321" y="7320"/>
                    </a:cubicBezTo>
                    <a:lnTo>
                      <a:pt x="139095" y="7320"/>
                    </a:lnTo>
                    <a:cubicBezTo>
                      <a:pt x="140909" y="7313"/>
                      <a:pt x="142577" y="6653"/>
                      <a:pt x="143854" y="5556"/>
                    </a:cubicBezTo>
                    <a:cubicBezTo>
                      <a:pt x="144000" y="5434"/>
                      <a:pt x="144138" y="5303"/>
                      <a:pt x="144268" y="5174"/>
                    </a:cubicBezTo>
                    <a:cubicBezTo>
                      <a:pt x="145472" y="3970"/>
                      <a:pt x="146261" y="2359"/>
                      <a:pt x="146392" y="562"/>
                    </a:cubicBezTo>
                    <a:cubicBezTo>
                      <a:pt x="146407" y="375"/>
                      <a:pt x="146416" y="187"/>
                      <a:pt x="1464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3"/>
              <p:cNvSpPr/>
              <p:nvPr/>
            </p:nvSpPr>
            <p:spPr>
              <a:xfrm>
                <a:off x="1872118" y="4408123"/>
                <a:ext cx="408340" cy="51842"/>
              </a:xfrm>
              <a:custGeom>
                <a:rect b="b" l="l" r="r" t="t"/>
                <a:pathLst>
                  <a:path extrusionOk="0" h="3179" w="25040">
                    <a:moveTo>
                      <a:pt x="1" y="0"/>
                    </a:moveTo>
                    <a:cubicBezTo>
                      <a:pt x="1" y="1755"/>
                      <a:pt x="1424" y="3179"/>
                      <a:pt x="3181" y="3179"/>
                    </a:cubicBezTo>
                    <a:lnTo>
                      <a:pt x="21858" y="3179"/>
                    </a:lnTo>
                    <a:cubicBezTo>
                      <a:pt x="21859" y="3179"/>
                      <a:pt x="21860" y="3179"/>
                      <a:pt x="21861" y="3179"/>
                    </a:cubicBezTo>
                    <a:cubicBezTo>
                      <a:pt x="23616" y="3179"/>
                      <a:pt x="25039" y="1756"/>
                      <a:pt x="250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84" name="Google Shape;1284;p63"/>
            <p:cNvPicPr preferRelativeResize="0"/>
            <p:nvPr/>
          </p:nvPicPr>
          <p:blipFill rotWithShape="1">
            <a:blip r:embed="rId6">
              <a:alphaModFix/>
            </a:blip>
            <a:srcRect b="0" l="6247" r="6256" t="0"/>
            <a:stretch/>
          </p:blipFill>
          <p:spPr>
            <a:xfrm>
              <a:off x="4426521" y="3077886"/>
              <a:ext cx="1553474" cy="998658"/>
            </a:xfrm>
            <a:prstGeom prst="rect">
              <a:avLst/>
            </a:prstGeom>
            <a:noFill/>
            <a:ln cap="flat" cmpd="sng" w="38100">
              <a:solidFill>
                <a:schemeClr val="accent2"/>
              </a:solidFill>
              <a:prstDash val="solid"/>
              <a:round/>
              <a:headEnd len="sm" w="sm" type="none"/>
              <a:tailEnd len="sm" w="sm" type="none"/>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sp>
        <p:nvSpPr>
          <p:cNvPr id="805" name="Google Shape;805;p37"/>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Table of Contents</a:t>
            </a:r>
            <a:endParaRPr/>
          </a:p>
        </p:txBody>
      </p:sp>
      <p:sp>
        <p:nvSpPr>
          <p:cNvPr id="806" name="Google Shape;806;p37"/>
          <p:cNvSpPr txBox="1"/>
          <p:nvPr>
            <p:ph idx="2" type="title"/>
          </p:nvPr>
        </p:nvSpPr>
        <p:spPr>
          <a:xfrm>
            <a:off x="630300" y="1638000"/>
            <a:ext cx="930000" cy="744300"/>
          </a:xfrm>
          <a:prstGeom prst="rect">
            <a:avLst/>
          </a:prstGeom>
        </p:spPr>
        <p:txBody>
          <a:bodyPr anchorCtr="0" anchor="ctr" bIns="91425" lIns="0" spcFirstLastPara="1" rIns="0" wrap="square" tIns="91425">
            <a:noAutofit/>
          </a:bodyPr>
          <a:lstStyle/>
          <a:p>
            <a:pPr indent="0" lvl="0" marL="0" rtl="0" algn="r">
              <a:spcBef>
                <a:spcPts val="0"/>
              </a:spcBef>
              <a:spcAft>
                <a:spcPts val="0"/>
              </a:spcAft>
              <a:buNone/>
            </a:pPr>
            <a:r>
              <a:rPr lang="en"/>
              <a:t>01</a:t>
            </a:r>
            <a:endParaRPr/>
          </a:p>
        </p:txBody>
      </p:sp>
      <p:sp>
        <p:nvSpPr>
          <p:cNvPr id="807" name="Google Shape;807;p37"/>
          <p:cNvSpPr txBox="1"/>
          <p:nvPr>
            <p:ph idx="1" type="subTitle"/>
          </p:nvPr>
        </p:nvSpPr>
        <p:spPr>
          <a:xfrm>
            <a:off x="1808025" y="1512550"/>
            <a:ext cx="24285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Announcements</a:t>
            </a:r>
            <a:endParaRPr/>
          </a:p>
        </p:txBody>
      </p:sp>
      <p:sp>
        <p:nvSpPr>
          <p:cNvPr id="808" name="Google Shape;808;p37"/>
          <p:cNvSpPr txBox="1"/>
          <p:nvPr>
            <p:ph idx="3" type="subTitle"/>
          </p:nvPr>
        </p:nvSpPr>
        <p:spPr>
          <a:xfrm>
            <a:off x="1808025" y="1856950"/>
            <a:ext cx="2114400" cy="3999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Here you could describe the topic of the section</a:t>
            </a:r>
            <a:endParaRPr/>
          </a:p>
        </p:txBody>
      </p:sp>
      <p:sp>
        <p:nvSpPr>
          <p:cNvPr id="809" name="Google Shape;809;p37"/>
          <p:cNvSpPr txBox="1"/>
          <p:nvPr>
            <p:ph idx="4" type="title"/>
          </p:nvPr>
        </p:nvSpPr>
        <p:spPr>
          <a:xfrm>
            <a:off x="630300" y="2800925"/>
            <a:ext cx="930000" cy="744300"/>
          </a:xfrm>
          <a:prstGeom prst="rect">
            <a:avLst/>
          </a:prstGeom>
        </p:spPr>
        <p:txBody>
          <a:bodyPr anchorCtr="0" anchor="ctr" bIns="91425" lIns="0" spcFirstLastPara="1" rIns="0" wrap="square" tIns="91425">
            <a:noAutofit/>
          </a:bodyPr>
          <a:lstStyle/>
          <a:p>
            <a:pPr indent="0" lvl="0" marL="0" rtl="0" algn="r">
              <a:spcBef>
                <a:spcPts val="0"/>
              </a:spcBef>
              <a:spcAft>
                <a:spcPts val="0"/>
              </a:spcAft>
              <a:buNone/>
            </a:pPr>
            <a:r>
              <a:rPr lang="en"/>
              <a:t>02</a:t>
            </a:r>
            <a:endParaRPr/>
          </a:p>
        </p:txBody>
      </p:sp>
      <p:sp>
        <p:nvSpPr>
          <p:cNvPr id="810" name="Google Shape;810;p37"/>
          <p:cNvSpPr txBox="1"/>
          <p:nvPr>
            <p:ph idx="5" type="subTitle"/>
          </p:nvPr>
        </p:nvSpPr>
        <p:spPr>
          <a:xfrm>
            <a:off x="1808025" y="2675475"/>
            <a:ext cx="24285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In Depth</a:t>
            </a:r>
            <a:endParaRPr/>
          </a:p>
        </p:txBody>
      </p:sp>
      <p:sp>
        <p:nvSpPr>
          <p:cNvPr id="811" name="Google Shape;811;p37"/>
          <p:cNvSpPr txBox="1"/>
          <p:nvPr>
            <p:ph idx="6" type="subTitle"/>
          </p:nvPr>
        </p:nvSpPr>
        <p:spPr>
          <a:xfrm>
            <a:off x="1808025" y="3019875"/>
            <a:ext cx="2114400" cy="399900"/>
          </a:xfrm>
          <a:prstGeom prst="rect">
            <a:avLst/>
          </a:prstGeom>
        </p:spPr>
        <p:txBody>
          <a:bodyPr anchorCtr="0" anchor="ctr"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a:t>Here you could describe the topic of the section</a:t>
            </a:r>
            <a:endParaRPr/>
          </a:p>
        </p:txBody>
      </p:sp>
      <p:sp>
        <p:nvSpPr>
          <p:cNvPr id="812" name="Google Shape;812;p37"/>
          <p:cNvSpPr txBox="1"/>
          <p:nvPr>
            <p:ph idx="7" type="title"/>
          </p:nvPr>
        </p:nvSpPr>
        <p:spPr>
          <a:xfrm>
            <a:off x="630300" y="3963850"/>
            <a:ext cx="930000" cy="744300"/>
          </a:xfrm>
          <a:prstGeom prst="rect">
            <a:avLst/>
          </a:prstGeom>
        </p:spPr>
        <p:txBody>
          <a:bodyPr anchorCtr="0" anchor="ctr" bIns="91425" lIns="0" spcFirstLastPara="1" rIns="0" wrap="square" tIns="91425">
            <a:noAutofit/>
          </a:bodyPr>
          <a:lstStyle/>
          <a:p>
            <a:pPr indent="0" lvl="0" marL="0" rtl="0" algn="r">
              <a:spcBef>
                <a:spcPts val="0"/>
              </a:spcBef>
              <a:spcAft>
                <a:spcPts val="0"/>
              </a:spcAft>
              <a:buNone/>
            </a:pPr>
            <a:r>
              <a:rPr lang="en"/>
              <a:t>03</a:t>
            </a:r>
            <a:endParaRPr/>
          </a:p>
        </p:txBody>
      </p:sp>
      <p:sp>
        <p:nvSpPr>
          <p:cNvPr id="813" name="Google Shape;813;p37"/>
          <p:cNvSpPr txBox="1"/>
          <p:nvPr>
            <p:ph idx="8" type="subTitle"/>
          </p:nvPr>
        </p:nvSpPr>
        <p:spPr>
          <a:xfrm>
            <a:off x="1808025" y="3838400"/>
            <a:ext cx="24285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In Brief</a:t>
            </a:r>
            <a:endParaRPr/>
          </a:p>
        </p:txBody>
      </p:sp>
      <p:sp>
        <p:nvSpPr>
          <p:cNvPr id="814" name="Google Shape;814;p37"/>
          <p:cNvSpPr txBox="1"/>
          <p:nvPr>
            <p:ph idx="9" type="subTitle"/>
          </p:nvPr>
        </p:nvSpPr>
        <p:spPr>
          <a:xfrm>
            <a:off x="1808025" y="4182800"/>
            <a:ext cx="2114400" cy="399900"/>
          </a:xfrm>
          <a:prstGeom prst="rect">
            <a:avLst/>
          </a:prstGeom>
        </p:spPr>
        <p:txBody>
          <a:bodyPr anchorCtr="0" anchor="ctr"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a:t>Here you could describe the topic of the section</a:t>
            </a:r>
            <a:endParaRPr/>
          </a:p>
        </p:txBody>
      </p:sp>
      <p:sp>
        <p:nvSpPr>
          <p:cNvPr id="815" name="Google Shape;815;p37"/>
          <p:cNvSpPr txBox="1"/>
          <p:nvPr>
            <p:ph idx="13" type="title"/>
          </p:nvPr>
        </p:nvSpPr>
        <p:spPr>
          <a:xfrm>
            <a:off x="4817875" y="1638000"/>
            <a:ext cx="930000" cy="744300"/>
          </a:xfrm>
          <a:prstGeom prst="rect">
            <a:avLst/>
          </a:prstGeom>
        </p:spPr>
        <p:txBody>
          <a:bodyPr anchorCtr="0" anchor="ctr" bIns="91425" lIns="0" spcFirstLastPara="1" rIns="0" wrap="square" tIns="91425">
            <a:noAutofit/>
          </a:bodyPr>
          <a:lstStyle/>
          <a:p>
            <a:pPr indent="0" lvl="0" marL="0" rtl="0" algn="r">
              <a:spcBef>
                <a:spcPts val="0"/>
              </a:spcBef>
              <a:spcAft>
                <a:spcPts val="0"/>
              </a:spcAft>
              <a:buNone/>
            </a:pPr>
            <a:r>
              <a:rPr lang="en"/>
              <a:t>04</a:t>
            </a:r>
            <a:endParaRPr/>
          </a:p>
        </p:txBody>
      </p:sp>
      <p:sp>
        <p:nvSpPr>
          <p:cNvPr id="816" name="Google Shape;816;p37"/>
          <p:cNvSpPr txBox="1"/>
          <p:nvPr>
            <p:ph idx="14" type="subTitle"/>
          </p:nvPr>
        </p:nvSpPr>
        <p:spPr>
          <a:xfrm>
            <a:off x="5995500" y="1512550"/>
            <a:ext cx="24285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Welcome!</a:t>
            </a:r>
            <a:endParaRPr/>
          </a:p>
        </p:txBody>
      </p:sp>
      <p:sp>
        <p:nvSpPr>
          <p:cNvPr id="817" name="Google Shape;817;p37"/>
          <p:cNvSpPr txBox="1"/>
          <p:nvPr>
            <p:ph idx="15" type="subTitle"/>
          </p:nvPr>
        </p:nvSpPr>
        <p:spPr>
          <a:xfrm>
            <a:off x="5995500" y="1856950"/>
            <a:ext cx="2114400" cy="399900"/>
          </a:xfrm>
          <a:prstGeom prst="rect">
            <a:avLst/>
          </a:prstGeom>
        </p:spPr>
        <p:txBody>
          <a:bodyPr anchorCtr="0" anchor="ctr"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a:t>Here you could describe the topic of the section</a:t>
            </a:r>
            <a:endParaRPr/>
          </a:p>
        </p:txBody>
      </p:sp>
      <p:sp>
        <p:nvSpPr>
          <p:cNvPr id="818" name="Google Shape;818;p37"/>
          <p:cNvSpPr txBox="1"/>
          <p:nvPr>
            <p:ph idx="16" type="title"/>
          </p:nvPr>
        </p:nvSpPr>
        <p:spPr>
          <a:xfrm>
            <a:off x="4817875" y="2800925"/>
            <a:ext cx="930000" cy="744300"/>
          </a:xfrm>
          <a:prstGeom prst="rect">
            <a:avLst/>
          </a:prstGeom>
        </p:spPr>
        <p:txBody>
          <a:bodyPr anchorCtr="0" anchor="ctr" bIns="91425" lIns="0" spcFirstLastPara="1" rIns="0" wrap="square" tIns="91425">
            <a:noAutofit/>
          </a:bodyPr>
          <a:lstStyle/>
          <a:p>
            <a:pPr indent="0" lvl="0" marL="0" rtl="0" algn="r">
              <a:spcBef>
                <a:spcPts val="0"/>
              </a:spcBef>
              <a:spcAft>
                <a:spcPts val="0"/>
              </a:spcAft>
              <a:buNone/>
            </a:pPr>
            <a:r>
              <a:rPr lang="en"/>
              <a:t>05</a:t>
            </a:r>
            <a:endParaRPr/>
          </a:p>
        </p:txBody>
      </p:sp>
      <p:sp>
        <p:nvSpPr>
          <p:cNvPr id="819" name="Google Shape;819;p37"/>
          <p:cNvSpPr txBox="1"/>
          <p:nvPr>
            <p:ph idx="17" type="subTitle"/>
          </p:nvPr>
        </p:nvSpPr>
        <p:spPr>
          <a:xfrm>
            <a:off x="5995500" y="2675475"/>
            <a:ext cx="24285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Events</a:t>
            </a:r>
            <a:endParaRPr/>
          </a:p>
        </p:txBody>
      </p:sp>
      <p:sp>
        <p:nvSpPr>
          <p:cNvPr id="820" name="Google Shape;820;p37"/>
          <p:cNvSpPr txBox="1"/>
          <p:nvPr>
            <p:ph idx="18" type="subTitle"/>
          </p:nvPr>
        </p:nvSpPr>
        <p:spPr>
          <a:xfrm>
            <a:off x="5995500" y="3019875"/>
            <a:ext cx="2114400" cy="399900"/>
          </a:xfrm>
          <a:prstGeom prst="rect">
            <a:avLst/>
          </a:prstGeom>
        </p:spPr>
        <p:txBody>
          <a:bodyPr anchorCtr="0" anchor="ctr"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a:t>Here you could describe the topic of the 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8" name="Shape 1288"/>
        <p:cNvGrpSpPr/>
        <p:nvPr/>
      </p:nvGrpSpPr>
      <p:grpSpPr>
        <a:xfrm>
          <a:off x="0" y="0"/>
          <a:ext cx="0" cy="0"/>
          <a:chOff x="0" y="0"/>
          <a:chExt cx="0" cy="0"/>
        </a:xfrm>
      </p:grpSpPr>
      <p:sp>
        <p:nvSpPr>
          <p:cNvPr id="1289" name="Google Shape;1289;p64"/>
          <p:cNvSpPr txBox="1"/>
          <p:nvPr>
            <p:ph type="ctrTitle"/>
          </p:nvPr>
        </p:nvSpPr>
        <p:spPr>
          <a:xfrm flipH="1">
            <a:off x="1692900" y="463800"/>
            <a:ext cx="5724300" cy="875400"/>
          </a:xfrm>
          <a:prstGeom prst="rect">
            <a:avLst/>
          </a:prstGeom>
        </p:spPr>
        <p:txBody>
          <a:bodyPr anchorCtr="0" anchor="b" bIns="91425" lIns="0" spcFirstLastPara="1" rIns="0" wrap="square" tIns="91425">
            <a:noAutofit/>
          </a:bodyPr>
          <a:lstStyle/>
          <a:p>
            <a:pPr indent="0" lvl="0" marL="0" rtl="0" algn="ctr">
              <a:spcBef>
                <a:spcPts val="0"/>
              </a:spcBef>
              <a:spcAft>
                <a:spcPts val="0"/>
              </a:spcAft>
              <a:buNone/>
            </a:pPr>
            <a:r>
              <a:rPr lang="en"/>
              <a:t>Thanks!</a:t>
            </a:r>
            <a:endParaRPr/>
          </a:p>
        </p:txBody>
      </p:sp>
      <p:sp>
        <p:nvSpPr>
          <p:cNvPr id="1290" name="Google Shape;1290;p64"/>
          <p:cNvSpPr txBox="1"/>
          <p:nvPr>
            <p:ph idx="1" type="subTitle"/>
          </p:nvPr>
        </p:nvSpPr>
        <p:spPr>
          <a:xfrm flipH="1">
            <a:off x="1692900" y="1376100"/>
            <a:ext cx="5724300" cy="12636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b="1" lang="en"/>
              <a:t>Do you have any questions?</a:t>
            </a:r>
            <a:endParaRPr b="1"/>
          </a:p>
          <a:p>
            <a:pPr indent="0" lvl="0" marL="0" rtl="0" algn="ctr">
              <a:lnSpc>
                <a:spcPct val="60000"/>
              </a:lnSpc>
              <a:spcBef>
                <a:spcPts val="0"/>
              </a:spcBef>
              <a:spcAft>
                <a:spcPts val="0"/>
              </a:spcAft>
              <a:buNone/>
            </a:pPr>
            <a:r>
              <a:t/>
            </a:r>
            <a:endParaRPr>
              <a:solidFill>
                <a:schemeClr val="lt1"/>
              </a:solidFill>
            </a:endParaRPr>
          </a:p>
          <a:p>
            <a:pPr indent="0" lvl="0" marL="0" rtl="0" algn="ctr">
              <a:spcBef>
                <a:spcPts val="0"/>
              </a:spcBef>
              <a:spcAft>
                <a:spcPts val="0"/>
              </a:spcAft>
              <a:buNone/>
            </a:pPr>
            <a:r>
              <a:rPr lang="en">
                <a:solidFill>
                  <a:schemeClr val="lt1"/>
                </a:solidFill>
              </a:rPr>
              <a:t>youremail@freepik.com</a:t>
            </a:r>
            <a:endParaRPr>
              <a:solidFill>
                <a:schemeClr val="lt1"/>
              </a:solidFill>
            </a:endParaRPr>
          </a:p>
          <a:p>
            <a:pPr indent="0" lvl="0" marL="0" rtl="0" algn="ctr">
              <a:spcBef>
                <a:spcPts val="0"/>
              </a:spcBef>
              <a:spcAft>
                <a:spcPts val="0"/>
              </a:spcAft>
              <a:buNone/>
            </a:pPr>
            <a:r>
              <a:rPr lang="en">
                <a:solidFill>
                  <a:schemeClr val="lt1"/>
                </a:solidFill>
              </a:rPr>
              <a:t>+91 620 421 838</a:t>
            </a:r>
            <a:endParaRPr>
              <a:solidFill>
                <a:schemeClr val="lt1"/>
              </a:solidFill>
            </a:endParaRPr>
          </a:p>
          <a:p>
            <a:pPr indent="0" lvl="0" marL="0" rtl="0" algn="ctr">
              <a:spcBef>
                <a:spcPts val="0"/>
              </a:spcBef>
              <a:spcAft>
                <a:spcPts val="0"/>
              </a:spcAft>
              <a:buNone/>
            </a:pPr>
            <a:r>
              <a:rPr lang="en">
                <a:solidFill>
                  <a:schemeClr val="lt1"/>
                </a:solidFill>
              </a:rPr>
              <a:t>yourcompany.com</a:t>
            </a:r>
            <a:endParaRPr>
              <a:solidFill>
                <a:schemeClr val="lt1"/>
              </a:solidFill>
            </a:endParaRPr>
          </a:p>
        </p:txBody>
      </p:sp>
      <p:grpSp>
        <p:nvGrpSpPr>
          <p:cNvPr id="1291" name="Google Shape;1291;p64"/>
          <p:cNvGrpSpPr/>
          <p:nvPr/>
        </p:nvGrpSpPr>
        <p:grpSpPr>
          <a:xfrm>
            <a:off x="4911693" y="2966601"/>
            <a:ext cx="333429" cy="333588"/>
            <a:chOff x="1379798" y="1723250"/>
            <a:chExt cx="397887" cy="397887"/>
          </a:xfrm>
        </p:grpSpPr>
        <p:sp>
          <p:nvSpPr>
            <p:cNvPr id="1292" name="Google Shape;1292;p6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 name="Google Shape;1296;p64"/>
          <p:cNvGrpSpPr/>
          <p:nvPr/>
        </p:nvGrpSpPr>
        <p:grpSpPr>
          <a:xfrm>
            <a:off x="3898887" y="2966601"/>
            <a:ext cx="333446" cy="333588"/>
            <a:chOff x="266768" y="1721375"/>
            <a:chExt cx="397907" cy="397887"/>
          </a:xfrm>
        </p:grpSpPr>
        <p:sp>
          <p:nvSpPr>
            <p:cNvPr id="1297" name="Google Shape;1297;p6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64"/>
          <p:cNvGrpSpPr/>
          <p:nvPr/>
        </p:nvGrpSpPr>
        <p:grpSpPr>
          <a:xfrm>
            <a:off x="4405300" y="2966601"/>
            <a:ext cx="333411" cy="333588"/>
            <a:chOff x="864491" y="1723250"/>
            <a:chExt cx="397866" cy="397887"/>
          </a:xfrm>
        </p:grpSpPr>
        <p:sp>
          <p:nvSpPr>
            <p:cNvPr id="1300" name="Google Shape;1300;p6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 name="Google Shape;1303;p64"/>
          <p:cNvSpPr txBox="1"/>
          <p:nvPr/>
        </p:nvSpPr>
        <p:spPr>
          <a:xfrm>
            <a:off x="3055650" y="4165475"/>
            <a:ext cx="3032700" cy="25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Open Sans"/>
                <a:ea typeface="Open Sans"/>
                <a:cs typeface="Open Sans"/>
                <a:sym typeface="Open Sans"/>
              </a:rPr>
              <a:t>Please keep this slide for attribution</a:t>
            </a:r>
            <a:endParaRPr sz="1200">
              <a:solidFill>
                <a:schemeClr val="lt1"/>
              </a:solidFill>
              <a:latin typeface="Open Sans"/>
              <a:ea typeface="Open Sans"/>
              <a:cs typeface="Open Sans"/>
              <a:sym typeface="Open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7" name="Shape 1307"/>
        <p:cNvGrpSpPr/>
        <p:nvPr/>
      </p:nvGrpSpPr>
      <p:grpSpPr>
        <a:xfrm>
          <a:off x="0" y="0"/>
          <a:ext cx="0" cy="0"/>
          <a:chOff x="0" y="0"/>
          <a:chExt cx="0" cy="0"/>
        </a:xfrm>
      </p:grpSpPr>
      <p:sp>
        <p:nvSpPr>
          <p:cNvPr id="1308" name="Google Shape;1308;p65"/>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Alternative Resources</a:t>
            </a:r>
            <a:endParaRPr/>
          </a:p>
        </p:txBody>
      </p:sp>
      <p:sp>
        <p:nvSpPr>
          <p:cNvPr id="1309" name="Google Shape;1309;p65"/>
          <p:cNvSpPr txBox="1"/>
          <p:nvPr>
            <p:ph idx="1" type="body"/>
          </p:nvPr>
        </p:nvSpPr>
        <p:spPr>
          <a:xfrm>
            <a:off x="720000" y="1152475"/>
            <a:ext cx="7704000" cy="34509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sz="1400"/>
              <a:t>Here’s an assortment of alternative pictures within the same style of this template.</a:t>
            </a:r>
            <a:endParaRPr sz="1400"/>
          </a:p>
          <a:p>
            <a:pPr indent="0" lvl="0" marL="0" rtl="0" algn="l">
              <a:spcBef>
                <a:spcPts val="1600"/>
              </a:spcBef>
              <a:spcAft>
                <a:spcPts val="0"/>
              </a:spcAft>
              <a:buNone/>
            </a:pPr>
            <a:r>
              <a:rPr b="1" lang="en" sz="1800">
                <a:solidFill>
                  <a:schemeClr val="accent1"/>
                </a:solidFill>
                <a:latin typeface="Titillium Web"/>
                <a:ea typeface="Titillium Web"/>
                <a:cs typeface="Titillium Web"/>
                <a:sym typeface="Titillium Web"/>
              </a:rPr>
              <a:t>Photos:</a:t>
            </a:r>
            <a:endParaRPr b="1" sz="1800">
              <a:solidFill>
                <a:schemeClr val="accent1"/>
              </a:solidFill>
              <a:latin typeface="Titillium Web"/>
              <a:ea typeface="Titillium Web"/>
              <a:cs typeface="Titillium Web"/>
              <a:sym typeface="Titillium Web"/>
            </a:endParaRPr>
          </a:p>
          <a:p>
            <a:pPr indent="-317500" lvl="0" marL="457200" rtl="0" algn="l">
              <a:spcBef>
                <a:spcPts val="1600"/>
              </a:spcBef>
              <a:spcAft>
                <a:spcPts val="0"/>
              </a:spcAft>
              <a:buClr>
                <a:schemeClr val="accent1"/>
              </a:buClr>
              <a:buSzPts val="1400"/>
              <a:buChar char="●"/>
            </a:pPr>
            <a:r>
              <a:rPr lang="en" sz="1400">
                <a:uFill>
                  <a:noFill/>
                </a:uFill>
                <a:hlinkClick r:id="rId3"/>
              </a:rPr>
              <a:t>Black friday sale concept woman from behind shot</a:t>
            </a:r>
            <a:endParaRPr sz="1400">
              <a:latin typeface="Titillium Web Black"/>
              <a:ea typeface="Titillium Web Black"/>
              <a:cs typeface="Titillium Web Black"/>
              <a:sym typeface="Titillium Web Black"/>
            </a:endParaRPr>
          </a:p>
          <a:p>
            <a:pPr indent="-317500" lvl="0" marL="457200" rtl="0" algn="l">
              <a:spcBef>
                <a:spcPts val="0"/>
              </a:spcBef>
              <a:spcAft>
                <a:spcPts val="0"/>
              </a:spcAft>
              <a:buClr>
                <a:schemeClr val="accent1"/>
              </a:buClr>
              <a:buSzPts val="1400"/>
              <a:buChar char="●"/>
            </a:pPr>
            <a:r>
              <a:rPr lang="en" sz="1400">
                <a:uFill>
                  <a:noFill/>
                </a:uFill>
                <a:hlinkClick r:id="rId4"/>
              </a:rPr>
              <a:t>Black friday shopping bag on yellow copy space background</a:t>
            </a:r>
            <a:endParaRPr sz="1400"/>
          </a:p>
          <a:p>
            <a:pPr indent="-317500" lvl="0" marL="457200" rtl="0" algn="l">
              <a:spcBef>
                <a:spcPts val="0"/>
              </a:spcBef>
              <a:spcAft>
                <a:spcPts val="0"/>
              </a:spcAft>
              <a:buClr>
                <a:schemeClr val="accent1"/>
              </a:buClr>
              <a:buSzPts val="1400"/>
              <a:buChar char="●"/>
            </a:pPr>
            <a:r>
              <a:rPr lang="en" sz="1400">
                <a:uFill>
                  <a:noFill/>
                </a:uFill>
                <a:hlinkClick r:id="rId5"/>
              </a:rPr>
              <a:t>Shopping bags in golden shopping cart</a:t>
            </a:r>
            <a:endParaRPr sz="1400"/>
          </a:p>
          <a:p>
            <a:pPr indent="-317500" lvl="0" marL="457200" rtl="0" algn="l">
              <a:spcBef>
                <a:spcPts val="0"/>
              </a:spcBef>
              <a:spcAft>
                <a:spcPts val="0"/>
              </a:spcAft>
              <a:buClr>
                <a:schemeClr val="accent1"/>
              </a:buClr>
              <a:buSzPts val="1400"/>
              <a:buChar char="●"/>
            </a:pPr>
            <a:r>
              <a:rPr lang="en" sz="1400">
                <a:uFill>
                  <a:noFill/>
                </a:uFill>
                <a:hlinkClick r:id="rId6"/>
              </a:rPr>
              <a:t>Portrait of smiley young woman</a:t>
            </a:r>
            <a:endParaRPr sz="1400"/>
          </a:p>
          <a:p>
            <a:pPr indent="-317500" lvl="0" marL="457200" rtl="0" algn="l">
              <a:spcBef>
                <a:spcPts val="0"/>
              </a:spcBef>
              <a:spcAft>
                <a:spcPts val="0"/>
              </a:spcAft>
              <a:buClr>
                <a:schemeClr val="accent1"/>
              </a:buClr>
              <a:buSzPts val="1400"/>
              <a:buChar char="●"/>
            </a:pPr>
            <a:r>
              <a:rPr lang="en" sz="1400">
                <a:uFill>
                  <a:noFill/>
                </a:uFill>
                <a:hlinkClick r:id="rId7"/>
              </a:rPr>
              <a:t>Seriously man in black near a gray background</a:t>
            </a:r>
            <a:endParaRPr sz="1400"/>
          </a:p>
          <a:p>
            <a:pPr indent="-317500" lvl="0" marL="457200" rtl="0" algn="l">
              <a:spcBef>
                <a:spcPts val="0"/>
              </a:spcBef>
              <a:spcAft>
                <a:spcPts val="0"/>
              </a:spcAft>
              <a:buClr>
                <a:schemeClr val="accent1"/>
              </a:buClr>
              <a:buSzPts val="1400"/>
              <a:buChar char="●"/>
            </a:pPr>
            <a:r>
              <a:rPr lang="en" sz="1400">
                <a:uFill>
                  <a:noFill/>
                </a:uFill>
                <a:hlinkClick r:id="rId8"/>
              </a:rPr>
              <a:t>Lovely woman with copy space</a:t>
            </a:r>
            <a:endParaRPr sz="1400"/>
          </a:p>
          <a:p>
            <a:pPr indent="-317500" lvl="0" marL="457200" rtl="0" algn="l">
              <a:spcBef>
                <a:spcPts val="0"/>
              </a:spcBef>
              <a:spcAft>
                <a:spcPts val="0"/>
              </a:spcAft>
              <a:buClr>
                <a:schemeClr val="accent1"/>
              </a:buClr>
              <a:buSzPts val="1400"/>
              <a:buChar char="●"/>
            </a:pPr>
            <a:r>
              <a:rPr lang="en" sz="1400">
                <a:uFill>
                  <a:noFill/>
                </a:uFill>
                <a:hlinkClick r:id="rId9"/>
              </a:rPr>
              <a:t>Man in black suit smiles and sitting on chair</a:t>
            </a:r>
            <a:endParaRPr sz="14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66"/>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Resources</a:t>
            </a:r>
            <a:endParaRPr/>
          </a:p>
        </p:txBody>
      </p:sp>
      <p:sp>
        <p:nvSpPr>
          <p:cNvPr id="1315" name="Google Shape;1315;p66"/>
          <p:cNvSpPr txBox="1"/>
          <p:nvPr>
            <p:ph idx="1" type="body"/>
          </p:nvPr>
        </p:nvSpPr>
        <p:spPr>
          <a:xfrm>
            <a:off x="720000" y="1152475"/>
            <a:ext cx="7704000" cy="34509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sz="1400"/>
              <a:t>Did you like the resources on this template? Get them for free at our other websites</a:t>
            </a:r>
            <a:endParaRPr sz="1400"/>
          </a:p>
          <a:p>
            <a:pPr indent="0" lvl="0" marL="0" rtl="0" algn="l">
              <a:lnSpc>
                <a:spcPct val="60000"/>
              </a:lnSpc>
              <a:spcBef>
                <a:spcPts val="1600"/>
              </a:spcBef>
              <a:spcAft>
                <a:spcPts val="0"/>
              </a:spcAft>
              <a:buNone/>
            </a:pPr>
            <a:r>
              <a:rPr b="1" lang="en" sz="1800">
                <a:solidFill>
                  <a:schemeClr val="accent1"/>
                </a:solidFill>
                <a:latin typeface="Titillium Web"/>
                <a:ea typeface="Titillium Web"/>
                <a:cs typeface="Titillium Web"/>
                <a:sym typeface="Titillium Web"/>
              </a:rPr>
              <a:t>Vectors:</a:t>
            </a:r>
            <a:endParaRPr b="1" sz="1800">
              <a:solidFill>
                <a:schemeClr val="accent1"/>
              </a:solidFill>
              <a:latin typeface="Titillium Web"/>
              <a:ea typeface="Titillium Web"/>
              <a:cs typeface="Titillium Web"/>
              <a:sym typeface="Titillium Web"/>
            </a:endParaRPr>
          </a:p>
          <a:p>
            <a:pPr indent="-317500" lvl="0" marL="457200" rtl="0" algn="l">
              <a:lnSpc>
                <a:spcPct val="60000"/>
              </a:lnSpc>
              <a:spcBef>
                <a:spcPts val="1600"/>
              </a:spcBef>
              <a:spcAft>
                <a:spcPts val="0"/>
              </a:spcAft>
              <a:buClr>
                <a:schemeClr val="accent1"/>
              </a:buClr>
              <a:buSzPts val="1400"/>
              <a:buChar char="●"/>
            </a:pPr>
            <a:r>
              <a:rPr lang="en" sz="1400">
                <a:uFill>
                  <a:noFill/>
                </a:uFill>
                <a:hlinkClick r:id="rId3"/>
              </a:rPr>
              <a:t>Hand drawn black friday instagram posts</a:t>
            </a:r>
            <a:endParaRPr sz="1400"/>
          </a:p>
          <a:p>
            <a:pPr indent="0" lvl="0" marL="0" rtl="0" algn="l">
              <a:spcBef>
                <a:spcPts val="0"/>
              </a:spcBef>
              <a:spcAft>
                <a:spcPts val="0"/>
              </a:spcAft>
              <a:buNone/>
            </a:pPr>
            <a:r>
              <a:t/>
            </a:r>
            <a:endParaRPr sz="1400"/>
          </a:p>
          <a:p>
            <a:pPr indent="0" lvl="0" marL="0" rtl="0" algn="l">
              <a:lnSpc>
                <a:spcPct val="60000"/>
              </a:lnSpc>
              <a:spcBef>
                <a:spcPts val="1600"/>
              </a:spcBef>
              <a:spcAft>
                <a:spcPts val="0"/>
              </a:spcAft>
              <a:buNone/>
            </a:pPr>
            <a:r>
              <a:rPr b="1" lang="en" sz="1800">
                <a:solidFill>
                  <a:schemeClr val="accent1"/>
                </a:solidFill>
                <a:latin typeface="Titillium Web"/>
                <a:ea typeface="Titillium Web"/>
                <a:cs typeface="Titillium Web"/>
                <a:sym typeface="Titillium Web"/>
              </a:rPr>
              <a:t>Photos:</a:t>
            </a:r>
            <a:endParaRPr b="1" sz="1800">
              <a:latin typeface="Titillium Web"/>
              <a:ea typeface="Titillium Web"/>
              <a:cs typeface="Titillium Web"/>
              <a:sym typeface="Titillium Web"/>
            </a:endParaRPr>
          </a:p>
          <a:p>
            <a:pPr indent="-317500" lvl="0" marL="457200" rtl="0" algn="l">
              <a:spcBef>
                <a:spcPts val="1600"/>
              </a:spcBef>
              <a:spcAft>
                <a:spcPts val="0"/>
              </a:spcAft>
              <a:buClr>
                <a:schemeClr val="accent1"/>
              </a:buClr>
              <a:buSzPts val="1400"/>
              <a:buChar char="●"/>
            </a:pPr>
            <a:r>
              <a:rPr lang="en" sz="1400">
                <a:uFill>
                  <a:noFill/>
                </a:uFill>
                <a:hlinkClick r:id="rId4"/>
              </a:rPr>
              <a:t>Woman with black friday bag from behind shot</a:t>
            </a:r>
            <a:endParaRPr sz="1400"/>
          </a:p>
          <a:p>
            <a:pPr indent="-317500" lvl="0" marL="457200" rtl="0" algn="l">
              <a:spcBef>
                <a:spcPts val="0"/>
              </a:spcBef>
              <a:spcAft>
                <a:spcPts val="0"/>
              </a:spcAft>
              <a:buClr>
                <a:schemeClr val="accent1"/>
              </a:buClr>
              <a:buSzPts val="1400"/>
              <a:buChar char="●"/>
            </a:pPr>
            <a:r>
              <a:rPr lang="en" sz="1400">
                <a:uFill>
                  <a:noFill/>
                </a:uFill>
                <a:hlinkClick r:id="rId5"/>
              </a:rPr>
              <a:t>Black shopping bag and balloons</a:t>
            </a:r>
            <a:endParaRPr sz="1400"/>
          </a:p>
          <a:p>
            <a:pPr indent="-317500" lvl="0" marL="457200" rtl="0" algn="l">
              <a:spcBef>
                <a:spcPts val="0"/>
              </a:spcBef>
              <a:spcAft>
                <a:spcPts val="0"/>
              </a:spcAft>
              <a:buClr>
                <a:schemeClr val="accent1"/>
              </a:buClr>
              <a:buSzPts val="1400"/>
              <a:buChar char="●"/>
            </a:pPr>
            <a:r>
              <a:rPr lang="en" sz="1400">
                <a:uFill>
                  <a:noFill/>
                </a:uFill>
                <a:hlinkClick r:id="rId6"/>
              </a:rPr>
              <a:t>Golden shopping cart in white glitter on black background</a:t>
            </a:r>
            <a:endParaRPr sz="1400"/>
          </a:p>
          <a:p>
            <a:pPr indent="-317500" lvl="0" marL="457200" rtl="0" algn="l">
              <a:spcBef>
                <a:spcPts val="0"/>
              </a:spcBef>
              <a:spcAft>
                <a:spcPts val="0"/>
              </a:spcAft>
              <a:buClr>
                <a:schemeClr val="accent1"/>
              </a:buClr>
              <a:buSzPts val="1400"/>
              <a:buChar char="●"/>
            </a:pPr>
            <a:r>
              <a:rPr lang="en" sz="1400">
                <a:uFill>
                  <a:noFill/>
                </a:uFill>
                <a:hlinkClick r:id="rId7"/>
              </a:rPr>
              <a:t>Woman carrying bags holding mobile phone copy space</a:t>
            </a:r>
            <a:endParaRPr sz="1400"/>
          </a:p>
          <a:p>
            <a:pPr indent="-317500" lvl="0" marL="457200" rtl="0" algn="l">
              <a:spcBef>
                <a:spcPts val="0"/>
              </a:spcBef>
              <a:spcAft>
                <a:spcPts val="0"/>
              </a:spcAft>
              <a:buClr>
                <a:schemeClr val="accent1"/>
              </a:buClr>
              <a:buSzPts val="1400"/>
              <a:buChar char="●"/>
            </a:pPr>
            <a:r>
              <a:rPr lang="en" sz="1400">
                <a:uFill>
                  <a:noFill/>
                </a:uFill>
                <a:hlinkClick r:id="rId8"/>
              </a:rPr>
              <a:t>Blond man in black looking at smartphone</a:t>
            </a:r>
            <a:endParaRPr sz="1400"/>
          </a:p>
          <a:p>
            <a:pPr indent="-317500" lvl="0" marL="457200" rtl="0" algn="l">
              <a:spcBef>
                <a:spcPts val="0"/>
              </a:spcBef>
              <a:spcAft>
                <a:spcPts val="0"/>
              </a:spcAft>
              <a:buClr>
                <a:schemeClr val="accent1"/>
              </a:buClr>
              <a:buSzPts val="1400"/>
              <a:buChar char="●"/>
            </a:pPr>
            <a:r>
              <a:rPr lang="en" sz="1400">
                <a:uFill>
                  <a:noFill/>
                </a:uFill>
                <a:hlinkClick r:id="rId9"/>
              </a:rPr>
              <a:t>Pretty woman near clothes rack</a:t>
            </a:r>
            <a:endParaRPr sz="1400"/>
          </a:p>
          <a:p>
            <a:pPr indent="-317500" lvl="0" marL="457200" rtl="0" algn="l">
              <a:spcBef>
                <a:spcPts val="0"/>
              </a:spcBef>
              <a:spcAft>
                <a:spcPts val="0"/>
              </a:spcAft>
              <a:buClr>
                <a:schemeClr val="accent1"/>
              </a:buClr>
              <a:buSzPts val="1400"/>
              <a:buChar char="●"/>
            </a:pPr>
            <a:r>
              <a:rPr lang="en" sz="1400">
                <a:uFill>
                  <a:noFill/>
                </a:uFill>
                <a:hlinkClick r:id="rId10"/>
              </a:rPr>
              <a:t>Man in black suit with hat and hands in pockets</a:t>
            </a:r>
            <a:endParaRPr sz="14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9" name="Shape 1319"/>
        <p:cNvGrpSpPr/>
        <p:nvPr/>
      </p:nvGrpSpPr>
      <p:grpSpPr>
        <a:xfrm>
          <a:off x="0" y="0"/>
          <a:ext cx="0" cy="0"/>
          <a:chOff x="0" y="0"/>
          <a:chExt cx="0" cy="0"/>
        </a:xfrm>
      </p:grpSpPr>
      <p:sp>
        <p:nvSpPr>
          <p:cNvPr id="1320" name="Google Shape;1320;p6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321" name="Google Shape;1321;p67"/>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322" name="Google Shape;1322;p67"/>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6" name="Shape 1326"/>
        <p:cNvGrpSpPr/>
        <p:nvPr/>
      </p:nvGrpSpPr>
      <p:grpSpPr>
        <a:xfrm>
          <a:off x="0" y="0"/>
          <a:ext cx="0" cy="0"/>
          <a:chOff x="0" y="0"/>
          <a:chExt cx="0" cy="0"/>
        </a:xfrm>
      </p:grpSpPr>
      <p:sp>
        <p:nvSpPr>
          <p:cNvPr id="1327" name="Google Shape;1327;p68"/>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328" name="Google Shape;1328;p68"/>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329" name="Google Shape;1329;p68"/>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Titillium Web</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https://fonts.google.com/specimen/Titillium+Web</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Open Sans</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https://fonts.google.com/specimen/Open+Sans</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330" name="Google Shape;1330;p68"/>
          <p:cNvGrpSpPr/>
          <p:nvPr/>
        </p:nvGrpSpPr>
        <p:grpSpPr>
          <a:xfrm>
            <a:off x="2052650" y="3498875"/>
            <a:ext cx="5038700" cy="754200"/>
            <a:chOff x="2583563" y="3498875"/>
            <a:chExt cx="5038700" cy="754200"/>
          </a:xfrm>
        </p:grpSpPr>
        <p:sp>
          <p:nvSpPr>
            <p:cNvPr id="1331" name="Google Shape;1331;p68"/>
            <p:cNvSpPr/>
            <p:nvPr/>
          </p:nvSpPr>
          <p:spPr>
            <a:xfrm>
              <a:off x="3645388" y="3498875"/>
              <a:ext cx="791400" cy="754200"/>
            </a:xfrm>
            <a:prstGeom prst="roundRect">
              <a:avLst>
                <a:gd fmla="val 16667" name="adj"/>
              </a:avLst>
            </a:prstGeom>
            <a:solidFill>
              <a:srgbClr val="5959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8"/>
            <p:cNvSpPr/>
            <p:nvPr/>
          </p:nvSpPr>
          <p:spPr>
            <a:xfrm>
              <a:off x="4707207" y="3498875"/>
              <a:ext cx="791400" cy="754200"/>
            </a:xfrm>
            <a:prstGeom prst="roundRect">
              <a:avLst>
                <a:gd fmla="val 16667" name="adj"/>
              </a:avLst>
            </a:prstGeom>
            <a:solidFill>
              <a:srgbClr val="ACACA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8"/>
            <p:cNvSpPr/>
            <p:nvPr/>
          </p:nvSpPr>
          <p:spPr>
            <a:xfrm>
              <a:off x="5769027" y="349887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8"/>
            <p:cNvSpPr/>
            <p:nvPr/>
          </p:nvSpPr>
          <p:spPr>
            <a:xfrm>
              <a:off x="2583563" y="3498875"/>
              <a:ext cx="791400" cy="754200"/>
            </a:xfrm>
            <a:prstGeom prst="roundRect">
              <a:avLst>
                <a:gd fmla="val 16667"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8"/>
            <p:cNvSpPr txBox="1"/>
            <p:nvPr/>
          </p:nvSpPr>
          <p:spPr>
            <a:xfrm>
              <a:off x="36453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#595959</a:t>
              </a:r>
              <a:endParaRPr sz="1000">
                <a:solidFill>
                  <a:srgbClr val="FFFFFF"/>
                </a:solidFill>
              </a:endParaRPr>
            </a:p>
          </p:txBody>
        </p:sp>
        <p:sp>
          <p:nvSpPr>
            <p:cNvPr id="1336" name="Google Shape;1336;p68"/>
            <p:cNvSpPr txBox="1"/>
            <p:nvPr/>
          </p:nvSpPr>
          <p:spPr>
            <a:xfrm>
              <a:off x="47072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C2E3A"/>
                  </a:solidFill>
                </a:rPr>
                <a:t>#acacac</a:t>
              </a:r>
              <a:endParaRPr sz="1000">
                <a:solidFill>
                  <a:srgbClr val="0C2E3A"/>
                </a:solidFill>
              </a:endParaRPr>
            </a:p>
          </p:txBody>
        </p:sp>
        <p:sp>
          <p:nvSpPr>
            <p:cNvPr id="1337" name="Google Shape;1337;p68"/>
            <p:cNvSpPr txBox="1"/>
            <p:nvPr/>
          </p:nvSpPr>
          <p:spPr>
            <a:xfrm>
              <a:off x="57690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C2E3A"/>
                  </a:solidFill>
                </a:rPr>
                <a:t>#ffffff</a:t>
              </a:r>
              <a:endParaRPr sz="1000">
                <a:solidFill>
                  <a:srgbClr val="0C2E3A"/>
                </a:solidFill>
              </a:endParaRPr>
            </a:p>
          </p:txBody>
        </p:sp>
        <p:sp>
          <p:nvSpPr>
            <p:cNvPr id="1338" name="Google Shape;1338;p68"/>
            <p:cNvSpPr txBox="1"/>
            <p:nvPr/>
          </p:nvSpPr>
          <p:spPr>
            <a:xfrm>
              <a:off x="25835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339" name="Google Shape;1339;p68"/>
            <p:cNvSpPr/>
            <p:nvPr/>
          </p:nvSpPr>
          <p:spPr>
            <a:xfrm>
              <a:off x="6830852" y="3498875"/>
              <a:ext cx="791400" cy="754200"/>
            </a:xfrm>
            <a:prstGeom prst="roundRect">
              <a:avLst>
                <a:gd fmla="val 16667" name="adj"/>
              </a:avLst>
            </a:prstGeom>
            <a:solidFill>
              <a:srgbClr val="FD242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8"/>
            <p:cNvSpPr txBox="1"/>
            <p:nvPr/>
          </p:nvSpPr>
          <p:spPr>
            <a:xfrm>
              <a:off x="68308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C2E3A"/>
                  </a:solidFill>
                </a:rPr>
                <a:t>#fd2424</a:t>
              </a:r>
              <a:endParaRPr sz="1000">
                <a:solidFill>
                  <a:srgbClr val="0C2E3A"/>
                </a:solidFil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4" name="Shape 1344"/>
        <p:cNvGrpSpPr/>
        <p:nvPr/>
      </p:nvGrpSpPr>
      <p:grpSpPr>
        <a:xfrm>
          <a:off x="0" y="0"/>
          <a:ext cx="0" cy="0"/>
          <a:chOff x="0" y="0"/>
          <a:chExt cx="0" cy="0"/>
        </a:xfrm>
      </p:grpSpPr>
      <p:sp>
        <p:nvSpPr>
          <p:cNvPr id="1345" name="Google Shape;1345;p69"/>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1346" name="Google Shape;1346;p69"/>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How it Works.</a:t>
            </a:r>
            <a:endParaRPr>
              <a:solidFill>
                <a:srgbClr val="869FB2"/>
              </a:solidFill>
              <a:latin typeface="Arial"/>
              <a:ea typeface="Arial"/>
              <a:cs typeface="Arial"/>
              <a:sym typeface="Arial"/>
            </a:endParaRPr>
          </a:p>
        </p:txBody>
      </p:sp>
      <p:pic>
        <p:nvPicPr>
          <p:cNvPr id="1347" name="Google Shape;1347;p69"/>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348" name="Google Shape;1348;p69"/>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1349" name="Google Shape;1349;p69"/>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1350" name="Google Shape;1350;p69"/>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1351" name="Google Shape;1351;p69"/>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1352" name="Google Shape;1352;p69"/>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1353" name="Google Shape;1353;p69"/>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1354" name="Google Shape;1354;p69"/>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1355" name="Google Shape;1355;p69"/>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1356" name="Google Shape;1356;p69"/>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60" name="Shape 1360"/>
        <p:cNvGrpSpPr/>
        <p:nvPr/>
      </p:nvGrpSpPr>
      <p:grpSpPr>
        <a:xfrm>
          <a:off x="0" y="0"/>
          <a:ext cx="0" cy="0"/>
          <a:chOff x="0" y="0"/>
          <a:chExt cx="0" cy="0"/>
        </a:xfrm>
      </p:grpSpPr>
      <p:sp>
        <p:nvSpPr>
          <p:cNvPr id="1361" name="Google Shape;1361;p70"/>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362" name="Google Shape;1362;p70"/>
          <p:cNvGrpSpPr/>
          <p:nvPr/>
        </p:nvGrpSpPr>
        <p:grpSpPr>
          <a:xfrm>
            <a:off x="5156078" y="3085736"/>
            <a:ext cx="474294" cy="551291"/>
            <a:chOff x="4727025" y="1332775"/>
            <a:chExt cx="59900" cy="69625"/>
          </a:xfrm>
        </p:grpSpPr>
        <p:sp>
          <p:nvSpPr>
            <p:cNvPr id="1363" name="Google Shape;1363;p7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70"/>
          <p:cNvGrpSpPr/>
          <p:nvPr/>
        </p:nvGrpSpPr>
        <p:grpSpPr>
          <a:xfrm>
            <a:off x="5769734" y="2314340"/>
            <a:ext cx="555653" cy="557031"/>
            <a:chOff x="4820425" y="1329900"/>
            <a:chExt cx="70175" cy="70350"/>
          </a:xfrm>
        </p:grpSpPr>
        <p:sp>
          <p:nvSpPr>
            <p:cNvPr id="1366" name="Google Shape;1366;p7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70"/>
          <p:cNvGrpSpPr/>
          <p:nvPr/>
        </p:nvGrpSpPr>
        <p:grpSpPr>
          <a:xfrm>
            <a:off x="6396103" y="2318845"/>
            <a:ext cx="582574" cy="533871"/>
            <a:chOff x="4903200" y="1331525"/>
            <a:chExt cx="73575" cy="67425"/>
          </a:xfrm>
        </p:grpSpPr>
        <p:sp>
          <p:nvSpPr>
            <p:cNvPr id="1371" name="Google Shape;1371;p7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70"/>
          <p:cNvGrpSpPr/>
          <p:nvPr/>
        </p:nvGrpSpPr>
        <p:grpSpPr>
          <a:xfrm>
            <a:off x="5755581" y="3078709"/>
            <a:ext cx="583960" cy="565345"/>
            <a:chOff x="4815575" y="1416800"/>
            <a:chExt cx="73750" cy="71400"/>
          </a:xfrm>
        </p:grpSpPr>
        <p:sp>
          <p:nvSpPr>
            <p:cNvPr id="1374" name="Google Shape;1374;p7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70"/>
          <p:cNvGrpSpPr/>
          <p:nvPr/>
        </p:nvGrpSpPr>
        <p:grpSpPr>
          <a:xfrm>
            <a:off x="6390362" y="3108896"/>
            <a:ext cx="589898" cy="504970"/>
            <a:chOff x="4902475" y="1418875"/>
            <a:chExt cx="74500" cy="63775"/>
          </a:xfrm>
        </p:grpSpPr>
        <p:sp>
          <p:nvSpPr>
            <p:cNvPr id="1378" name="Google Shape;1378;p7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 name="Google Shape;1380;p70"/>
          <p:cNvGrpSpPr/>
          <p:nvPr/>
        </p:nvGrpSpPr>
        <p:grpSpPr>
          <a:xfrm>
            <a:off x="5765577" y="3826000"/>
            <a:ext cx="563967" cy="567127"/>
            <a:chOff x="4818100" y="1507675"/>
            <a:chExt cx="71225" cy="71625"/>
          </a:xfrm>
        </p:grpSpPr>
        <p:sp>
          <p:nvSpPr>
            <p:cNvPr id="1381" name="Google Shape;1381;p7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70"/>
          <p:cNvGrpSpPr/>
          <p:nvPr/>
        </p:nvGrpSpPr>
        <p:grpSpPr>
          <a:xfrm>
            <a:off x="5079075" y="3829461"/>
            <a:ext cx="628301" cy="588505"/>
            <a:chOff x="4721450" y="1509475"/>
            <a:chExt cx="79350" cy="74325"/>
          </a:xfrm>
        </p:grpSpPr>
        <p:sp>
          <p:nvSpPr>
            <p:cNvPr id="1386" name="Google Shape;1386;p7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 name="Google Shape;1390;p70"/>
          <p:cNvGrpSpPr/>
          <p:nvPr/>
        </p:nvGrpSpPr>
        <p:grpSpPr>
          <a:xfrm>
            <a:off x="6424608" y="3814027"/>
            <a:ext cx="557038" cy="562772"/>
            <a:chOff x="4906800" y="1507500"/>
            <a:chExt cx="70350" cy="71075"/>
          </a:xfrm>
        </p:grpSpPr>
        <p:sp>
          <p:nvSpPr>
            <p:cNvPr id="1391" name="Google Shape;1391;p7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70"/>
          <p:cNvGrpSpPr/>
          <p:nvPr/>
        </p:nvGrpSpPr>
        <p:grpSpPr>
          <a:xfrm>
            <a:off x="4462216" y="2340963"/>
            <a:ext cx="517934" cy="517934"/>
            <a:chOff x="3736598" y="2170606"/>
            <a:chExt cx="404889" cy="404889"/>
          </a:xfrm>
        </p:grpSpPr>
        <p:sp>
          <p:nvSpPr>
            <p:cNvPr id="1397" name="Google Shape;1397;p7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7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70"/>
          <p:cNvGrpSpPr/>
          <p:nvPr/>
        </p:nvGrpSpPr>
        <p:grpSpPr>
          <a:xfrm>
            <a:off x="3729277" y="2341061"/>
            <a:ext cx="586986" cy="517740"/>
            <a:chOff x="3161917" y="2170682"/>
            <a:chExt cx="458870" cy="404737"/>
          </a:xfrm>
        </p:grpSpPr>
        <p:sp>
          <p:nvSpPr>
            <p:cNvPr id="1402" name="Google Shape;1402;p7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 name="Google Shape;1405;p70"/>
          <p:cNvGrpSpPr/>
          <p:nvPr/>
        </p:nvGrpSpPr>
        <p:grpSpPr>
          <a:xfrm>
            <a:off x="3752299" y="3102400"/>
            <a:ext cx="540943" cy="517963"/>
            <a:chOff x="3179914" y="2889488"/>
            <a:chExt cx="422876" cy="404911"/>
          </a:xfrm>
        </p:grpSpPr>
        <p:sp>
          <p:nvSpPr>
            <p:cNvPr id="1406" name="Google Shape;1406;p7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70"/>
          <p:cNvGrpSpPr/>
          <p:nvPr/>
        </p:nvGrpSpPr>
        <p:grpSpPr>
          <a:xfrm>
            <a:off x="4453093" y="3102358"/>
            <a:ext cx="536180" cy="518047"/>
            <a:chOff x="3729467" y="2889422"/>
            <a:chExt cx="419153" cy="404977"/>
          </a:xfrm>
        </p:grpSpPr>
        <p:sp>
          <p:nvSpPr>
            <p:cNvPr id="1413" name="Google Shape;1413;p7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70"/>
          <p:cNvGrpSpPr/>
          <p:nvPr/>
        </p:nvGrpSpPr>
        <p:grpSpPr>
          <a:xfrm>
            <a:off x="1990126" y="3445787"/>
            <a:ext cx="965351" cy="134611"/>
            <a:chOff x="4411970" y="2962952"/>
            <a:chExt cx="706544" cy="104212"/>
          </a:xfrm>
        </p:grpSpPr>
        <p:sp>
          <p:nvSpPr>
            <p:cNvPr id="1421" name="Google Shape;1421;p7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70"/>
          <p:cNvGrpSpPr/>
          <p:nvPr/>
        </p:nvGrpSpPr>
        <p:grpSpPr>
          <a:xfrm>
            <a:off x="1990126" y="3041077"/>
            <a:ext cx="960158" cy="289172"/>
            <a:chOff x="4411970" y="2726085"/>
            <a:chExt cx="643107" cy="193659"/>
          </a:xfrm>
        </p:grpSpPr>
        <p:sp>
          <p:nvSpPr>
            <p:cNvPr id="1426" name="Google Shape;1426;p7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70"/>
          <p:cNvGrpSpPr/>
          <p:nvPr/>
        </p:nvGrpSpPr>
        <p:grpSpPr>
          <a:xfrm>
            <a:off x="998624" y="3295400"/>
            <a:ext cx="811503" cy="252584"/>
            <a:chOff x="4411970" y="4340222"/>
            <a:chExt cx="779467" cy="242683"/>
          </a:xfrm>
        </p:grpSpPr>
        <p:sp>
          <p:nvSpPr>
            <p:cNvPr id="1430" name="Google Shape;1430;p7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70"/>
          <p:cNvGrpSpPr/>
          <p:nvPr/>
        </p:nvGrpSpPr>
        <p:grpSpPr>
          <a:xfrm>
            <a:off x="1990126" y="2709308"/>
            <a:ext cx="965160" cy="216230"/>
            <a:chOff x="4411970" y="2468674"/>
            <a:chExt cx="747317" cy="167425"/>
          </a:xfrm>
        </p:grpSpPr>
        <p:sp>
          <p:nvSpPr>
            <p:cNvPr id="1434" name="Google Shape;1434;p7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6" name="Google Shape;1436;p70"/>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7" name="Google Shape;1437;p70"/>
          <p:cNvGrpSpPr/>
          <p:nvPr/>
        </p:nvGrpSpPr>
        <p:grpSpPr>
          <a:xfrm>
            <a:off x="997692" y="2334687"/>
            <a:ext cx="1959041" cy="208784"/>
            <a:chOff x="6336019" y="3733725"/>
            <a:chExt cx="2566206" cy="351310"/>
          </a:xfrm>
        </p:grpSpPr>
        <p:sp>
          <p:nvSpPr>
            <p:cNvPr id="1438" name="Google Shape;1438;p7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 name="Google Shape;1442;p70"/>
          <p:cNvGrpSpPr/>
          <p:nvPr/>
        </p:nvGrpSpPr>
        <p:grpSpPr>
          <a:xfrm>
            <a:off x="1990126" y="3950602"/>
            <a:ext cx="946551" cy="153200"/>
            <a:chOff x="4404545" y="3301592"/>
            <a:chExt cx="782403" cy="129272"/>
          </a:xfrm>
        </p:grpSpPr>
        <p:sp>
          <p:nvSpPr>
            <p:cNvPr id="1443" name="Google Shape;1443;p7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70"/>
          <p:cNvGrpSpPr/>
          <p:nvPr/>
        </p:nvGrpSpPr>
        <p:grpSpPr>
          <a:xfrm>
            <a:off x="1990126" y="3695937"/>
            <a:ext cx="962257" cy="139127"/>
            <a:chOff x="4411970" y="3131459"/>
            <a:chExt cx="710520" cy="117397"/>
          </a:xfrm>
        </p:grpSpPr>
        <p:sp>
          <p:nvSpPr>
            <p:cNvPr id="1446" name="Google Shape;1446;p7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448" name="Google Shape;1448;p70"/>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9" name="Google Shape;1449;p70"/>
          <p:cNvGrpSpPr/>
          <p:nvPr/>
        </p:nvGrpSpPr>
        <p:grpSpPr>
          <a:xfrm>
            <a:off x="990271" y="3621603"/>
            <a:ext cx="823838" cy="458988"/>
            <a:chOff x="4411970" y="1801825"/>
            <a:chExt cx="734586" cy="409262"/>
          </a:xfrm>
        </p:grpSpPr>
        <p:sp>
          <p:nvSpPr>
            <p:cNvPr id="1450" name="Google Shape;1450;p7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70"/>
          <p:cNvGrpSpPr/>
          <p:nvPr/>
        </p:nvGrpSpPr>
        <p:grpSpPr>
          <a:xfrm>
            <a:off x="3095243" y="2339173"/>
            <a:ext cx="521514" cy="521514"/>
            <a:chOff x="5681300" y="2527788"/>
            <a:chExt cx="805800" cy="805800"/>
          </a:xfrm>
        </p:grpSpPr>
        <p:sp>
          <p:nvSpPr>
            <p:cNvPr id="1453" name="Google Shape;1453;p7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70"/>
          <p:cNvGrpSpPr/>
          <p:nvPr/>
        </p:nvGrpSpPr>
        <p:grpSpPr>
          <a:xfrm>
            <a:off x="3089483" y="3094865"/>
            <a:ext cx="533033" cy="533033"/>
            <a:chOff x="4049800" y="640400"/>
            <a:chExt cx="858900" cy="858900"/>
          </a:xfrm>
        </p:grpSpPr>
        <p:sp>
          <p:nvSpPr>
            <p:cNvPr id="1456" name="Google Shape;1456;p7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70"/>
          <p:cNvGrpSpPr/>
          <p:nvPr/>
        </p:nvGrpSpPr>
        <p:grpSpPr>
          <a:xfrm>
            <a:off x="3014966" y="3772543"/>
            <a:ext cx="682068" cy="682068"/>
            <a:chOff x="5080188" y="927900"/>
            <a:chExt cx="961200" cy="961200"/>
          </a:xfrm>
        </p:grpSpPr>
        <p:sp>
          <p:nvSpPr>
            <p:cNvPr id="1459" name="Google Shape;1459;p7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70"/>
          <p:cNvGrpSpPr/>
          <p:nvPr/>
        </p:nvGrpSpPr>
        <p:grpSpPr>
          <a:xfrm>
            <a:off x="4478465" y="3869234"/>
            <a:ext cx="505650" cy="504006"/>
            <a:chOff x="6039282" y="1042577"/>
            <a:chExt cx="734315" cy="731929"/>
          </a:xfrm>
        </p:grpSpPr>
        <p:sp>
          <p:nvSpPr>
            <p:cNvPr id="1468" name="Google Shape;1468;p7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70"/>
          <p:cNvGrpSpPr/>
          <p:nvPr/>
        </p:nvGrpSpPr>
        <p:grpSpPr>
          <a:xfrm>
            <a:off x="5091067" y="2298862"/>
            <a:ext cx="567744" cy="602136"/>
            <a:chOff x="1825800" y="1651625"/>
            <a:chExt cx="539989" cy="571775"/>
          </a:xfrm>
        </p:grpSpPr>
        <p:sp>
          <p:nvSpPr>
            <p:cNvPr id="1490" name="Google Shape;1490;p7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 name="Google Shape;1494;p70"/>
          <p:cNvGrpSpPr/>
          <p:nvPr/>
        </p:nvGrpSpPr>
        <p:grpSpPr>
          <a:xfrm>
            <a:off x="3765995" y="3855579"/>
            <a:ext cx="508123" cy="507955"/>
            <a:chOff x="1897577" y="2802432"/>
            <a:chExt cx="492176" cy="492014"/>
          </a:xfrm>
        </p:grpSpPr>
        <p:sp>
          <p:nvSpPr>
            <p:cNvPr id="1495" name="Google Shape;1495;p7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70"/>
          <p:cNvGrpSpPr/>
          <p:nvPr/>
        </p:nvGrpSpPr>
        <p:grpSpPr>
          <a:xfrm>
            <a:off x="997525" y="4169123"/>
            <a:ext cx="809227" cy="200842"/>
            <a:chOff x="2013045" y="4813233"/>
            <a:chExt cx="921986" cy="228854"/>
          </a:xfrm>
        </p:grpSpPr>
        <p:sp>
          <p:nvSpPr>
            <p:cNvPr id="1508" name="Google Shape;1508;p7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70"/>
          <p:cNvGrpSpPr/>
          <p:nvPr/>
        </p:nvGrpSpPr>
        <p:grpSpPr>
          <a:xfrm>
            <a:off x="1005985" y="2656004"/>
            <a:ext cx="792421" cy="269941"/>
            <a:chOff x="1046767" y="4756633"/>
            <a:chExt cx="859646" cy="292841"/>
          </a:xfrm>
        </p:grpSpPr>
        <p:sp>
          <p:nvSpPr>
            <p:cNvPr id="1511" name="Google Shape;1511;p7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 name="Google Shape;1514;p70"/>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0"/>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0"/>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0"/>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8" name="Google Shape;1518;p70"/>
          <p:cNvGrpSpPr/>
          <p:nvPr/>
        </p:nvGrpSpPr>
        <p:grpSpPr>
          <a:xfrm>
            <a:off x="7141841" y="2550562"/>
            <a:ext cx="166473" cy="141497"/>
            <a:chOff x="4660325" y="1866850"/>
            <a:chExt cx="68350" cy="58100"/>
          </a:xfrm>
        </p:grpSpPr>
        <p:sp>
          <p:nvSpPr>
            <p:cNvPr id="1519" name="Google Shape;1519;p7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70"/>
          <p:cNvGrpSpPr/>
          <p:nvPr/>
        </p:nvGrpSpPr>
        <p:grpSpPr>
          <a:xfrm>
            <a:off x="7451186" y="2576286"/>
            <a:ext cx="162515" cy="90049"/>
            <a:chOff x="4791775" y="1877500"/>
            <a:chExt cx="66725" cy="36975"/>
          </a:xfrm>
        </p:grpSpPr>
        <p:sp>
          <p:nvSpPr>
            <p:cNvPr id="1522" name="Google Shape;1522;p7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 name="Google Shape;1524;p70"/>
          <p:cNvGrpSpPr/>
          <p:nvPr/>
        </p:nvGrpSpPr>
        <p:grpSpPr>
          <a:xfrm>
            <a:off x="7772899" y="2576286"/>
            <a:ext cx="144979" cy="90049"/>
            <a:chOff x="4923925" y="1877500"/>
            <a:chExt cx="59525" cy="36975"/>
          </a:xfrm>
        </p:grpSpPr>
        <p:sp>
          <p:nvSpPr>
            <p:cNvPr id="1525" name="Google Shape;1525;p7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70"/>
          <p:cNvGrpSpPr/>
          <p:nvPr/>
        </p:nvGrpSpPr>
        <p:grpSpPr>
          <a:xfrm>
            <a:off x="8067390" y="2558477"/>
            <a:ext cx="141447" cy="125667"/>
            <a:chOff x="5058450" y="1870100"/>
            <a:chExt cx="58075" cy="51600"/>
          </a:xfrm>
        </p:grpSpPr>
        <p:sp>
          <p:nvSpPr>
            <p:cNvPr id="1528" name="Google Shape;1528;p7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70"/>
          <p:cNvGrpSpPr/>
          <p:nvPr/>
        </p:nvGrpSpPr>
        <p:grpSpPr>
          <a:xfrm>
            <a:off x="7481905" y="2980885"/>
            <a:ext cx="101077" cy="107645"/>
            <a:chOff x="4811425" y="2065025"/>
            <a:chExt cx="41500" cy="44200"/>
          </a:xfrm>
        </p:grpSpPr>
        <p:sp>
          <p:nvSpPr>
            <p:cNvPr id="1531" name="Google Shape;1531;p7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70"/>
          <p:cNvGrpSpPr/>
          <p:nvPr/>
        </p:nvGrpSpPr>
        <p:grpSpPr>
          <a:xfrm>
            <a:off x="7774342" y="2981098"/>
            <a:ext cx="120867" cy="107218"/>
            <a:chOff x="4929875" y="2065025"/>
            <a:chExt cx="49625" cy="44025"/>
          </a:xfrm>
        </p:grpSpPr>
        <p:sp>
          <p:nvSpPr>
            <p:cNvPr id="1534" name="Google Shape;1534;p7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70"/>
          <p:cNvGrpSpPr/>
          <p:nvPr/>
        </p:nvGrpSpPr>
        <p:grpSpPr>
          <a:xfrm>
            <a:off x="8103011" y="2984112"/>
            <a:ext cx="70206" cy="101191"/>
            <a:chOff x="5083925" y="2066350"/>
            <a:chExt cx="28825" cy="41550"/>
          </a:xfrm>
        </p:grpSpPr>
        <p:sp>
          <p:nvSpPr>
            <p:cNvPr id="1537" name="Google Shape;1537;p7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 name="Google Shape;1539;p70"/>
          <p:cNvGrpSpPr/>
          <p:nvPr/>
        </p:nvGrpSpPr>
        <p:grpSpPr>
          <a:xfrm>
            <a:off x="7134565" y="2999759"/>
            <a:ext cx="181026" cy="69896"/>
            <a:chOff x="4659775" y="2072775"/>
            <a:chExt cx="74325" cy="28700"/>
          </a:xfrm>
        </p:grpSpPr>
        <p:sp>
          <p:nvSpPr>
            <p:cNvPr id="1540" name="Google Shape;1540;p7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70"/>
          <p:cNvGrpSpPr/>
          <p:nvPr/>
        </p:nvGrpSpPr>
        <p:grpSpPr>
          <a:xfrm>
            <a:off x="8054421" y="2790324"/>
            <a:ext cx="167387" cy="89197"/>
            <a:chOff x="4662475" y="1976500"/>
            <a:chExt cx="68725" cy="36625"/>
          </a:xfrm>
        </p:grpSpPr>
        <p:sp>
          <p:nvSpPr>
            <p:cNvPr id="1544" name="Google Shape;1544;p7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70"/>
          <p:cNvGrpSpPr/>
          <p:nvPr/>
        </p:nvGrpSpPr>
        <p:grpSpPr>
          <a:xfrm>
            <a:off x="7751326" y="2793764"/>
            <a:ext cx="166899" cy="82317"/>
            <a:chOff x="4920150" y="1977875"/>
            <a:chExt cx="68525" cy="33800"/>
          </a:xfrm>
        </p:grpSpPr>
        <p:sp>
          <p:nvSpPr>
            <p:cNvPr id="1548" name="Google Shape;1548;p7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70"/>
          <p:cNvGrpSpPr/>
          <p:nvPr/>
        </p:nvGrpSpPr>
        <p:grpSpPr>
          <a:xfrm>
            <a:off x="7162483" y="3197682"/>
            <a:ext cx="125190" cy="127859"/>
            <a:chOff x="4676550" y="2160575"/>
            <a:chExt cx="51400" cy="52500"/>
          </a:xfrm>
        </p:grpSpPr>
        <p:sp>
          <p:nvSpPr>
            <p:cNvPr id="1552" name="Google Shape;1552;p7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 name="Google Shape;1555;p70"/>
          <p:cNvGrpSpPr/>
          <p:nvPr/>
        </p:nvGrpSpPr>
        <p:grpSpPr>
          <a:xfrm>
            <a:off x="7459741" y="3204714"/>
            <a:ext cx="145405" cy="113794"/>
            <a:chOff x="4768325" y="2163475"/>
            <a:chExt cx="59700" cy="46725"/>
          </a:xfrm>
        </p:grpSpPr>
        <p:sp>
          <p:nvSpPr>
            <p:cNvPr id="1556" name="Google Shape;1556;p7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8" name="Google Shape;1558;p70"/>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0"/>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0"/>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0"/>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0"/>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0"/>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4" name="Google Shape;1564;p70"/>
          <p:cNvGrpSpPr/>
          <p:nvPr/>
        </p:nvGrpSpPr>
        <p:grpSpPr>
          <a:xfrm>
            <a:off x="7476059" y="3459808"/>
            <a:ext cx="112768" cy="106853"/>
            <a:chOff x="4768575" y="2253950"/>
            <a:chExt cx="46300" cy="43875"/>
          </a:xfrm>
        </p:grpSpPr>
        <p:sp>
          <p:nvSpPr>
            <p:cNvPr id="1565" name="Google Shape;1565;p7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70"/>
          <p:cNvGrpSpPr/>
          <p:nvPr/>
        </p:nvGrpSpPr>
        <p:grpSpPr>
          <a:xfrm>
            <a:off x="7775682" y="3948834"/>
            <a:ext cx="118187" cy="146246"/>
            <a:chOff x="4960900" y="2433225"/>
            <a:chExt cx="48525" cy="60050"/>
          </a:xfrm>
        </p:grpSpPr>
        <p:sp>
          <p:nvSpPr>
            <p:cNvPr id="1568" name="Google Shape;1568;p7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70"/>
          <p:cNvGrpSpPr/>
          <p:nvPr/>
        </p:nvGrpSpPr>
        <p:grpSpPr>
          <a:xfrm>
            <a:off x="7464247" y="4212895"/>
            <a:ext cx="136394" cy="143810"/>
            <a:chOff x="4854075" y="2527625"/>
            <a:chExt cx="56000" cy="59050"/>
          </a:xfrm>
        </p:grpSpPr>
        <p:sp>
          <p:nvSpPr>
            <p:cNvPr id="1571" name="Google Shape;1571;p7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3" name="Google Shape;1573;p70"/>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0"/>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0"/>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6" name="Google Shape;1576;p70"/>
          <p:cNvGrpSpPr/>
          <p:nvPr/>
        </p:nvGrpSpPr>
        <p:grpSpPr>
          <a:xfrm>
            <a:off x="8088458" y="3676639"/>
            <a:ext cx="99312" cy="160797"/>
            <a:chOff x="5059700" y="2334775"/>
            <a:chExt cx="40775" cy="66025"/>
          </a:xfrm>
        </p:grpSpPr>
        <p:sp>
          <p:nvSpPr>
            <p:cNvPr id="1577" name="Google Shape;1577;p7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70"/>
          <p:cNvGrpSpPr/>
          <p:nvPr/>
        </p:nvGrpSpPr>
        <p:grpSpPr>
          <a:xfrm>
            <a:off x="8045622" y="3941771"/>
            <a:ext cx="184984" cy="160371"/>
            <a:chOff x="5037700" y="2430325"/>
            <a:chExt cx="75950" cy="65850"/>
          </a:xfrm>
        </p:grpSpPr>
        <p:sp>
          <p:nvSpPr>
            <p:cNvPr id="1587" name="Google Shape;1587;p7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70"/>
          <p:cNvGrpSpPr/>
          <p:nvPr/>
        </p:nvGrpSpPr>
        <p:grpSpPr>
          <a:xfrm>
            <a:off x="7465128" y="3708223"/>
            <a:ext cx="173014" cy="97629"/>
            <a:chOff x="4756975" y="2341800"/>
            <a:chExt cx="91975" cy="51925"/>
          </a:xfrm>
        </p:grpSpPr>
        <p:sp>
          <p:nvSpPr>
            <p:cNvPr id="1590" name="Google Shape;1590;p7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70"/>
          <p:cNvGrpSpPr/>
          <p:nvPr/>
        </p:nvGrpSpPr>
        <p:grpSpPr>
          <a:xfrm>
            <a:off x="7732065" y="4196920"/>
            <a:ext cx="212497" cy="175761"/>
            <a:chOff x="4943575" y="2516350"/>
            <a:chExt cx="98675" cy="81700"/>
          </a:xfrm>
        </p:grpSpPr>
        <p:sp>
          <p:nvSpPr>
            <p:cNvPr id="1611" name="Google Shape;1611;p7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9" name="Google Shape;1689;p70"/>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0"/>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0"/>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0"/>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7" name="Shape 1697"/>
        <p:cNvGrpSpPr/>
        <p:nvPr/>
      </p:nvGrpSpPr>
      <p:grpSpPr>
        <a:xfrm>
          <a:off x="0" y="0"/>
          <a:ext cx="0" cy="0"/>
          <a:chOff x="0" y="0"/>
          <a:chExt cx="0" cy="0"/>
        </a:xfrm>
      </p:grpSpPr>
      <p:grpSp>
        <p:nvGrpSpPr>
          <p:cNvPr id="1698" name="Google Shape;1698;p71"/>
          <p:cNvGrpSpPr/>
          <p:nvPr/>
        </p:nvGrpSpPr>
        <p:grpSpPr>
          <a:xfrm>
            <a:off x="745571" y="1168666"/>
            <a:ext cx="2492868" cy="1379876"/>
            <a:chOff x="2654821" y="2311071"/>
            <a:chExt cx="2279715" cy="1262120"/>
          </a:xfrm>
        </p:grpSpPr>
        <p:grpSp>
          <p:nvGrpSpPr>
            <p:cNvPr id="1699" name="Google Shape;1699;p71"/>
            <p:cNvGrpSpPr/>
            <p:nvPr/>
          </p:nvGrpSpPr>
          <p:grpSpPr>
            <a:xfrm>
              <a:off x="4034269" y="2840745"/>
              <a:ext cx="40212" cy="36437"/>
              <a:chOff x="4293400" y="2574725"/>
              <a:chExt cx="84425" cy="80100"/>
            </a:xfrm>
          </p:grpSpPr>
          <p:sp>
            <p:nvSpPr>
              <p:cNvPr id="1700" name="Google Shape;1700;p7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701" name="Google Shape;1701;p7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71"/>
            <p:cNvGrpSpPr/>
            <p:nvPr/>
          </p:nvGrpSpPr>
          <p:grpSpPr>
            <a:xfrm>
              <a:off x="3894606" y="2334874"/>
              <a:ext cx="913198" cy="518984"/>
              <a:chOff x="4000175" y="1462675"/>
              <a:chExt cx="1917275" cy="1140875"/>
            </a:xfrm>
          </p:grpSpPr>
          <p:sp>
            <p:nvSpPr>
              <p:cNvPr id="1703" name="Google Shape;1703;p7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704" name="Google Shape;1704;p71"/>
              <p:cNvGrpSpPr/>
              <p:nvPr/>
            </p:nvGrpSpPr>
            <p:grpSpPr>
              <a:xfrm>
                <a:off x="4000175" y="1462675"/>
                <a:ext cx="1917275" cy="1140875"/>
                <a:chOff x="4000175" y="1462675"/>
                <a:chExt cx="1917275" cy="1140875"/>
              </a:xfrm>
            </p:grpSpPr>
            <p:sp>
              <p:nvSpPr>
                <p:cNvPr id="1705" name="Google Shape;1705;p7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706" name="Google Shape;1706;p7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10" name="Google Shape;1710;p7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1" name="Google Shape;1711;p71"/>
            <p:cNvGrpSpPr/>
            <p:nvPr/>
          </p:nvGrpSpPr>
          <p:grpSpPr>
            <a:xfrm>
              <a:off x="3875768" y="2846704"/>
              <a:ext cx="44796" cy="47366"/>
              <a:chOff x="3960625" y="2587825"/>
              <a:chExt cx="94050" cy="104125"/>
            </a:xfrm>
          </p:grpSpPr>
          <p:sp>
            <p:nvSpPr>
              <p:cNvPr id="1712" name="Google Shape;1712;p7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713" name="Google Shape;1713;p7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 name="Google Shape;1714;p71"/>
            <p:cNvGrpSpPr/>
            <p:nvPr/>
          </p:nvGrpSpPr>
          <p:grpSpPr>
            <a:xfrm>
              <a:off x="3782759" y="2807162"/>
              <a:ext cx="82686" cy="85487"/>
              <a:chOff x="3765350" y="2500900"/>
              <a:chExt cx="173600" cy="187925"/>
            </a:xfrm>
          </p:grpSpPr>
          <p:sp>
            <p:nvSpPr>
              <p:cNvPr id="1715" name="Google Shape;1715;p7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716" name="Google Shape;1716;p7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 name="Google Shape;1721;p71"/>
            <p:cNvGrpSpPr/>
            <p:nvPr/>
          </p:nvGrpSpPr>
          <p:grpSpPr>
            <a:xfrm>
              <a:off x="3775674" y="2798496"/>
              <a:ext cx="40545" cy="23564"/>
              <a:chOff x="3750475" y="2481850"/>
              <a:chExt cx="85125" cy="51800"/>
            </a:xfrm>
          </p:grpSpPr>
          <p:sp>
            <p:nvSpPr>
              <p:cNvPr id="1722" name="Google Shape;1722;p7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724" name="Google Shape;1724;p71"/>
            <p:cNvGrpSpPr/>
            <p:nvPr/>
          </p:nvGrpSpPr>
          <p:grpSpPr>
            <a:xfrm>
              <a:off x="3716946" y="2776024"/>
              <a:ext cx="81971" cy="76912"/>
              <a:chOff x="3627175" y="2432450"/>
              <a:chExt cx="172100" cy="169075"/>
            </a:xfrm>
          </p:grpSpPr>
          <p:sp>
            <p:nvSpPr>
              <p:cNvPr id="1725" name="Google Shape;1725;p7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27" name="Google Shape;1727;p7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28" name="Google Shape;1728;p71"/>
            <p:cNvGrpSpPr/>
            <p:nvPr/>
          </p:nvGrpSpPr>
          <p:grpSpPr>
            <a:xfrm>
              <a:off x="3685682" y="2845624"/>
              <a:ext cx="29311" cy="45055"/>
              <a:chOff x="3561536" y="2585450"/>
              <a:chExt cx="61539" cy="99045"/>
            </a:xfrm>
          </p:grpSpPr>
          <p:sp>
            <p:nvSpPr>
              <p:cNvPr id="1729" name="Google Shape;1729;p7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731" name="Google Shape;1731;p71"/>
            <p:cNvGrpSpPr/>
            <p:nvPr/>
          </p:nvGrpSpPr>
          <p:grpSpPr>
            <a:xfrm>
              <a:off x="3849905" y="2572252"/>
              <a:ext cx="74339" cy="119559"/>
              <a:chOff x="3906325" y="1984500"/>
              <a:chExt cx="156075" cy="262825"/>
            </a:xfrm>
          </p:grpSpPr>
          <p:sp>
            <p:nvSpPr>
              <p:cNvPr id="1732" name="Google Shape;1732;p7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733" name="Google Shape;1733;p7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71"/>
            <p:cNvGrpSpPr/>
            <p:nvPr/>
          </p:nvGrpSpPr>
          <p:grpSpPr>
            <a:xfrm>
              <a:off x="2654821" y="2414345"/>
              <a:ext cx="667570" cy="558731"/>
              <a:chOff x="1397225" y="1637375"/>
              <a:chExt cx="1401575" cy="1228250"/>
            </a:xfrm>
          </p:grpSpPr>
          <p:sp>
            <p:nvSpPr>
              <p:cNvPr id="1735" name="Google Shape;1735;p7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736" name="Google Shape;1736;p71"/>
              <p:cNvGrpSpPr/>
              <p:nvPr/>
            </p:nvGrpSpPr>
            <p:grpSpPr>
              <a:xfrm>
                <a:off x="1397225" y="1637375"/>
                <a:ext cx="1398775" cy="1228250"/>
                <a:chOff x="1397225" y="1637375"/>
                <a:chExt cx="1398775" cy="1228250"/>
              </a:xfrm>
            </p:grpSpPr>
            <p:sp>
              <p:nvSpPr>
                <p:cNvPr id="1737" name="Google Shape;1737;p7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39" name="Google Shape;1739;p71"/>
            <p:cNvGrpSpPr/>
            <p:nvPr/>
          </p:nvGrpSpPr>
          <p:grpSpPr>
            <a:xfrm>
              <a:off x="3230417" y="3103734"/>
              <a:ext cx="282982" cy="280332"/>
              <a:chOff x="2605700" y="3152850"/>
              <a:chExt cx="594125" cy="616250"/>
            </a:xfrm>
          </p:grpSpPr>
          <p:sp>
            <p:nvSpPr>
              <p:cNvPr id="1740" name="Google Shape;1740;p7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41" name="Google Shape;1741;p7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742" name="Google Shape;1742;p71"/>
            <p:cNvGrpSpPr/>
            <p:nvPr/>
          </p:nvGrpSpPr>
          <p:grpSpPr>
            <a:xfrm>
              <a:off x="3265985" y="3226989"/>
              <a:ext cx="87151" cy="346202"/>
              <a:chOff x="2680375" y="3423800"/>
              <a:chExt cx="182975" cy="761050"/>
            </a:xfrm>
          </p:grpSpPr>
          <p:sp>
            <p:nvSpPr>
              <p:cNvPr id="1743" name="Google Shape;1743;p7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44" name="Google Shape;1744;p7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 name="Google Shape;1745;p71"/>
            <p:cNvGrpSpPr/>
            <p:nvPr/>
          </p:nvGrpSpPr>
          <p:grpSpPr>
            <a:xfrm>
              <a:off x="3855466" y="3289811"/>
              <a:ext cx="112514" cy="94210"/>
              <a:chOff x="3918000" y="3561900"/>
              <a:chExt cx="236225" cy="207100"/>
            </a:xfrm>
          </p:grpSpPr>
          <p:sp>
            <p:nvSpPr>
              <p:cNvPr id="1746" name="Google Shape;1746;p7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47" name="Google Shape;1747;p7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8" name="Google Shape;1748;p7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751" name="Google Shape;1751;p71"/>
            <p:cNvGrpSpPr/>
            <p:nvPr/>
          </p:nvGrpSpPr>
          <p:grpSpPr>
            <a:xfrm>
              <a:off x="2905224" y="2311071"/>
              <a:ext cx="596721" cy="528992"/>
              <a:chOff x="1922950" y="1410350"/>
              <a:chExt cx="1252825" cy="1162875"/>
            </a:xfrm>
          </p:grpSpPr>
          <p:sp>
            <p:nvSpPr>
              <p:cNvPr id="1752" name="Google Shape;1752;p7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768" name="Google Shape;1768;p7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88" name="Google Shape;1788;p7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89" name="Google Shape;1789;p7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0" name="Google Shape;1790;p71"/>
            <p:cNvGrpSpPr/>
            <p:nvPr/>
          </p:nvGrpSpPr>
          <p:grpSpPr>
            <a:xfrm>
              <a:off x="3280929" y="3294542"/>
              <a:ext cx="109894" cy="272224"/>
              <a:chOff x="2711750" y="3572300"/>
              <a:chExt cx="230725" cy="598425"/>
            </a:xfrm>
          </p:grpSpPr>
          <p:sp>
            <p:nvSpPr>
              <p:cNvPr id="1791" name="Google Shape;1791;p7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3" name="Google Shape;1793;p7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4" name="Google Shape;1794;p71"/>
            <p:cNvGrpSpPr/>
            <p:nvPr/>
          </p:nvGrpSpPr>
          <p:grpSpPr>
            <a:xfrm>
              <a:off x="3790439" y="2408636"/>
              <a:ext cx="73017" cy="75684"/>
              <a:chOff x="3781475" y="1624825"/>
              <a:chExt cx="153300" cy="166375"/>
            </a:xfrm>
          </p:grpSpPr>
          <p:sp>
            <p:nvSpPr>
              <p:cNvPr id="1795" name="Google Shape;1795;p7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9" name="Google Shape;1799;p7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6" name="Google Shape;1806;p71"/>
            <p:cNvGrpSpPr/>
            <p:nvPr/>
          </p:nvGrpSpPr>
          <p:grpSpPr>
            <a:xfrm>
              <a:off x="4403342" y="3107749"/>
              <a:ext cx="316680" cy="101374"/>
              <a:chOff x="5068275" y="3161675"/>
              <a:chExt cx="664875" cy="222850"/>
            </a:xfrm>
          </p:grpSpPr>
          <p:sp>
            <p:nvSpPr>
              <p:cNvPr id="1807" name="Google Shape;1807;p7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1" name="Google Shape;1811;p7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0" name="Google Shape;1840;p71"/>
            <p:cNvGrpSpPr/>
            <p:nvPr/>
          </p:nvGrpSpPr>
          <p:grpSpPr>
            <a:xfrm>
              <a:off x="3697513" y="2707266"/>
              <a:ext cx="59549" cy="79733"/>
              <a:chOff x="3586375" y="2281300"/>
              <a:chExt cx="125025" cy="175275"/>
            </a:xfrm>
          </p:grpSpPr>
          <p:sp>
            <p:nvSpPr>
              <p:cNvPr id="1841" name="Google Shape;1841;p7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3" name="Google Shape;1843;p7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4" name="Google Shape;1844;p71"/>
            <p:cNvGrpSpPr/>
            <p:nvPr/>
          </p:nvGrpSpPr>
          <p:grpSpPr>
            <a:xfrm>
              <a:off x="4513224" y="3221724"/>
              <a:ext cx="274563" cy="280321"/>
              <a:chOff x="5298975" y="3412225"/>
              <a:chExt cx="576450" cy="616225"/>
            </a:xfrm>
          </p:grpSpPr>
          <p:sp>
            <p:nvSpPr>
              <p:cNvPr id="1845" name="Google Shape;1845;p7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46" name="Google Shape;1846;p7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71"/>
            <p:cNvGrpSpPr/>
            <p:nvPr/>
          </p:nvGrpSpPr>
          <p:grpSpPr>
            <a:xfrm>
              <a:off x="4824403" y="3421846"/>
              <a:ext cx="110132" cy="130647"/>
              <a:chOff x="5952300" y="3852150"/>
              <a:chExt cx="231225" cy="287200"/>
            </a:xfrm>
          </p:grpSpPr>
          <p:sp>
            <p:nvSpPr>
              <p:cNvPr id="1848" name="Google Shape;1848;p7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0" name="Google Shape;1850;p7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8" name="Google Shape;1858;p71"/>
            <p:cNvGrpSpPr/>
            <p:nvPr/>
          </p:nvGrpSpPr>
          <p:grpSpPr>
            <a:xfrm>
              <a:off x="4295710" y="3079670"/>
              <a:ext cx="14968" cy="27135"/>
              <a:chOff x="4842300" y="3099950"/>
              <a:chExt cx="31425" cy="59650"/>
            </a:xfrm>
          </p:grpSpPr>
          <p:sp>
            <p:nvSpPr>
              <p:cNvPr id="1859" name="Google Shape;1859;p7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3" name="Google Shape;1863;p7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1" name="Google Shape;1871;p71"/>
            <p:cNvGrpSpPr/>
            <p:nvPr/>
          </p:nvGrpSpPr>
          <p:grpSpPr>
            <a:xfrm>
              <a:off x="3831056" y="2816010"/>
              <a:ext cx="37378" cy="27612"/>
              <a:chOff x="3866750" y="2520350"/>
              <a:chExt cx="78475" cy="60700"/>
            </a:xfrm>
          </p:grpSpPr>
          <p:sp>
            <p:nvSpPr>
              <p:cNvPr id="1872" name="Google Shape;1872;p7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6" name="Google Shape;1876;p7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93" name="Google Shape;1893;p7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05" name="Google Shape;1905;p7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8" name="Google Shape;1918;p71"/>
            <p:cNvGrpSpPr/>
            <p:nvPr/>
          </p:nvGrpSpPr>
          <p:grpSpPr>
            <a:xfrm>
              <a:off x="3632736" y="3051591"/>
              <a:ext cx="63288" cy="45217"/>
              <a:chOff x="3450375" y="3038225"/>
              <a:chExt cx="132875" cy="99400"/>
            </a:xfrm>
          </p:grpSpPr>
          <p:sp>
            <p:nvSpPr>
              <p:cNvPr id="1919" name="Google Shape;1919;p7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1" name="Google Shape;1921;p7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30" name="Google Shape;1930;p7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40" name="Google Shape;1940;p7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46" name="Google Shape;1946;p7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 name="Google Shape;1956;p71"/>
          <p:cNvGrpSpPr/>
          <p:nvPr/>
        </p:nvGrpSpPr>
        <p:grpSpPr>
          <a:xfrm>
            <a:off x="3554131" y="1233340"/>
            <a:ext cx="2078182" cy="1366558"/>
            <a:chOff x="235800" y="830650"/>
            <a:chExt cx="6978450" cy="4588844"/>
          </a:xfrm>
        </p:grpSpPr>
        <p:sp>
          <p:nvSpPr>
            <p:cNvPr id="1957" name="Google Shape;1957;p71"/>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1"/>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1"/>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1"/>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1"/>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1"/>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 name="Google Shape;1963;p71"/>
          <p:cNvGrpSpPr/>
          <p:nvPr/>
        </p:nvGrpSpPr>
        <p:grpSpPr>
          <a:xfrm>
            <a:off x="742628" y="3064442"/>
            <a:ext cx="2622876" cy="1333540"/>
            <a:chOff x="238125" y="1038125"/>
            <a:chExt cx="7146800" cy="3633625"/>
          </a:xfrm>
        </p:grpSpPr>
        <p:sp>
          <p:nvSpPr>
            <p:cNvPr id="1964" name="Google Shape;1964;p7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6" name="Google Shape;3536;p71"/>
          <p:cNvGrpSpPr/>
          <p:nvPr/>
        </p:nvGrpSpPr>
        <p:grpSpPr>
          <a:xfrm>
            <a:off x="5857556" y="1206552"/>
            <a:ext cx="2590840" cy="1380235"/>
            <a:chOff x="233350" y="949250"/>
            <a:chExt cx="7137300" cy="3802300"/>
          </a:xfrm>
        </p:grpSpPr>
        <p:sp>
          <p:nvSpPr>
            <p:cNvPr id="3537" name="Google Shape;3537;p7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8" name="Google Shape;3588;p71"/>
          <p:cNvGrpSpPr/>
          <p:nvPr/>
        </p:nvGrpSpPr>
        <p:grpSpPr>
          <a:xfrm>
            <a:off x="7671985" y="3251325"/>
            <a:ext cx="104231" cy="320340"/>
            <a:chOff x="7564426" y="3224343"/>
            <a:chExt cx="119985" cy="368801"/>
          </a:xfrm>
        </p:grpSpPr>
        <p:sp>
          <p:nvSpPr>
            <p:cNvPr id="3589" name="Google Shape;3589;p7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71"/>
          <p:cNvGrpSpPr/>
          <p:nvPr/>
        </p:nvGrpSpPr>
        <p:grpSpPr>
          <a:xfrm>
            <a:off x="7371473" y="3245427"/>
            <a:ext cx="189489" cy="332132"/>
            <a:chOff x="8370831" y="3202002"/>
            <a:chExt cx="218129" cy="382376"/>
          </a:xfrm>
        </p:grpSpPr>
        <p:sp>
          <p:nvSpPr>
            <p:cNvPr id="3592" name="Google Shape;3592;p7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4" name="Google Shape;3594;p71"/>
          <p:cNvGrpSpPr/>
          <p:nvPr/>
        </p:nvGrpSpPr>
        <p:grpSpPr>
          <a:xfrm>
            <a:off x="8094863" y="3656559"/>
            <a:ext cx="309429" cy="267000"/>
            <a:chOff x="6742064" y="3750480"/>
            <a:chExt cx="399315" cy="344560"/>
          </a:xfrm>
        </p:grpSpPr>
        <p:sp>
          <p:nvSpPr>
            <p:cNvPr id="3595" name="Google Shape;3595;p7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7" name="Google Shape;3597;p71"/>
          <p:cNvGrpSpPr/>
          <p:nvPr/>
        </p:nvGrpSpPr>
        <p:grpSpPr>
          <a:xfrm>
            <a:off x="7633882" y="4007606"/>
            <a:ext cx="180437" cy="281608"/>
            <a:chOff x="7248525" y="3739696"/>
            <a:chExt cx="230531" cy="359790"/>
          </a:xfrm>
        </p:grpSpPr>
        <p:sp>
          <p:nvSpPr>
            <p:cNvPr id="3598" name="Google Shape;3598;p7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0" name="Google Shape;3600;p71"/>
          <p:cNvGrpSpPr/>
          <p:nvPr/>
        </p:nvGrpSpPr>
        <p:grpSpPr>
          <a:xfrm>
            <a:off x="7879801" y="3650830"/>
            <a:ext cx="162896" cy="278710"/>
            <a:chOff x="7601242" y="3729267"/>
            <a:chExt cx="222566" cy="380803"/>
          </a:xfrm>
        </p:grpSpPr>
        <p:sp>
          <p:nvSpPr>
            <p:cNvPr id="3601" name="Google Shape;3601;p7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3" name="Google Shape;3603;p71"/>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4" name="Google Shape;3604;p71"/>
          <p:cNvGrpSpPr/>
          <p:nvPr/>
        </p:nvGrpSpPr>
        <p:grpSpPr>
          <a:xfrm>
            <a:off x="7369446" y="3651971"/>
            <a:ext cx="193543" cy="275990"/>
            <a:chOff x="8304647" y="3738687"/>
            <a:chExt cx="225076" cy="320956"/>
          </a:xfrm>
        </p:grpSpPr>
        <p:sp>
          <p:nvSpPr>
            <p:cNvPr id="3605" name="Google Shape;3605;p7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71"/>
          <p:cNvGrpSpPr/>
          <p:nvPr/>
        </p:nvGrpSpPr>
        <p:grpSpPr>
          <a:xfrm>
            <a:off x="7641939" y="3651971"/>
            <a:ext cx="178492" cy="275990"/>
            <a:chOff x="8615101" y="3738687"/>
            <a:chExt cx="207573" cy="320956"/>
          </a:xfrm>
        </p:grpSpPr>
        <p:sp>
          <p:nvSpPr>
            <p:cNvPr id="3609" name="Google Shape;3609;p7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2" name="Google Shape;3612;p71"/>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3" name="Google Shape;3613;p71"/>
          <p:cNvGrpSpPr/>
          <p:nvPr/>
        </p:nvGrpSpPr>
        <p:grpSpPr>
          <a:xfrm>
            <a:off x="6036644" y="3773459"/>
            <a:ext cx="557670" cy="511283"/>
            <a:chOff x="6015419" y="3716859"/>
            <a:chExt cx="557671" cy="511283"/>
          </a:xfrm>
        </p:grpSpPr>
        <p:sp>
          <p:nvSpPr>
            <p:cNvPr id="3614" name="Google Shape;3614;p7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5" name="Google Shape;3615;p71"/>
            <p:cNvGrpSpPr/>
            <p:nvPr/>
          </p:nvGrpSpPr>
          <p:grpSpPr>
            <a:xfrm>
              <a:off x="6036094" y="3716980"/>
              <a:ext cx="529860" cy="510468"/>
              <a:chOff x="6036094" y="3716980"/>
              <a:chExt cx="529860" cy="510468"/>
            </a:xfrm>
          </p:grpSpPr>
          <p:sp>
            <p:nvSpPr>
              <p:cNvPr id="3616" name="Google Shape;3616;p7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26" name="Google Shape;3626;p71"/>
          <p:cNvGrpSpPr/>
          <p:nvPr/>
        </p:nvGrpSpPr>
        <p:grpSpPr>
          <a:xfrm>
            <a:off x="6665529" y="3130228"/>
            <a:ext cx="576302" cy="511871"/>
            <a:chOff x="6644304" y="3073628"/>
            <a:chExt cx="576302" cy="511871"/>
          </a:xfrm>
        </p:grpSpPr>
        <p:sp>
          <p:nvSpPr>
            <p:cNvPr id="3627" name="Google Shape;3627;p7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8" name="Google Shape;3628;p71"/>
            <p:cNvGrpSpPr/>
            <p:nvPr/>
          </p:nvGrpSpPr>
          <p:grpSpPr>
            <a:xfrm>
              <a:off x="6712169" y="3085440"/>
              <a:ext cx="481622" cy="494913"/>
              <a:chOff x="6712169" y="3085440"/>
              <a:chExt cx="481622" cy="494913"/>
            </a:xfrm>
          </p:grpSpPr>
          <p:sp>
            <p:nvSpPr>
              <p:cNvPr id="3629" name="Google Shape;3629;p7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4" name="Google Shape;3634;p7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7" name="Google Shape;3637;p71"/>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8" name="Google Shape;3638;p71"/>
          <p:cNvGrpSpPr/>
          <p:nvPr/>
        </p:nvGrpSpPr>
        <p:grpSpPr>
          <a:xfrm>
            <a:off x="6673379" y="3773223"/>
            <a:ext cx="560631" cy="511352"/>
            <a:chOff x="6652154" y="3716623"/>
            <a:chExt cx="560631" cy="511352"/>
          </a:xfrm>
        </p:grpSpPr>
        <p:sp>
          <p:nvSpPr>
            <p:cNvPr id="3639" name="Google Shape;3639;p7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0" name="Google Shape;3640;p71"/>
            <p:cNvGrpSpPr/>
            <p:nvPr/>
          </p:nvGrpSpPr>
          <p:grpSpPr>
            <a:xfrm>
              <a:off x="6669657" y="3716715"/>
              <a:ext cx="466779" cy="464290"/>
              <a:chOff x="6669657" y="3716715"/>
              <a:chExt cx="466779" cy="464290"/>
            </a:xfrm>
          </p:grpSpPr>
          <p:sp>
            <p:nvSpPr>
              <p:cNvPr id="3641" name="Google Shape;3641;p7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4" name="Google Shape;3654;p71"/>
          <p:cNvGrpSpPr/>
          <p:nvPr/>
        </p:nvGrpSpPr>
        <p:grpSpPr>
          <a:xfrm>
            <a:off x="7867470" y="4054631"/>
            <a:ext cx="187557" cy="187557"/>
            <a:chOff x="8565775" y="671075"/>
            <a:chExt cx="441000" cy="441000"/>
          </a:xfrm>
        </p:grpSpPr>
        <p:sp>
          <p:nvSpPr>
            <p:cNvPr id="3655" name="Google Shape;3655;p7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7" name="Google Shape;3657;p71"/>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1"/>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9" name="Google Shape;3659;p71"/>
          <p:cNvGrpSpPr/>
          <p:nvPr/>
        </p:nvGrpSpPr>
        <p:grpSpPr>
          <a:xfrm>
            <a:off x="6021325" y="3132850"/>
            <a:ext cx="587871" cy="512373"/>
            <a:chOff x="6000100" y="3076250"/>
            <a:chExt cx="587871" cy="512373"/>
          </a:xfrm>
        </p:grpSpPr>
        <p:sp>
          <p:nvSpPr>
            <p:cNvPr id="3660" name="Google Shape;3660;p7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1" name="Google Shape;3661;p71"/>
            <p:cNvGrpSpPr/>
            <p:nvPr/>
          </p:nvGrpSpPr>
          <p:grpSpPr>
            <a:xfrm>
              <a:off x="6031360" y="3076713"/>
              <a:ext cx="539107" cy="480965"/>
              <a:chOff x="6031360" y="3076713"/>
              <a:chExt cx="539107" cy="480965"/>
            </a:xfrm>
          </p:grpSpPr>
          <p:sp>
            <p:nvSpPr>
              <p:cNvPr id="3662" name="Google Shape;3662;p7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9" name="Google Shape;3669;p71"/>
          <p:cNvGrpSpPr/>
          <p:nvPr/>
        </p:nvGrpSpPr>
        <p:grpSpPr>
          <a:xfrm>
            <a:off x="3597785" y="3065882"/>
            <a:ext cx="2241344" cy="1330656"/>
            <a:chOff x="3597785" y="3065882"/>
            <a:chExt cx="2241344" cy="1330656"/>
          </a:xfrm>
        </p:grpSpPr>
        <p:grpSp>
          <p:nvGrpSpPr>
            <p:cNvPr id="3670" name="Google Shape;3670;p71"/>
            <p:cNvGrpSpPr/>
            <p:nvPr/>
          </p:nvGrpSpPr>
          <p:grpSpPr>
            <a:xfrm>
              <a:off x="5296908" y="3937355"/>
              <a:ext cx="143198" cy="32380"/>
              <a:chOff x="5296908" y="3937355"/>
              <a:chExt cx="143198" cy="32380"/>
            </a:xfrm>
          </p:grpSpPr>
          <p:sp>
            <p:nvSpPr>
              <p:cNvPr id="3671" name="Google Shape;3671;p71"/>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2" name="Google Shape;3672;p71"/>
              <p:cNvGrpSpPr/>
              <p:nvPr/>
            </p:nvGrpSpPr>
            <p:grpSpPr>
              <a:xfrm>
                <a:off x="5402331" y="3937355"/>
                <a:ext cx="37776" cy="32380"/>
                <a:chOff x="5402331" y="3937355"/>
                <a:chExt cx="37776" cy="32380"/>
              </a:xfrm>
            </p:grpSpPr>
            <p:sp>
              <p:nvSpPr>
                <p:cNvPr id="3673" name="Google Shape;3673;p71"/>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1"/>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5" name="Google Shape;3675;p71"/>
              <p:cNvGrpSpPr/>
              <p:nvPr/>
            </p:nvGrpSpPr>
            <p:grpSpPr>
              <a:xfrm>
                <a:off x="5296908" y="3937355"/>
                <a:ext cx="37783" cy="32380"/>
                <a:chOff x="5296908" y="3937355"/>
                <a:chExt cx="37783" cy="32380"/>
              </a:xfrm>
            </p:grpSpPr>
            <p:sp>
              <p:nvSpPr>
                <p:cNvPr id="3676" name="Google Shape;3676;p71"/>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1"/>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78" name="Google Shape;3678;p71"/>
            <p:cNvGrpSpPr/>
            <p:nvPr/>
          </p:nvGrpSpPr>
          <p:grpSpPr>
            <a:xfrm>
              <a:off x="4724163" y="3119631"/>
              <a:ext cx="120838" cy="84218"/>
              <a:chOff x="4724163" y="3119631"/>
              <a:chExt cx="120838" cy="84218"/>
            </a:xfrm>
          </p:grpSpPr>
          <p:grpSp>
            <p:nvGrpSpPr>
              <p:cNvPr id="3679" name="Google Shape;3679;p71"/>
              <p:cNvGrpSpPr/>
              <p:nvPr/>
            </p:nvGrpSpPr>
            <p:grpSpPr>
              <a:xfrm>
                <a:off x="4746712" y="3132773"/>
                <a:ext cx="86869" cy="56424"/>
                <a:chOff x="4746712" y="3132773"/>
                <a:chExt cx="86869" cy="56424"/>
              </a:xfrm>
            </p:grpSpPr>
            <p:sp>
              <p:nvSpPr>
                <p:cNvPr id="3680" name="Google Shape;3680;p71"/>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1"/>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2" name="Google Shape;3682;p71"/>
              <p:cNvGrpSpPr/>
              <p:nvPr/>
            </p:nvGrpSpPr>
            <p:grpSpPr>
              <a:xfrm>
                <a:off x="4773634" y="3143336"/>
                <a:ext cx="37776" cy="32451"/>
                <a:chOff x="4773634" y="3143336"/>
                <a:chExt cx="37776" cy="32451"/>
              </a:xfrm>
            </p:grpSpPr>
            <p:sp>
              <p:nvSpPr>
                <p:cNvPr id="3683" name="Google Shape;3683;p71"/>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1"/>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71"/>
              <p:cNvGrpSpPr/>
              <p:nvPr/>
            </p:nvGrpSpPr>
            <p:grpSpPr>
              <a:xfrm>
                <a:off x="4724163" y="3131248"/>
                <a:ext cx="37776" cy="32459"/>
                <a:chOff x="4724163" y="3131248"/>
                <a:chExt cx="37776" cy="32459"/>
              </a:xfrm>
            </p:grpSpPr>
            <p:sp>
              <p:nvSpPr>
                <p:cNvPr id="3686" name="Google Shape;3686;p71"/>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1"/>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8" name="Google Shape;3688;p71"/>
              <p:cNvGrpSpPr/>
              <p:nvPr/>
            </p:nvGrpSpPr>
            <p:grpSpPr>
              <a:xfrm>
                <a:off x="4755081" y="3176054"/>
                <a:ext cx="32357" cy="27795"/>
                <a:chOff x="4755081" y="3176054"/>
                <a:chExt cx="32357" cy="27795"/>
              </a:xfrm>
            </p:grpSpPr>
            <p:sp>
              <p:nvSpPr>
                <p:cNvPr id="3689" name="Google Shape;3689;p71"/>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1"/>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1" name="Google Shape;3691;p71"/>
              <p:cNvGrpSpPr/>
              <p:nvPr/>
            </p:nvGrpSpPr>
            <p:grpSpPr>
              <a:xfrm>
                <a:off x="4812550" y="3119631"/>
                <a:ext cx="32451" cy="27803"/>
                <a:chOff x="4812550" y="3119631"/>
                <a:chExt cx="32451" cy="27803"/>
              </a:xfrm>
            </p:grpSpPr>
            <p:sp>
              <p:nvSpPr>
                <p:cNvPr id="3692" name="Google Shape;3692;p71"/>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1"/>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94" name="Google Shape;3694;p71"/>
            <p:cNvGrpSpPr/>
            <p:nvPr/>
          </p:nvGrpSpPr>
          <p:grpSpPr>
            <a:xfrm>
              <a:off x="5382826" y="4027197"/>
              <a:ext cx="268967" cy="250422"/>
              <a:chOff x="5382826" y="4027197"/>
              <a:chExt cx="268967" cy="250422"/>
            </a:xfrm>
          </p:grpSpPr>
          <p:grpSp>
            <p:nvGrpSpPr>
              <p:cNvPr id="3695" name="Google Shape;3695;p71"/>
              <p:cNvGrpSpPr/>
              <p:nvPr/>
            </p:nvGrpSpPr>
            <p:grpSpPr>
              <a:xfrm>
                <a:off x="5405280" y="4042510"/>
                <a:ext cx="237570" cy="218647"/>
                <a:chOff x="5405280" y="4042510"/>
                <a:chExt cx="237570" cy="218647"/>
              </a:xfrm>
            </p:grpSpPr>
            <p:sp>
              <p:nvSpPr>
                <p:cNvPr id="3696" name="Google Shape;3696;p71"/>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1"/>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1"/>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1"/>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1"/>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1"/>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2" name="Google Shape;3702;p71"/>
              <p:cNvGrpSpPr/>
              <p:nvPr/>
            </p:nvGrpSpPr>
            <p:grpSpPr>
              <a:xfrm>
                <a:off x="5382826" y="4125549"/>
                <a:ext cx="37776" cy="32380"/>
                <a:chOff x="5382826" y="4125549"/>
                <a:chExt cx="37776" cy="32380"/>
              </a:xfrm>
            </p:grpSpPr>
            <p:sp>
              <p:nvSpPr>
                <p:cNvPr id="3703" name="Google Shape;3703;p71"/>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1"/>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5" name="Google Shape;3705;p71"/>
              <p:cNvGrpSpPr/>
              <p:nvPr/>
            </p:nvGrpSpPr>
            <p:grpSpPr>
              <a:xfrm>
                <a:off x="5475680" y="4195587"/>
                <a:ext cx="37783" cy="32364"/>
                <a:chOff x="5475680" y="4195587"/>
                <a:chExt cx="37783" cy="32364"/>
              </a:xfrm>
            </p:grpSpPr>
            <p:sp>
              <p:nvSpPr>
                <p:cNvPr id="3706" name="Google Shape;3706;p71"/>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1"/>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8" name="Google Shape;3708;p71"/>
              <p:cNvGrpSpPr/>
              <p:nvPr/>
            </p:nvGrpSpPr>
            <p:grpSpPr>
              <a:xfrm>
                <a:off x="5532575" y="4027197"/>
                <a:ext cx="33308" cy="32262"/>
                <a:chOff x="5532575" y="4027197"/>
                <a:chExt cx="33308" cy="32262"/>
              </a:xfrm>
            </p:grpSpPr>
            <p:sp>
              <p:nvSpPr>
                <p:cNvPr id="3709" name="Google Shape;3709;p71"/>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1"/>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1" name="Google Shape;3711;p71"/>
              <p:cNvGrpSpPr/>
              <p:nvPr/>
            </p:nvGrpSpPr>
            <p:grpSpPr>
              <a:xfrm>
                <a:off x="5590706" y="4245348"/>
                <a:ext cx="33497" cy="32270"/>
                <a:chOff x="5590706" y="4245348"/>
                <a:chExt cx="33497" cy="32270"/>
              </a:xfrm>
            </p:grpSpPr>
            <p:sp>
              <p:nvSpPr>
                <p:cNvPr id="3712" name="Google Shape;3712;p71"/>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1"/>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71"/>
              <p:cNvGrpSpPr/>
              <p:nvPr/>
            </p:nvGrpSpPr>
            <p:grpSpPr>
              <a:xfrm>
                <a:off x="5618681" y="4109677"/>
                <a:ext cx="33112" cy="32357"/>
                <a:chOff x="5618681" y="4109677"/>
                <a:chExt cx="33112" cy="32357"/>
              </a:xfrm>
            </p:grpSpPr>
            <p:sp>
              <p:nvSpPr>
                <p:cNvPr id="3715" name="Google Shape;3715;p71"/>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1"/>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7" name="Google Shape;3717;p71"/>
              <p:cNvGrpSpPr/>
              <p:nvPr/>
            </p:nvGrpSpPr>
            <p:grpSpPr>
              <a:xfrm>
                <a:off x="5479298" y="4128262"/>
                <a:ext cx="31405" cy="26906"/>
                <a:chOff x="5479298" y="4128262"/>
                <a:chExt cx="31405" cy="26906"/>
              </a:xfrm>
            </p:grpSpPr>
            <p:sp>
              <p:nvSpPr>
                <p:cNvPr id="3718" name="Google Shape;3718;p71"/>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1"/>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0" name="Google Shape;3720;p71"/>
              <p:cNvGrpSpPr/>
              <p:nvPr/>
            </p:nvGrpSpPr>
            <p:grpSpPr>
              <a:xfrm>
                <a:off x="5582903" y="4180116"/>
                <a:ext cx="31499" cy="26898"/>
                <a:chOff x="5582903" y="4180116"/>
                <a:chExt cx="31499" cy="26898"/>
              </a:xfrm>
            </p:grpSpPr>
            <p:sp>
              <p:nvSpPr>
                <p:cNvPr id="3721" name="Google Shape;3721;p71"/>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1"/>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23" name="Google Shape;3723;p71"/>
            <p:cNvGrpSpPr/>
            <p:nvPr/>
          </p:nvGrpSpPr>
          <p:grpSpPr>
            <a:xfrm>
              <a:off x="3977681" y="3230323"/>
              <a:ext cx="94584" cy="84085"/>
              <a:chOff x="3977681" y="3230323"/>
              <a:chExt cx="94584" cy="84085"/>
            </a:xfrm>
          </p:grpSpPr>
          <p:grpSp>
            <p:nvGrpSpPr>
              <p:cNvPr id="3724" name="Google Shape;3724;p71"/>
              <p:cNvGrpSpPr/>
              <p:nvPr/>
            </p:nvGrpSpPr>
            <p:grpSpPr>
              <a:xfrm>
                <a:off x="4000135" y="3243041"/>
                <a:ext cx="59570" cy="57186"/>
                <a:chOff x="4000135" y="3243041"/>
                <a:chExt cx="59570" cy="57186"/>
              </a:xfrm>
            </p:grpSpPr>
            <p:sp>
              <p:nvSpPr>
                <p:cNvPr id="3725" name="Google Shape;3725;p71"/>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1"/>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1"/>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71"/>
              <p:cNvGrpSpPr/>
              <p:nvPr/>
            </p:nvGrpSpPr>
            <p:grpSpPr>
              <a:xfrm>
                <a:off x="3977681" y="3245872"/>
                <a:ext cx="37783" cy="32380"/>
                <a:chOff x="3977681" y="3245872"/>
                <a:chExt cx="37783" cy="32380"/>
              </a:xfrm>
            </p:grpSpPr>
            <p:sp>
              <p:nvSpPr>
                <p:cNvPr id="3729" name="Google Shape;3729;p71"/>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1"/>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71"/>
              <p:cNvGrpSpPr/>
              <p:nvPr/>
            </p:nvGrpSpPr>
            <p:grpSpPr>
              <a:xfrm>
                <a:off x="4040860" y="3262672"/>
                <a:ext cx="31405" cy="27001"/>
                <a:chOff x="4040860" y="3262672"/>
                <a:chExt cx="31405" cy="27001"/>
              </a:xfrm>
            </p:grpSpPr>
            <p:sp>
              <p:nvSpPr>
                <p:cNvPr id="3732" name="Google Shape;3732;p71"/>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1"/>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71"/>
              <p:cNvGrpSpPr/>
              <p:nvPr/>
            </p:nvGrpSpPr>
            <p:grpSpPr>
              <a:xfrm>
                <a:off x="4021072" y="3230323"/>
                <a:ext cx="31397" cy="26906"/>
                <a:chOff x="4021072" y="3230323"/>
                <a:chExt cx="31397" cy="26906"/>
              </a:xfrm>
            </p:grpSpPr>
            <p:sp>
              <p:nvSpPr>
                <p:cNvPr id="3735" name="Google Shape;3735;p71"/>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1"/>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7" name="Google Shape;3737;p71"/>
              <p:cNvGrpSpPr/>
              <p:nvPr/>
            </p:nvGrpSpPr>
            <p:grpSpPr>
              <a:xfrm>
                <a:off x="4001472" y="3287462"/>
                <a:ext cx="31499" cy="26945"/>
                <a:chOff x="4001472" y="3287462"/>
                <a:chExt cx="31499" cy="26945"/>
              </a:xfrm>
            </p:grpSpPr>
            <p:sp>
              <p:nvSpPr>
                <p:cNvPr id="3738" name="Google Shape;3738;p71"/>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1"/>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0" name="Google Shape;3740;p71"/>
            <p:cNvGrpSpPr/>
            <p:nvPr/>
          </p:nvGrpSpPr>
          <p:grpSpPr>
            <a:xfrm>
              <a:off x="4084715" y="3258865"/>
              <a:ext cx="184961" cy="137268"/>
              <a:chOff x="4084715" y="3258865"/>
              <a:chExt cx="184961" cy="137268"/>
            </a:xfrm>
          </p:grpSpPr>
          <p:grpSp>
            <p:nvGrpSpPr>
              <p:cNvPr id="3741" name="Google Shape;3741;p71"/>
              <p:cNvGrpSpPr/>
              <p:nvPr/>
            </p:nvGrpSpPr>
            <p:grpSpPr>
              <a:xfrm>
                <a:off x="4107453" y="3271583"/>
                <a:ext cx="153470" cy="110275"/>
                <a:chOff x="4107453" y="3271583"/>
                <a:chExt cx="153470" cy="110275"/>
              </a:xfrm>
            </p:grpSpPr>
            <p:sp>
              <p:nvSpPr>
                <p:cNvPr id="3742" name="Google Shape;3742;p71"/>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1"/>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1"/>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1"/>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6" name="Google Shape;3746;p71"/>
              <p:cNvGrpSpPr/>
              <p:nvPr/>
            </p:nvGrpSpPr>
            <p:grpSpPr>
              <a:xfrm>
                <a:off x="4136947" y="3258865"/>
                <a:ext cx="31499" cy="27001"/>
                <a:chOff x="4136947" y="3258865"/>
                <a:chExt cx="31499" cy="27001"/>
              </a:xfrm>
            </p:grpSpPr>
            <p:sp>
              <p:nvSpPr>
                <p:cNvPr id="3747" name="Google Shape;3747;p71"/>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1"/>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71"/>
              <p:cNvGrpSpPr/>
              <p:nvPr/>
            </p:nvGrpSpPr>
            <p:grpSpPr>
              <a:xfrm>
                <a:off x="4084715" y="3266478"/>
                <a:ext cx="31468" cy="26898"/>
                <a:chOff x="4084715" y="3266478"/>
                <a:chExt cx="31468" cy="26898"/>
              </a:xfrm>
            </p:grpSpPr>
            <p:sp>
              <p:nvSpPr>
                <p:cNvPr id="3750" name="Google Shape;3750;p71"/>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1"/>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2" name="Google Shape;3752;p71"/>
              <p:cNvGrpSpPr/>
              <p:nvPr/>
            </p:nvGrpSpPr>
            <p:grpSpPr>
              <a:xfrm>
                <a:off x="4159213" y="3279849"/>
                <a:ext cx="31405" cy="26945"/>
                <a:chOff x="4159213" y="3279849"/>
                <a:chExt cx="31405" cy="26945"/>
              </a:xfrm>
            </p:grpSpPr>
            <p:sp>
              <p:nvSpPr>
                <p:cNvPr id="3753" name="Google Shape;3753;p71"/>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1"/>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71"/>
              <p:cNvGrpSpPr/>
              <p:nvPr/>
            </p:nvGrpSpPr>
            <p:grpSpPr>
              <a:xfrm>
                <a:off x="4201550" y="3266502"/>
                <a:ext cx="31405" cy="26883"/>
                <a:chOff x="4201550" y="3266502"/>
                <a:chExt cx="31405" cy="26883"/>
              </a:xfrm>
            </p:grpSpPr>
            <p:sp>
              <p:nvSpPr>
                <p:cNvPr id="3756" name="Google Shape;3756;p71"/>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1"/>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71"/>
              <p:cNvGrpSpPr/>
              <p:nvPr/>
            </p:nvGrpSpPr>
            <p:grpSpPr>
              <a:xfrm>
                <a:off x="4201550" y="3338278"/>
                <a:ext cx="31405" cy="26930"/>
                <a:chOff x="4201550" y="3338278"/>
                <a:chExt cx="31405" cy="26930"/>
              </a:xfrm>
            </p:grpSpPr>
            <p:sp>
              <p:nvSpPr>
                <p:cNvPr id="3759" name="Google Shape;3759;p71"/>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1"/>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71"/>
              <p:cNvGrpSpPr/>
              <p:nvPr/>
            </p:nvGrpSpPr>
            <p:grpSpPr>
              <a:xfrm>
                <a:off x="4238272" y="3369132"/>
                <a:ext cx="31405" cy="27001"/>
                <a:chOff x="4238272" y="3369132"/>
                <a:chExt cx="31405" cy="27001"/>
              </a:xfrm>
            </p:grpSpPr>
            <p:sp>
              <p:nvSpPr>
                <p:cNvPr id="3762" name="Google Shape;3762;p71"/>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1"/>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64" name="Google Shape;3764;p71"/>
            <p:cNvGrpSpPr/>
            <p:nvPr/>
          </p:nvGrpSpPr>
          <p:grpSpPr>
            <a:xfrm>
              <a:off x="4068639" y="3200169"/>
              <a:ext cx="77643" cy="37272"/>
              <a:chOff x="4068639" y="3200169"/>
              <a:chExt cx="77643" cy="37272"/>
            </a:xfrm>
          </p:grpSpPr>
          <p:sp>
            <p:nvSpPr>
              <p:cNvPr id="3765" name="Google Shape;3765;p71"/>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6" name="Google Shape;3766;p71"/>
              <p:cNvGrpSpPr/>
              <p:nvPr/>
            </p:nvGrpSpPr>
            <p:grpSpPr>
              <a:xfrm>
                <a:off x="4114878" y="3200169"/>
                <a:ext cx="31405" cy="26993"/>
                <a:chOff x="4114878" y="3200169"/>
                <a:chExt cx="31405" cy="26993"/>
              </a:xfrm>
            </p:grpSpPr>
            <p:sp>
              <p:nvSpPr>
                <p:cNvPr id="3767" name="Google Shape;3767;p71"/>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1"/>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9" name="Google Shape;3769;p71"/>
              <p:cNvGrpSpPr/>
              <p:nvPr/>
            </p:nvGrpSpPr>
            <p:grpSpPr>
              <a:xfrm>
                <a:off x="4068639" y="3210535"/>
                <a:ext cx="31499" cy="26906"/>
                <a:chOff x="4068639" y="3210535"/>
                <a:chExt cx="31499" cy="26906"/>
              </a:xfrm>
            </p:grpSpPr>
            <p:sp>
              <p:nvSpPr>
                <p:cNvPr id="3770" name="Google Shape;3770;p71"/>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1"/>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2" name="Google Shape;3772;p71"/>
            <p:cNvGrpSpPr/>
            <p:nvPr/>
          </p:nvGrpSpPr>
          <p:grpSpPr>
            <a:xfrm>
              <a:off x="3869702" y="3066935"/>
              <a:ext cx="382664" cy="190294"/>
              <a:chOff x="3869702" y="3066935"/>
              <a:chExt cx="382664" cy="190294"/>
            </a:xfrm>
          </p:grpSpPr>
          <p:grpSp>
            <p:nvGrpSpPr>
              <p:cNvPr id="3773" name="Google Shape;3773;p71"/>
              <p:cNvGrpSpPr/>
              <p:nvPr/>
            </p:nvGrpSpPr>
            <p:grpSpPr>
              <a:xfrm>
                <a:off x="3888633" y="3082351"/>
                <a:ext cx="351172" cy="160698"/>
                <a:chOff x="3888633" y="3082351"/>
                <a:chExt cx="351172" cy="160698"/>
              </a:xfrm>
            </p:grpSpPr>
            <p:sp>
              <p:nvSpPr>
                <p:cNvPr id="3774" name="Google Shape;3774;p71"/>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1"/>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1"/>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1"/>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1"/>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1"/>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71"/>
              <p:cNvGrpSpPr/>
              <p:nvPr/>
            </p:nvGrpSpPr>
            <p:grpSpPr>
              <a:xfrm>
                <a:off x="4143703" y="3066935"/>
                <a:ext cx="37783" cy="32357"/>
                <a:chOff x="4143703" y="3066935"/>
                <a:chExt cx="37783" cy="32357"/>
              </a:xfrm>
            </p:grpSpPr>
            <p:sp>
              <p:nvSpPr>
                <p:cNvPr id="3781" name="Google Shape;3781;p71"/>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1"/>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3" name="Google Shape;3783;p71"/>
              <p:cNvGrpSpPr/>
              <p:nvPr/>
            </p:nvGrpSpPr>
            <p:grpSpPr>
              <a:xfrm>
                <a:off x="4044565" y="3103563"/>
                <a:ext cx="37783" cy="32451"/>
                <a:chOff x="4044565" y="3103563"/>
                <a:chExt cx="37783" cy="32451"/>
              </a:xfrm>
            </p:grpSpPr>
            <p:sp>
              <p:nvSpPr>
                <p:cNvPr id="3784" name="Google Shape;3784;p71"/>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1"/>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6" name="Google Shape;3786;p71"/>
              <p:cNvGrpSpPr/>
              <p:nvPr/>
            </p:nvGrpSpPr>
            <p:grpSpPr>
              <a:xfrm>
                <a:off x="4017454" y="3188237"/>
                <a:ext cx="37776" cy="32357"/>
                <a:chOff x="4017454" y="3188237"/>
                <a:chExt cx="37776" cy="32357"/>
              </a:xfrm>
            </p:grpSpPr>
            <p:sp>
              <p:nvSpPr>
                <p:cNvPr id="3787" name="Google Shape;3787;p71"/>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1"/>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71"/>
              <p:cNvGrpSpPr/>
              <p:nvPr/>
            </p:nvGrpSpPr>
            <p:grpSpPr>
              <a:xfrm>
                <a:off x="3921548" y="3157509"/>
                <a:ext cx="37783" cy="32357"/>
                <a:chOff x="3921548" y="3157509"/>
                <a:chExt cx="37783" cy="32357"/>
              </a:xfrm>
            </p:grpSpPr>
            <p:sp>
              <p:nvSpPr>
                <p:cNvPr id="3790" name="Google Shape;3790;p71"/>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1"/>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2" name="Google Shape;3792;p71"/>
              <p:cNvGrpSpPr/>
              <p:nvPr/>
            </p:nvGrpSpPr>
            <p:grpSpPr>
              <a:xfrm>
                <a:off x="3939056" y="3211620"/>
                <a:ext cx="37783" cy="32380"/>
                <a:chOff x="3939056" y="3211620"/>
                <a:chExt cx="37783" cy="32380"/>
              </a:xfrm>
            </p:grpSpPr>
            <p:sp>
              <p:nvSpPr>
                <p:cNvPr id="3793" name="Google Shape;3793;p71"/>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1"/>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5" name="Google Shape;3795;p71"/>
              <p:cNvGrpSpPr/>
              <p:nvPr/>
            </p:nvGrpSpPr>
            <p:grpSpPr>
              <a:xfrm>
                <a:off x="4176240" y="3136965"/>
                <a:ext cx="31405" cy="26930"/>
                <a:chOff x="4176240" y="3136965"/>
                <a:chExt cx="31405" cy="26930"/>
              </a:xfrm>
            </p:grpSpPr>
            <p:sp>
              <p:nvSpPr>
                <p:cNvPr id="3796" name="Google Shape;3796;p71"/>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1"/>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8" name="Google Shape;3798;p71"/>
              <p:cNvGrpSpPr/>
              <p:nvPr/>
            </p:nvGrpSpPr>
            <p:grpSpPr>
              <a:xfrm>
                <a:off x="4133148" y="3152593"/>
                <a:ext cx="31499" cy="27001"/>
                <a:chOff x="4133148" y="3152593"/>
                <a:chExt cx="31499" cy="27001"/>
              </a:xfrm>
            </p:grpSpPr>
            <p:sp>
              <p:nvSpPr>
                <p:cNvPr id="3799" name="Google Shape;3799;p71"/>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1"/>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1" name="Google Shape;3801;p71"/>
              <p:cNvGrpSpPr/>
              <p:nvPr/>
            </p:nvGrpSpPr>
            <p:grpSpPr>
              <a:xfrm>
                <a:off x="4220866" y="3073534"/>
                <a:ext cx="31499" cy="26898"/>
                <a:chOff x="4220866" y="3073534"/>
                <a:chExt cx="31499" cy="26898"/>
              </a:xfrm>
            </p:grpSpPr>
            <p:sp>
              <p:nvSpPr>
                <p:cNvPr id="3802" name="Google Shape;3802;p71"/>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1"/>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4" name="Google Shape;3804;p71"/>
              <p:cNvGrpSpPr/>
              <p:nvPr/>
            </p:nvGrpSpPr>
            <p:grpSpPr>
              <a:xfrm>
                <a:off x="3869702" y="3230323"/>
                <a:ext cx="31499" cy="26906"/>
                <a:chOff x="3869702" y="3230323"/>
                <a:chExt cx="31499" cy="26906"/>
              </a:xfrm>
            </p:grpSpPr>
            <p:sp>
              <p:nvSpPr>
                <p:cNvPr id="3805" name="Google Shape;3805;p71"/>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1"/>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7" name="Google Shape;3807;p71"/>
            <p:cNvGrpSpPr/>
            <p:nvPr/>
          </p:nvGrpSpPr>
          <p:grpSpPr>
            <a:xfrm>
              <a:off x="4271383" y="3065882"/>
              <a:ext cx="304556" cy="341663"/>
              <a:chOff x="4271383" y="3065882"/>
              <a:chExt cx="304556" cy="341663"/>
            </a:xfrm>
          </p:grpSpPr>
          <p:grpSp>
            <p:nvGrpSpPr>
              <p:cNvPr id="3808" name="Google Shape;3808;p71"/>
              <p:cNvGrpSpPr/>
              <p:nvPr/>
            </p:nvGrpSpPr>
            <p:grpSpPr>
              <a:xfrm>
                <a:off x="4293838" y="3078639"/>
                <a:ext cx="269353" cy="311973"/>
                <a:chOff x="4293838" y="3078639"/>
                <a:chExt cx="269353" cy="311973"/>
              </a:xfrm>
            </p:grpSpPr>
            <p:sp>
              <p:nvSpPr>
                <p:cNvPr id="3809" name="Google Shape;3809;p71"/>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1"/>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1"/>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1"/>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1"/>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1"/>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1"/>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1"/>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1"/>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1"/>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1"/>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1"/>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1"/>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1"/>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1"/>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1"/>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1"/>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71"/>
              <p:cNvGrpSpPr/>
              <p:nvPr/>
            </p:nvGrpSpPr>
            <p:grpSpPr>
              <a:xfrm>
                <a:off x="4538164" y="3342061"/>
                <a:ext cx="37776" cy="32380"/>
                <a:chOff x="4538164" y="3342061"/>
                <a:chExt cx="37776" cy="32380"/>
              </a:xfrm>
            </p:grpSpPr>
            <p:sp>
              <p:nvSpPr>
                <p:cNvPr id="3827" name="Google Shape;3827;p71"/>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1"/>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71"/>
              <p:cNvGrpSpPr/>
              <p:nvPr/>
            </p:nvGrpSpPr>
            <p:grpSpPr>
              <a:xfrm>
                <a:off x="4271383" y="3194742"/>
                <a:ext cx="37783" cy="32420"/>
                <a:chOff x="4271383" y="3194742"/>
                <a:chExt cx="37783" cy="32420"/>
              </a:xfrm>
            </p:grpSpPr>
            <p:sp>
              <p:nvSpPr>
                <p:cNvPr id="3830" name="Google Shape;3830;p71"/>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1"/>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2" name="Google Shape;3832;p71"/>
              <p:cNvGrpSpPr/>
              <p:nvPr/>
            </p:nvGrpSpPr>
            <p:grpSpPr>
              <a:xfrm>
                <a:off x="4284416" y="3084058"/>
                <a:ext cx="37783" cy="32357"/>
                <a:chOff x="4284416" y="3084058"/>
                <a:chExt cx="37783" cy="32357"/>
              </a:xfrm>
            </p:grpSpPr>
            <p:sp>
              <p:nvSpPr>
                <p:cNvPr id="3833" name="Google Shape;3833;p71"/>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1"/>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71"/>
              <p:cNvGrpSpPr/>
              <p:nvPr/>
            </p:nvGrpSpPr>
            <p:grpSpPr>
              <a:xfrm>
                <a:off x="4478697" y="3297561"/>
                <a:ext cx="37776" cy="32451"/>
                <a:chOff x="4478697" y="3297561"/>
                <a:chExt cx="37776" cy="32451"/>
              </a:xfrm>
            </p:grpSpPr>
            <p:sp>
              <p:nvSpPr>
                <p:cNvPr id="3836" name="Google Shape;3836;p71"/>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1"/>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71"/>
              <p:cNvGrpSpPr/>
              <p:nvPr/>
            </p:nvGrpSpPr>
            <p:grpSpPr>
              <a:xfrm>
                <a:off x="4411813" y="3331711"/>
                <a:ext cx="37776" cy="32451"/>
                <a:chOff x="4411813" y="3331711"/>
                <a:chExt cx="37776" cy="32451"/>
              </a:xfrm>
            </p:grpSpPr>
            <p:sp>
              <p:nvSpPr>
                <p:cNvPr id="3839" name="Google Shape;3839;p71"/>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1"/>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71"/>
              <p:cNvGrpSpPr/>
              <p:nvPr/>
            </p:nvGrpSpPr>
            <p:grpSpPr>
              <a:xfrm>
                <a:off x="4337984" y="3375188"/>
                <a:ext cx="37776" cy="32357"/>
                <a:chOff x="4337984" y="3375188"/>
                <a:chExt cx="37776" cy="32357"/>
              </a:xfrm>
            </p:grpSpPr>
            <p:sp>
              <p:nvSpPr>
                <p:cNvPr id="3842" name="Google Shape;3842;p71"/>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1"/>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4" name="Google Shape;3844;p71"/>
              <p:cNvGrpSpPr/>
              <p:nvPr/>
            </p:nvGrpSpPr>
            <p:grpSpPr>
              <a:xfrm>
                <a:off x="4494867" y="3090530"/>
                <a:ext cx="37878" cy="32451"/>
                <a:chOff x="4494867" y="3090530"/>
                <a:chExt cx="37878" cy="32451"/>
              </a:xfrm>
            </p:grpSpPr>
            <p:sp>
              <p:nvSpPr>
                <p:cNvPr id="3845" name="Google Shape;3845;p71"/>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1"/>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7" name="Google Shape;3847;p71"/>
              <p:cNvGrpSpPr/>
              <p:nvPr/>
            </p:nvGrpSpPr>
            <p:grpSpPr>
              <a:xfrm>
                <a:off x="4525124" y="3207774"/>
                <a:ext cx="37783" cy="32420"/>
                <a:chOff x="4525124" y="3207774"/>
                <a:chExt cx="37783" cy="32420"/>
              </a:xfrm>
            </p:grpSpPr>
            <p:sp>
              <p:nvSpPr>
                <p:cNvPr id="3848" name="Google Shape;3848;p71"/>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1"/>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0" name="Google Shape;3850;p71"/>
              <p:cNvGrpSpPr/>
              <p:nvPr/>
            </p:nvGrpSpPr>
            <p:grpSpPr>
              <a:xfrm>
                <a:off x="4440544" y="3176479"/>
                <a:ext cx="31499" cy="26898"/>
                <a:chOff x="4440544" y="3176479"/>
                <a:chExt cx="31499" cy="26898"/>
              </a:xfrm>
            </p:grpSpPr>
            <p:sp>
              <p:nvSpPr>
                <p:cNvPr id="3851" name="Google Shape;3851;p71"/>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1"/>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71"/>
              <p:cNvGrpSpPr/>
              <p:nvPr/>
            </p:nvGrpSpPr>
            <p:grpSpPr>
              <a:xfrm>
                <a:off x="4350545" y="3156400"/>
                <a:ext cx="31405" cy="27001"/>
                <a:chOff x="4350545" y="3156400"/>
                <a:chExt cx="31405" cy="27001"/>
              </a:xfrm>
            </p:grpSpPr>
            <p:sp>
              <p:nvSpPr>
                <p:cNvPr id="3854" name="Google Shape;3854;p71"/>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1"/>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6" name="Google Shape;3856;p71"/>
              <p:cNvGrpSpPr/>
              <p:nvPr/>
            </p:nvGrpSpPr>
            <p:grpSpPr>
              <a:xfrm>
                <a:off x="4376703" y="3255058"/>
                <a:ext cx="31405" cy="27001"/>
                <a:chOff x="4376703" y="3255058"/>
                <a:chExt cx="31405" cy="27001"/>
              </a:xfrm>
            </p:grpSpPr>
            <p:sp>
              <p:nvSpPr>
                <p:cNvPr id="3857" name="Google Shape;3857;p71"/>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1"/>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71"/>
              <p:cNvGrpSpPr/>
              <p:nvPr/>
            </p:nvGrpSpPr>
            <p:grpSpPr>
              <a:xfrm>
                <a:off x="4331322" y="3283656"/>
                <a:ext cx="31405" cy="26945"/>
                <a:chOff x="4331322" y="3283656"/>
                <a:chExt cx="31405" cy="26945"/>
              </a:xfrm>
            </p:grpSpPr>
            <p:sp>
              <p:nvSpPr>
                <p:cNvPr id="3860" name="Google Shape;3860;p71"/>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1"/>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2" name="Google Shape;3862;p71"/>
              <p:cNvGrpSpPr/>
              <p:nvPr/>
            </p:nvGrpSpPr>
            <p:grpSpPr>
              <a:xfrm>
                <a:off x="4380510" y="3065882"/>
                <a:ext cx="31405" cy="26938"/>
                <a:chOff x="4380510" y="3065882"/>
                <a:chExt cx="31405" cy="26938"/>
              </a:xfrm>
            </p:grpSpPr>
            <p:sp>
              <p:nvSpPr>
                <p:cNvPr id="3863" name="Google Shape;3863;p71"/>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1"/>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5" name="Google Shape;3865;p71"/>
            <p:cNvGrpSpPr/>
            <p:nvPr/>
          </p:nvGrpSpPr>
          <p:grpSpPr>
            <a:xfrm>
              <a:off x="4558998" y="3188237"/>
              <a:ext cx="1280131" cy="1052746"/>
              <a:chOff x="4558998" y="3188237"/>
              <a:chExt cx="1280131" cy="1052746"/>
            </a:xfrm>
          </p:grpSpPr>
          <p:sp>
            <p:nvSpPr>
              <p:cNvPr id="3866" name="Google Shape;3866;p71"/>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7" name="Google Shape;3867;p71"/>
              <p:cNvGrpSpPr/>
              <p:nvPr/>
            </p:nvGrpSpPr>
            <p:grpSpPr>
              <a:xfrm>
                <a:off x="4579164" y="3203653"/>
                <a:ext cx="1244833" cy="1020397"/>
                <a:chOff x="4579164" y="3203653"/>
                <a:chExt cx="1244833" cy="1020397"/>
              </a:xfrm>
            </p:grpSpPr>
            <p:sp>
              <p:nvSpPr>
                <p:cNvPr id="3868" name="Google Shape;3868;p71"/>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1"/>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0" name="Google Shape;3870;p71"/>
                <p:cNvGrpSpPr/>
                <p:nvPr/>
              </p:nvGrpSpPr>
              <p:grpSpPr>
                <a:xfrm>
                  <a:off x="4579164" y="3203653"/>
                  <a:ext cx="1244833" cy="1020397"/>
                  <a:chOff x="4579164" y="3203653"/>
                  <a:chExt cx="1244833" cy="1020397"/>
                </a:xfrm>
              </p:grpSpPr>
              <p:sp>
                <p:nvSpPr>
                  <p:cNvPr id="3871" name="Google Shape;3871;p71"/>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1"/>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3" name="Google Shape;3873;p71"/>
                  <p:cNvGrpSpPr/>
                  <p:nvPr/>
                </p:nvGrpSpPr>
                <p:grpSpPr>
                  <a:xfrm>
                    <a:off x="4579164" y="3203653"/>
                    <a:ext cx="1244833" cy="1020397"/>
                    <a:chOff x="4579164" y="3203653"/>
                    <a:chExt cx="1244833" cy="1020397"/>
                  </a:xfrm>
                </p:grpSpPr>
                <p:sp>
                  <p:nvSpPr>
                    <p:cNvPr id="3874" name="Google Shape;3874;p71"/>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1"/>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1"/>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1"/>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1"/>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1"/>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1"/>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1"/>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2" name="Google Shape;3882;p71"/>
                    <p:cNvGrpSpPr/>
                    <p:nvPr/>
                  </p:nvGrpSpPr>
                  <p:grpSpPr>
                    <a:xfrm>
                      <a:off x="4579164" y="3203653"/>
                      <a:ext cx="1244833" cy="1020397"/>
                      <a:chOff x="4579164" y="3203653"/>
                      <a:chExt cx="1244833" cy="1020397"/>
                    </a:xfrm>
                  </p:grpSpPr>
                  <p:sp>
                    <p:nvSpPr>
                      <p:cNvPr id="3883" name="Google Shape;3883;p71"/>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1"/>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1"/>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1"/>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1"/>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1"/>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1"/>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1"/>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1"/>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1"/>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1"/>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1"/>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1"/>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1"/>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7" name="Google Shape;3897;p71"/>
                      <p:cNvGrpSpPr/>
                      <p:nvPr/>
                    </p:nvGrpSpPr>
                    <p:grpSpPr>
                      <a:xfrm>
                        <a:off x="4579164" y="3203653"/>
                        <a:ext cx="1244833" cy="1020397"/>
                        <a:chOff x="4579164" y="3203653"/>
                        <a:chExt cx="1244833" cy="1020397"/>
                      </a:xfrm>
                    </p:grpSpPr>
                    <p:sp>
                      <p:nvSpPr>
                        <p:cNvPr id="3898" name="Google Shape;3898;p71"/>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1"/>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1"/>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1"/>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1"/>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1"/>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1"/>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1"/>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1"/>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1"/>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1"/>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1"/>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1"/>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1"/>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1"/>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1"/>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1"/>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1"/>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1"/>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1"/>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1"/>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1"/>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1"/>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1"/>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2" name="Google Shape;3922;p71"/>
                        <p:cNvGrpSpPr/>
                        <p:nvPr/>
                      </p:nvGrpSpPr>
                      <p:grpSpPr>
                        <a:xfrm>
                          <a:off x="4579164" y="3203653"/>
                          <a:ext cx="1244833" cy="1020397"/>
                          <a:chOff x="4579164" y="3203653"/>
                          <a:chExt cx="1244833" cy="1020397"/>
                        </a:xfrm>
                      </p:grpSpPr>
                      <p:sp>
                        <p:nvSpPr>
                          <p:cNvPr id="3923" name="Google Shape;3923;p71"/>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4" name="Google Shape;3924;p71"/>
                          <p:cNvGrpSpPr/>
                          <p:nvPr/>
                        </p:nvGrpSpPr>
                        <p:grpSpPr>
                          <a:xfrm>
                            <a:off x="4579164" y="3203653"/>
                            <a:ext cx="1244833" cy="1020397"/>
                            <a:chOff x="4579164" y="3203653"/>
                            <a:chExt cx="1244833" cy="1020397"/>
                          </a:xfrm>
                        </p:grpSpPr>
                        <p:sp>
                          <p:nvSpPr>
                            <p:cNvPr id="3925" name="Google Shape;3925;p71"/>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1"/>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1"/>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1"/>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1"/>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1"/>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1"/>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2" name="Google Shape;3932;p71"/>
                            <p:cNvGrpSpPr/>
                            <p:nvPr/>
                          </p:nvGrpSpPr>
                          <p:grpSpPr>
                            <a:xfrm>
                              <a:off x="4579164" y="3203653"/>
                              <a:ext cx="1244833" cy="1020397"/>
                              <a:chOff x="4579164" y="3203653"/>
                              <a:chExt cx="1244833" cy="1020397"/>
                            </a:xfrm>
                          </p:grpSpPr>
                          <p:sp>
                            <p:nvSpPr>
                              <p:cNvPr id="3933" name="Google Shape;3933;p71"/>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1"/>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1"/>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1"/>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1"/>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1"/>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1"/>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1"/>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1"/>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1"/>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1"/>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1"/>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1"/>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6" name="Google Shape;3946;p71"/>
                              <p:cNvGrpSpPr/>
                              <p:nvPr/>
                            </p:nvGrpSpPr>
                            <p:grpSpPr>
                              <a:xfrm>
                                <a:off x="4579164" y="3203653"/>
                                <a:ext cx="1244833" cy="1020397"/>
                                <a:chOff x="4579164" y="3203653"/>
                                <a:chExt cx="1244833" cy="1020397"/>
                              </a:xfrm>
                            </p:grpSpPr>
                            <p:sp>
                              <p:nvSpPr>
                                <p:cNvPr id="3947" name="Google Shape;3947;p71"/>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1"/>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1"/>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1"/>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1"/>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1"/>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1"/>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4" name="Google Shape;3954;p71"/>
                                <p:cNvGrpSpPr/>
                                <p:nvPr/>
                              </p:nvGrpSpPr>
                              <p:grpSpPr>
                                <a:xfrm>
                                  <a:off x="4579164" y="3203653"/>
                                  <a:ext cx="1244833" cy="1020397"/>
                                  <a:chOff x="4579164" y="3203653"/>
                                  <a:chExt cx="1244833" cy="1020397"/>
                                </a:xfrm>
                              </p:grpSpPr>
                              <p:sp>
                                <p:nvSpPr>
                                  <p:cNvPr id="3955" name="Google Shape;3955;p71"/>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1"/>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1"/>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1"/>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1"/>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0" name="Google Shape;3960;p71"/>
                                  <p:cNvGrpSpPr/>
                                  <p:nvPr/>
                                </p:nvGrpSpPr>
                                <p:grpSpPr>
                                  <a:xfrm>
                                    <a:off x="4579164" y="3203653"/>
                                    <a:ext cx="1244833" cy="1020397"/>
                                    <a:chOff x="4579164" y="3203653"/>
                                    <a:chExt cx="1244833" cy="1020397"/>
                                  </a:xfrm>
                                </p:grpSpPr>
                                <p:sp>
                                  <p:nvSpPr>
                                    <p:cNvPr id="3961" name="Google Shape;3961;p71"/>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1"/>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1"/>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1"/>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3965" name="Google Shape;3965;p71"/>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1"/>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1"/>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68" name="Google Shape;3968;p71"/>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969" name="Google Shape;3969;p71"/>
              <p:cNvGrpSpPr/>
              <p:nvPr/>
            </p:nvGrpSpPr>
            <p:grpSpPr>
              <a:xfrm>
                <a:off x="4595437" y="3598775"/>
                <a:ext cx="37776" cy="32451"/>
                <a:chOff x="4595437" y="3598775"/>
                <a:chExt cx="37776" cy="32451"/>
              </a:xfrm>
            </p:grpSpPr>
            <p:sp>
              <p:nvSpPr>
                <p:cNvPr id="3970" name="Google Shape;3970;p71"/>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1"/>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2" name="Google Shape;3972;p71"/>
              <p:cNvGrpSpPr/>
              <p:nvPr/>
            </p:nvGrpSpPr>
            <p:grpSpPr>
              <a:xfrm>
                <a:off x="4641864" y="3524443"/>
                <a:ext cx="37776" cy="32380"/>
                <a:chOff x="4641864" y="3524443"/>
                <a:chExt cx="37776" cy="32380"/>
              </a:xfrm>
            </p:grpSpPr>
            <p:sp>
              <p:nvSpPr>
                <p:cNvPr id="3973" name="Google Shape;3973;p71"/>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1"/>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5" name="Google Shape;3975;p71"/>
              <p:cNvGrpSpPr/>
              <p:nvPr/>
            </p:nvGrpSpPr>
            <p:grpSpPr>
              <a:xfrm>
                <a:off x="4648431" y="3893901"/>
                <a:ext cx="37776" cy="32357"/>
                <a:chOff x="4648431" y="3893901"/>
                <a:chExt cx="37776" cy="32357"/>
              </a:xfrm>
            </p:grpSpPr>
            <p:sp>
              <p:nvSpPr>
                <p:cNvPr id="3976" name="Google Shape;3976;p71"/>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1"/>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8" name="Google Shape;3978;p71"/>
              <p:cNvGrpSpPr/>
              <p:nvPr/>
            </p:nvGrpSpPr>
            <p:grpSpPr>
              <a:xfrm>
                <a:off x="4567752" y="3722908"/>
                <a:ext cx="37870" cy="32380"/>
                <a:chOff x="4567752" y="3722908"/>
                <a:chExt cx="37870" cy="32380"/>
              </a:xfrm>
            </p:grpSpPr>
            <p:sp>
              <p:nvSpPr>
                <p:cNvPr id="3979" name="Google Shape;3979;p71"/>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1"/>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1" name="Google Shape;3981;p71"/>
              <p:cNvGrpSpPr/>
              <p:nvPr/>
            </p:nvGrpSpPr>
            <p:grpSpPr>
              <a:xfrm>
                <a:off x="4617506" y="3652052"/>
                <a:ext cx="37783" cy="32357"/>
                <a:chOff x="4617506" y="3652052"/>
                <a:chExt cx="37783" cy="32357"/>
              </a:xfrm>
            </p:grpSpPr>
            <p:sp>
              <p:nvSpPr>
                <p:cNvPr id="3982" name="Google Shape;3982;p71"/>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1"/>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71"/>
              <p:cNvGrpSpPr/>
              <p:nvPr/>
            </p:nvGrpSpPr>
            <p:grpSpPr>
              <a:xfrm>
                <a:off x="4739005" y="3554149"/>
                <a:ext cx="37870" cy="32357"/>
                <a:chOff x="4739005" y="3554149"/>
                <a:chExt cx="37870" cy="32357"/>
              </a:xfrm>
            </p:grpSpPr>
            <p:sp>
              <p:nvSpPr>
                <p:cNvPr id="3985" name="Google Shape;3985;p71"/>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1"/>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71"/>
              <p:cNvGrpSpPr/>
              <p:nvPr/>
            </p:nvGrpSpPr>
            <p:grpSpPr>
              <a:xfrm>
                <a:off x="4806557" y="3630258"/>
                <a:ext cx="37776" cy="32364"/>
                <a:chOff x="4806557" y="3630258"/>
                <a:chExt cx="37776" cy="32364"/>
              </a:xfrm>
            </p:grpSpPr>
            <p:sp>
              <p:nvSpPr>
                <p:cNvPr id="3988" name="Google Shape;3988;p71"/>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1"/>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0" name="Google Shape;3990;p71"/>
              <p:cNvGrpSpPr/>
              <p:nvPr/>
            </p:nvGrpSpPr>
            <p:grpSpPr>
              <a:xfrm>
                <a:off x="4737007" y="4004357"/>
                <a:ext cx="37870" cy="32357"/>
                <a:chOff x="4737007" y="4004357"/>
                <a:chExt cx="37870" cy="32357"/>
              </a:xfrm>
            </p:grpSpPr>
            <p:sp>
              <p:nvSpPr>
                <p:cNvPr id="3991" name="Google Shape;3991;p71"/>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1"/>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71"/>
              <p:cNvGrpSpPr/>
              <p:nvPr/>
            </p:nvGrpSpPr>
            <p:grpSpPr>
              <a:xfrm>
                <a:off x="4773634" y="4208627"/>
                <a:ext cx="37776" cy="32357"/>
                <a:chOff x="4773634" y="4208627"/>
                <a:chExt cx="37776" cy="32357"/>
              </a:xfrm>
            </p:grpSpPr>
            <p:sp>
              <p:nvSpPr>
                <p:cNvPr id="3994" name="Google Shape;3994;p71"/>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1"/>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6" name="Google Shape;3996;p71"/>
              <p:cNvGrpSpPr/>
              <p:nvPr/>
            </p:nvGrpSpPr>
            <p:grpSpPr>
              <a:xfrm>
                <a:off x="4888282" y="4074764"/>
                <a:ext cx="37776" cy="32451"/>
                <a:chOff x="4888282" y="4074764"/>
                <a:chExt cx="37776" cy="32451"/>
              </a:xfrm>
            </p:grpSpPr>
            <p:sp>
              <p:nvSpPr>
                <p:cNvPr id="3997" name="Google Shape;3997;p71"/>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1"/>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71"/>
              <p:cNvGrpSpPr/>
              <p:nvPr/>
            </p:nvGrpSpPr>
            <p:grpSpPr>
              <a:xfrm>
                <a:off x="4901315" y="3804271"/>
                <a:ext cx="37776" cy="32364"/>
                <a:chOff x="4901315" y="3804271"/>
                <a:chExt cx="37776" cy="32364"/>
              </a:xfrm>
            </p:grpSpPr>
            <p:sp>
              <p:nvSpPr>
                <p:cNvPr id="4000" name="Google Shape;4000;p71"/>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1"/>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71"/>
              <p:cNvGrpSpPr/>
              <p:nvPr/>
            </p:nvGrpSpPr>
            <p:grpSpPr>
              <a:xfrm>
                <a:off x="4866394" y="3715035"/>
                <a:ext cx="37846" cy="32357"/>
                <a:chOff x="4866394" y="3715035"/>
                <a:chExt cx="37846" cy="32357"/>
              </a:xfrm>
            </p:grpSpPr>
            <p:sp>
              <p:nvSpPr>
                <p:cNvPr id="4003" name="Google Shape;4003;p71"/>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1"/>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71"/>
              <p:cNvGrpSpPr/>
              <p:nvPr/>
            </p:nvGrpSpPr>
            <p:grpSpPr>
              <a:xfrm>
                <a:off x="4979233" y="3839798"/>
                <a:ext cx="37878" cy="32420"/>
                <a:chOff x="4979233" y="3839798"/>
                <a:chExt cx="37878" cy="32420"/>
              </a:xfrm>
            </p:grpSpPr>
            <p:sp>
              <p:nvSpPr>
                <p:cNvPr id="4006" name="Google Shape;4006;p71"/>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1"/>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71"/>
              <p:cNvGrpSpPr/>
              <p:nvPr/>
            </p:nvGrpSpPr>
            <p:grpSpPr>
              <a:xfrm>
                <a:off x="4790662" y="3679147"/>
                <a:ext cx="37783" cy="32380"/>
                <a:chOff x="4790662" y="3679147"/>
                <a:chExt cx="37783" cy="32380"/>
              </a:xfrm>
            </p:grpSpPr>
            <p:sp>
              <p:nvSpPr>
                <p:cNvPr id="4009" name="Google Shape;4009;p71"/>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1"/>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71"/>
              <p:cNvGrpSpPr/>
              <p:nvPr/>
            </p:nvGrpSpPr>
            <p:grpSpPr>
              <a:xfrm>
                <a:off x="4857263" y="3557861"/>
                <a:ext cx="37776" cy="32357"/>
                <a:chOff x="4857263" y="3557861"/>
                <a:chExt cx="37776" cy="32357"/>
              </a:xfrm>
            </p:grpSpPr>
            <p:sp>
              <p:nvSpPr>
                <p:cNvPr id="4012" name="Google Shape;4012;p71"/>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1"/>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71"/>
              <p:cNvGrpSpPr/>
              <p:nvPr/>
            </p:nvGrpSpPr>
            <p:grpSpPr>
              <a:xfrm>
                <a:off x="4883902" y="3648033"/>
                <a:ext cx="37783" cy="32380"/>
                <a:chOff x="4883902" y="3648033"/>
                <a:chExt cx="37783" cy="32380"/>
              </a:xfrm>
            </p:grpSpPr>
            <p:sp>
              <p:nvSpPr>
                <p:cNvPr id="4015" name="Google Shape;4015;p71"/>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1"/>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7" name="Google Shape;4017;p71"/>
              <p:cNvGrpSpPr/>
              <p:nvPr/>
            </p:nvGrpSpPr>
            <p:grpSpPr>
              <a:xfrm>
                <a:off x="4907780" y="3347220"/>
                <a:ext cx="37878" cy="32357"/>
                <a:chOff x="4907780" y="3347220"/>
                <a:chExt cx="37878" cy="32357"/>
              </a:xfrm>
            </p:grpSpPr>
            <p:sp>
              <p:nvSpPr>
                <p:cNvPr id="4018" name="Google Shape;4018;p71"/>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1"/>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71"/>
              <p:cNvGrpSpPr/>
              <p:nvPr/>
            </p:nvGrpSpPr>
            <p:grpSpPr>
              <a:xfrm>
                <a:off x="5065048" y="3738150"/>
                <a:ext cx="37783" cy="32364"/>
                <a:chOff x="5065048" y="3738150"/>
                <a:chExt cx="37783" cy="32364"/>
              </a:xfrm>
            </p:grpSpPr>
            <p:sp>
              <p:nvSpPr>
                <p:cNvPr id="4021" name="Google Shape;4021;p71"/>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1"/>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71"/>
              <p:cNvGrpSpPr/>
              <p:nvPr/>
            </p:nvGrpSpPr>
            <p:grpSpPr>
              <a:xfrm>
                <a:off x="5071616" y="3284615"/>
                <a:ext cx="37783" cy="32357"/>
                <a:chOff x="5071616" y="3284615"/>
                <a:chExt cx="37783" cy="32357"/>
              </a:xfrm>
            </p:grpSpPr>
            <p:sp>
              <p:nvSpPr>
                <p:cNvPr id="4024" name="Google Shape;4024;p71"/>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1"/>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71"/>
              <p:cNvGrpSpPr/>
              <p:nvPr/>
            </p:nvGrpSpPr>
            <p:grpSpPr>
              <a:xfrm>
                <a:off x="5389291" y="3759921"/>
                <a:ext cx="37783" cy="32380"/>
                <a:chOff x="5389291" y="3759921"/>
                <a:chExt cx="37783" cy="32380"/>
              </a:xfrm>
            </p:grpSpPr>
            <p:sp>
              <p:nvSpPr>
                <p:cNvPr id="4027" name="Google Shape;4027;p71"/>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1"/>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9" name="Google Shape;4029;p71"/>
              <p:cNvGrpSpPr/>
              <p:nvPr/>
            </p:nvGrpSpPr>
            <p:grpSpPr>
              <a:xfrm>
                <a:off x="5431534" y="3632932"/>
                <a:ext cx="37878" cy="32451"/>
                <a:chOff x="5431534" y="3632932"/>
                <a:chExt cx="37878" cy="32451"/>
              </a:xfrm>
            </p:grpSpPr>
            <p:sp>
              <p:nvSpPr>
                <p:cNvPr id="4030" name="Google Shape;4030;p71"/>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1"/>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71"/>
              <p:cNvGrpSpPr/>
              <p:nvPr/>
            </p:nvGrpSpPr>
            <p:grpSpPr>
              <a:xfrm>
                <a:off x="5540755" y="3544829"/>
                <a:ext cx="37783" cy="32357"/>
                <a:chOff x="5540755" y="3544829"/>
                <a:chExt cx="37783" cy="32357"/>
              </a:xfrm>
            </p:grpSpPr>
            <p:sp>
              <p:nvSpPr>
                <p:cNvPr id="4033" name="Google Shape;4033;p71"/>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1"/>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71"/>
              <p:cNvGrpSpPr/>
              <p:nvPr/>
            </p:nvGrpSpPr>
            <p:grpSpPr>
              <a:xfrm>
                <a:off x="5579293" y="3412107"/>
                <a:ext cx="37776" cy="32357"/>
                <a:chOff x="5579293" y="3412107"/>
                <a:chExt cx="37776" cy="32357"/>
              </a:xfrm>
            </p:grpSpPr>
            <p:sp>
              <p:nvSpPr>
                <p:cNvPr id="4036" name="Google Shape;4036;p71"/>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1"/>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71"/>
              <p:cNvGrpSpPr/>
              <p:nvPr/>
            </p:nvGrpSpPr>
            <p:grpSpPr>
              <a:xfrm>
                <a:off x="5801346" y="3284615"/>
                <a:ext cx="37783" cy="32357"/>
                <a:chOff x="5801346" y="3284615"/>
                <a:chExt cx="37783" cy="32357"/>
              </a:xfrm>
            </p:grpSpPr>
            <p:sp>
              <p:nvSpPr>
                <p:cNvPr id="4039" name="Google Shape;4039;p71"/>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1"/>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1" name="Google Shape;4041;p71"/>
              <p:cNvGrpSpPr/>
              <p:nvPr/>
            </p:nvGrpSpPr>
            <p:grpSpPr>
              <a:xfrm>
                <a:off x="5763578" y="3399067"/>
                <a:ext cx="37776" cy="32364"/>
                <a:chOff x="5763578" y="3399067"/>
                <a:chExt cx="37776" cy="32364"/>
              </a:xfrm>
            </p:grpSpPr>
            <p:sp>
              <p:nvSpPr>
                <p:cNvPr id="4042" name="Google Shape;4042;p71"/>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1"/>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71"/>
              <p:cNvGrpSpPr/>
              <p:nvPr/>
            </p:nvGrpSpPr>
            <p:grpSpPr>
              <a:xfrm>
                <a:off x="5395858" y="3230952"/>
                <a:ext cx="37776" cy="32364"/>
                <a:chOff x="5395858" y="3230952"/>
                <a:chExt cx="37776" cy="32364"/>
              </a:xfrm>
            </p:grpSpPr>
            <p:sp>
              <p:nvSpPr>
                <p:cNvPr id="4045" name="Google Shape;4045;p71"/>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1"/>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7" name="Google Shape;4047;p71"/>
              <p:cNvGrpSpPr/>
              <p:nvPr/>
            </p:nvGrpSpPr>
            <p:grpSpPr>
              <a:xfrm>
                <a:off x="5264088" y="3188237"/>
                <a:ext cx="37776" cy="32357"/>
                <a:chOff x="5264088" y="3188237"/>
                <a:chExt cx="37776" cy="32357"/>
              </a:xfrm>
            </p:grpSpPr>
            <p:sp>
              <p:nvSpPr>
                <p:cNvPr id="4048" name="Google Shape;4048;p71"/>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1"/>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71"/>
              <p:cNvGrpSpPr/>
              <p:nvPr/>
            </p:nvGrpSpPr>
            <p:grpSpPr>
              <a:xfrm>
                <a:off x="5585758" y="3237425"/>
                <a:ext cx="37878" cy="32357"/>
                <a:chOff x="5585758" y="3237425"/>
                <a:chExt cx="37878" cy="32357"/>
              </a:xfrm>
            </p:grpSpPr>
            <p:sp>
              <p:nvSpPr>
                <p:cNvPr id="4051" name="Google Shape;4051;p71"/>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1"/>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71"/>
              <p:cNvGrpSpPr/>
              <p:nvPr/>
            </p:nvGrpSpPr>
            <p:grpSpPr>
              <a:xfrm>
                <a:off x="4874196" y="3291088"/>
                <a:ext cx="37878" cy="32451"/>
                <a:chOff x="4874196" y="3291088"/>
                <a:chExt cx="37878" cy="32451"/>
              </a:xfrm>
            </p:grpSpPr>
            <p:sp>
              <p:nvSpPr>
                <p:cNvPr id="4054" name="Google Shape;4054;p71"/>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1"/>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71"/>
              <p:cNvGrpSpPr/>
              <p:nvPr/>
            </p:nvGrpSpPr>
            <p:grpSpPr>
              <a:xfrm>
                <a:off x="5197770" y="3785466"/>
                <a:ext cx="37783" cy="32427"/>
                <a:chOff x="5197770" y="3785466"/>
                <a:chExt cx="37783" cy="32427"/>
              </a:xfrm>
            </p:grpSpPr>
            <p:sp>
              <p:nvSpPr>
                <p:cNvPr id="4057" name="Google Shape;4057;p71"/>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1"/>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9" name="Google Shape;4059;p71"/>
              <p:cNvGrpSpPr/>
              <p:nvPr/>
            </p:nvGrpSpPr>
            <p:grpSpPr>
              <a:xfrm>
                <a:off x="5177699" y="3492117"/>
                <a:ext cx="37776" cy="32357"/>
                <a:chOff x="5177699" y="3492117"/>
                <a:chExt cx="37776" cy="32357"/>
              </a:xfrm>
            </p:grpSpPr>
            <p:sp>
              <p:nvSpPr>
                <p:cNvPr id="4060" name="Google Shape;4060;p71"/>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1"/>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71"/>
              <p:cNvGrpSpPr/>
              <p:nvPr/>
            </p:nvGrpSpPr>
            <p:grpSpPr>
              <a:xfrm>
                <a:off x="5349431" y="3622346"/>
                <a:ext cx="37870" cy="32380"/>
                <a:chOff x="5349431" y="3622346"/>
                <a:chExt cx="37870" cy="32380"/>
              </a:xfrm>
            </p:grpSpPr>
            <p:sp>
              <p:nvSpPr>
                <p:cNvPr id="4063" name="Google Shape;4063;p71"/>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1"/>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71"/>
              <p:cNvGrpSpPr/>
              <p:nvPr/>
            </p:nvGrpSpPr>
            <p:grpSpPr>
              <a:xfrm>
                <a:off x="5068855" y="3563980"/>
                <a:ext cx="53954" cy="46223"/>
                <a:chOff x="5068855" y="3563980"/>
                <a:chExt cx="53954" cy="46223"/>
              </a:xfrm>
            </p:grpSpPr>
            <p:sp>
              <p:nvSpPr>
                <p:cNvPr id="4066" name="Google Shape;4066;p71"/>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1"/>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8" name="Google Shape;4068;p71"/>
              <p:cNvGrpSpPr/>
              <p:nvPr/>
            </p:nvGrpSpPr>
            <p:grpSpPr>
              <a:xfrm>
                <a:off x="5037654" y="3392507"/>
                <a:ext cx="37870" cy="32451"/>
                <a:chOff x="5037654" y="3392507"/>
                <a:chExt cx="37870" cy="32451"/>
              </a:xfrm>
            </p:grpSpPr>
            <p:sp>
              <p:nvSpPr>
                <p:cNvPr id="4069" name="Google Shape;4069;p71"/>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1"/>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71"/>
              <p:cNvGrpSpPr/>
              <p:nvPr/>
            </p:nvGrpSpPr>
            <p:grpSpPr>
              <a:xfrm>
                <a:off x="5456560" y="3368629"/>
                <a:ext cx="37870" cy="32451"/>
                <a:chOff x="5456560" y="3368629"/>
                <a:chExt cx="37870" cy="32451"/>
              </a:xfrm>
            </p:grpSpPr>
            <p:sp>
              <p:nvSpPr>
                <p:cNvPr id="4072" name="Google Shape;4072;p71"/>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1"/>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4" name="Google Shape;4074;p71"/>
              <p:cNvGrpSpPr/>
              <p:nvPr/>
            </p:nvGrpSpPr>
            <p:grpSpPr>
              <a:xfrm>
                <a:off x="4755749" y="3501516"/>
                <a:ext cx="46246" cy="39608"/>
                <a:chOff x="4755749" y="3501516"/>
                <a:chExt cx="46246" cy="39608"/>
              </a:xfrm>
            </p:grpSpPr>
            <p:sp>
              <p:nvSpPr>
                <p:cNvPr id="4075" name="Google Shape;4075;p71"/>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1"/>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7" name="Google Shape;4077;p71"/>
              <p:cNvGrpSpPr/>
              <p:nvPr/>
            </p:nvGrpSpPr>
            <p:grpSpPr>
              <a:xfrm>
                <a:off x="4681346" y="3485582"/>
                <a:ext cx="37783" cy="32427"/>
                <a:chOff x="4681346" y="3485582"/>
                <a:chExt cx="37783" cy="32427"/>
              </a:xfrm>
            </p:grpSpPr>
            <p:sp>
              <p:nvSpPr>
                <p:cNvPr id="4078" name="Google Shape;4078;p71"/>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1"/>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0" name="Google Shape;4080;p71"/>
              <p:cNvGrpSpPr/>
              <p:nvPr/>
            </p:nvGrpSpPr>
            <p:grpSpPr>
              <a:xfrm>
                <a:off x="4767067" y="3291088"/>
                <a:ext cx="37878" cy="32451"/>
                <a:chOff x="4767067" y="3291088"/>
                <a:chExt cx="37878" cy="32451"/>
              </a:xfrm>
            </p:grpSpPr>
            <p:sp>
              <p:nvSpPr>
                <p:cNvPr id="4081" name="Google Shape;4081;p71"/>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1"/>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3" name="Google Shape;4083;p71"/>
              <p:cNvGrpSpPr/>
              <p:nvPr/>
            </p:nvGrpSpPr>
            <p:grpSpPr>
              <a:xfrm>
                <a:off x="4687819" y="3405539"/>
                <a:ext cx="37776" cy="32451"/>
                <a:chOff x="4687819" y="3405539"/>
                <a:chExt cx="37776" cy="32451"/>
              </a:xfrm>
            </p:grpSpPr>
            <p:sp>
              <p:nvSpPr>
                <p:cNvPr id="4084" name="Google Shape;4084;p71"/>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1"/>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71"/>
              <p:cNvGrpSpPr/>
              <p:nvPr/>
            </p:nvGrpSpPr>
            <p:grpSpPr>
              <a:xfrm>
                <a:off x="4923101" y="3444809"/>
                <a:ext cx="52813" cy="45318"/>
                <a:chOff x="4923101" y="3444809"/>
                <a:chExt cx="52813" cy="45318"/>
              </a:xfrm>
            </p:grpSpPr>
            <p:sp>
              <p:nvSpPr>
                <p:cNvPr id="4087" name="Google Shape;4087;p71"/>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1"/>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9" name="Google Shape;4089;p71"/>
              <p:cNvGrpSpPr/>
              <p:nvPr/>
            </p:nvGrpSpPr>
            <p:grpSpPr>
              <a:xfrm>
                <a:off x="4846040" y="3654750"/>
                <a:ext cx="31405" cy="26993"/>
                <a:chOff x="4846040" y="3654750"/>
                <a:chExt cx="31405" cy="26993"/>
              </a:xfrm>
            </p:grpSpPr>
            <p:sp>
              <p:nvSpPr>
                <p:cNvPr id="4090" name="Google Shape;4090;p71"/>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1"/>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2" name="Google Shape;4092;p71"/>
              <p:cNvGrpSpPr/>
              <p:nvPr/>
            </p:nvGrpSpPr>
            <p:grpSpPr>
              <a:xfrm>
                <a:off x="4925673" y="3691700"/>
                <a:ext cx="40253" cy="34472"/>
                <a:chOff x="4925673" y="3691700"/>
                <a:chExt cx="40253" cy="34472"/>
              </a:xfrm>
            </p:grpSpPr>
            <p:sp>
              <p:nvSpPr>
                <p:cNvPr id="4093" name="Google Shape;4093;p71"/>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1"/>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71"/>
              <p:cNvGrpSpPr/>
              <p:nvPr/>
            </p:nvGrpSpPr>
            <p:grpSpPr>
              <a:xfrm>
                <a:off x="4894653" y="3740848"/>
                <a:ext cx="31405" cy="26906"/>
                <a:chOff x="4894653" y="3740848"/>
                <a:chExt cx="31405" cy="26906"/>
              </a:xfrm>
            </p:grpSpPr>
            <p:sp>
              <p:nvSpPr>
                <p:cNvPr id="4096" name="Google Shape;4096;p71"/>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1"/>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8" name="Google Shape;4098;p71"/>
              <p:cNvGrpSpPr/>
              <p:nvPr/>
            </p:nvGrpSpPr>
            <p:grpSpPr>
              <a:xfrm>
                <a:off x="4962300" y="3696348"/>
                <a:ext cx="38255" cy="32773"/>
                <a:chOff x="4962300" y="3696348"/>
                <a:chExt cx="38255" cy="32773"/>
              </a:xfrm>
            </p:grpSpPr>
            <p:sp>
              <p:nvSpPr>
                <p:cNvPr id="4099" name="Google Shape;4099;p71"/>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1"/>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71"/>
              <p:cNvGrpSpPr/>
              <p:nvPr/>
            </p:nvGrpSpPr>
            <p:grpSpPr>
              <a:xfrm>
                <a:off x="4980185" y="3743349"/>
                <a:ext cx="31499" cy="26969"/>
                <a:chOff x="4980185" y="3743349"/>
                <a:chExt cx="31499" cy="26969"/>
              </a:xfrm>
            </p:grpSpPr>
            <p:sp>
              <p:nvSpPr>
                <p:cNvPr id="4102" name="Google Shape;4102;p71"/>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1"/>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4" name="Google Shape;4104;p71"/>
              <p:cNvGrpSpPr/>
              <p:nvPr/>
            </p:nvGrpSpPr>
            <p:grpSpPr>
              <a:xfrm>
                <a:off x="5013768" y="3734312"/>
                <a:ext cx="31499" cy="26969"/>
                <a:chOff x="5013768" y="3734312"/>
                <a:chExt cx="31499" cy="26969"/>
              </a:xfrm>
            </p:grpSpPr>
            <p:sp>
              <p:nvSpPr>
                <p:cNvPr id="4105" name="Google Shape;4105;p71"/>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1"/>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71"/>
              <p:cNvGrpSpPr/>
              <p:nvPr/>
            </p:nvGrpSpPr>
            <p:grpSpPr>
              <a:xfrm>
                <a:off x="5036703" y="3764545"/>
                <a:ext cx="31499" cy="26898"/>
                <a:chOff x="5036703" y="3764545"/>
                <a:chExt cx="31499" cy="26898"/>
              </a:xfrm>
            </p:grpSpPr>
            <p:sp>
              <p:nvSpPr>
                <p:cNvPr id="4108" name="Google Shape;4108;p71"/>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1"/>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0" name="Google Shape;4110;p71"/>
              <p:cNvGrpSpPr/>
              <p:nvPr/>
            </p:nvGrpSpPr>
            <p:grpSpPr>
              <a:xfrm>
                <a:off x="4953546" y="3768352"/>
                <a:ext cx="31405" cy="26898"/>
                <a:chOff x="4953546" y="3768352"/>
                <a:chExt cx="31405" cy="26898"/>
              </a:xfrm>
            </p:grpSpPr>
            <p:sp>
              <p:nvSpPr>
                <p:cNvPr id="4111" name="Google Shape;4111;p71"/>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1"/>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3" name="Google Shape;4113;p71"/>
              <p:cNvGrpSpPr/>
              <p:nvPr/>
            </p:nvGrpSpPr>
            <p:grpSpPr>
              <a:xfrm>
                <a:off x="4964770" y="3814016"/>
                <a:ext cx="31499" cy="26993"/>
                <a:chOff x="4964770" y="3814016"/>
                <a:chExt cx="31499" cy="26993"/>
              </a:xfrm>
            </p:grpSpPr>
            <p:sp>
              <p:nvSpPr>
                <p:cNvPr id="4114" name="Google Shape;4114;p71"/>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1"/>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6" name="Google Shape;4116;p71"/>
              <p:cNvGrpSpPr/>
              <p:nvPr/>
            </p:nvGrpSpPr>
            <p:grpSpPr>
              <a:xfrm>
                <a:off x="4923290" y="3800504"/>
                <a:ext cx="31468" cy="26898"/>
                <a:chOff x="4923290" y="3800504"/>
                <a:chExt cx="31468" cy="26898"/>
              </a:xfrm>
            </p:grpSpPr>
            <p:sp>
              <p:nvSpPr>
                <p:cNvPr id="4117" name="Google Shape;4117;p71"/>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1"/>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71"/>
              <p:cNvGrpSpPr/>
              <p:nvPr/>
            </p:nvGrpSpPr>
            <p:grpSpPr>
              <a:xfrm>
                <a:off x="5108534" y="3650943"/>
                <a:ext cx="31405" cy="26993"/>
                <a:chOff x="5108534" y="3650943"/>
                <a:chExt cx="31405" cy="26993"/>
              </a:xfrm>
            </p:grpSpPr>
            <p:sp>
              <p:nvSpPr>
                <p:cNvPr id="4120" name="Google Shape;4120;p71"/>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1"/>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71"/>
              <p:cNvGrpSpPr/>
              <p:nvPr/>
            </p:nvGrpSpPr>
            <p:grpSpPr>
              <a:xfrm>
                <a:off x="5119380" y="3760739"/>
                <a:ext cx="31499" cy="26993"/>
                <a:chOff x="5119380" y="3760739"/>
                <a:chExt cx="31499" cy="26993"/>
              </a:xfrm>
            </p:grpSpPr>
            <p:sp>
              <p:nvSpPr>
                <p:cNvPr id="4123" name="Google Shape;4123;p71"/>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1"/>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5" name="Google Shape;4125;p71"/>
              <p:cNvGrpSpPr/>
              <p:nvPr/>
            </p:nvGrpSpPr>
            <p:grpSpPr>
              <a:xfrm>
                <a:off x="5119380" y="3788235"/>
                <a:ext cx="31499" cy="26993"/>
                <a:chOff x="5119380" y="3788235"/>
                <a:chExt cx="31499" cy="26993"/>
              </a:xfrm>
            </p:grpSpPr>
            <p:sp>
              <p:nvSpPr>
                <p:cNvPr id="4126" name="Google Shape;4126;p71"/>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1"/>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8" name="Google Shape;4128;p71"/>
              <p:cNvGrpSpPr/>
              <p:nvPr/>
            </p:nvGrpSpPr>
            <p:grpSpPr>
              <a:xfrm>
                <a:off x="5158005" y="3875284"/>
                <a:ext cx="31405" cy="27001"/>
                <a:chOff x="5158005" y="3875284"/>
                <a:chExt cx="31405" cy="27001"/>
              </a:xfrm>
            </p:grpSpPr>
            <p:sp>
              <p:nvSpPr>
                <p:cNvPr id="4129" name="Google Shape;4129;p71"/>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1"/>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1" name="Google Shape;4131;p71"/>
              <p:cNvGrpSpPr/>
              <p:nvPr/>
            </p:nvGrpSpPr>
            <p:grpSpPr>
              <a:xfrm>
                <a:off x="5233163" y="3764545"/>
                <a:ext cx="31499" cy="26898"/>
                <a:chOff x="5233163" y="3764545"/>
                <a:chExt cx="31499" cy="26898"/>
              </a:xfrm>
            </p:grpSpPr>
            <p:sp>
              <p:nvSpPr>
                <p:cNvPr id="4132" name="Google Shape;4132;p71"/>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1"/>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4" name="Google Shape;4134;p71"/>
              <p:cNvGrpSpPr/>
              <p:nvPr/>
            </p:nvGrpSpPr>
            <p:grpSpPr>
              <a:xfrm>
                <a:off x="5276168" y="3805545"/>
                <a:ext cx="31499" cy="26906"/>
                <a:chOff x="5276168" y="3805545"/>
                <a:chExt cx="31499" cy="26906"/>
              </a:xfrm>
            </p:grpSpPr>
            <p:sp>
              <p:nvSpPr>
                <p:cNvPr id="4135" name="Google Shape;4135;p71"/>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1"/>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71"/>
              <p:cNvGrpSpPr/>
              <p:nvPr/>
            </p:nvGrpSpPr>
            <p:grpSpPr>
              <a:xfrm>
                <a:off x="5294053" y="3851933"/>
                <a:ext cx="31405" cy="26945"/>
                <a:chOff x="5294053" y="3851933"/>
                <a:chExt cx="31405" cy="26945"/>
              </a:xfrm>
            </p:grpSpPr>
            <p:sp>
              <p:nvSpPr>
                <p:cNvPr id="4138" name="Google Shape;4138;p71"/>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1"/>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0" name="Google Shape;4140;p71"/>
              <p:cNvGrpSpPr/>
              <p:nvPr/>
            </p:nvGrpSpPr>
            <p:grpSpPr>
              <a:xfrm>
                <a:off x="5341723" y="3851902"/>
                <a:ext cx="31405" cy="26977"/>
                <a:chOff x="5341723" y="3851902"/>
                <a:chExt cx="31405" cy="26977"/>
              </a:xfrm>
            </p:grpSpPr>
            <p:sp>
              <p:nvSpPr>
                <p:cNvPr id="4141" name="Google Shape;4141;p71"/>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1"/>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3" name="Google Shape;4143;p71"/>
              <p:cNvGrpSpPr/>
              <p:nvPr/>
            </p:nvGrpSpPr>
            <p:grpSpPr>
              <a:xfrm>
                <a:off x="5054871" y="3507855"/>
                <a:ext cx="31405" cy="26993"/>
                <a:chOff x="5054871" y="3507855"/>
                <a:chExt cx="31405" cy="26993"/>
              </a:xfrm>
            </p:grpSpPr>
            <p:sp>
              <p:nvSpPr>
                <p:cNvPr id="4144" name="Google Shape;4144;p71"/>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1"/>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6" name="Google Shape;4146;p71"/>
              <p:cNvGrpSpPr/>
              <p:nvPr/>
            </p:nvGrpSpPr>
            <p:grpSpPr>
              <a:xfrm>
                <a:off x="4876579" y="3675325"/>
                <a:ext cx="31405" cy="26969"/>
                <a:chOff x="4876579" y="3675325"/>
                <a:chExt cx="31405" cy="26969"/>
              </a:xfrm>
            </p:grpSpPr>
            <p:sp>
              <p:nvSpPr>
                <p:cNvPr id="4147" name="Google Shape;4147;p71"/>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1"/>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9" name="Google Shape;4149;p71"/>
              <p:cNvGrpSpPr/>
              <p:nvPr/>
            </p:nvGrpSpPr>
            <p:grpSpPr>
              <a:xfrm>
                <a:off x="4842233" y="3688333"/>
                <a:ext cx="31405" cy="26993"/>
                <a:chOff x="4842233" y="3688333"/>
                <a:chExt cx="31405" cy="26993"/>
              </a:xfrm>
            </p:grpSpPr>
            <p:sp>
              <p:nvSpPr>
                <p:cNvPr id="4150" name="Google Shape;4150;p71"/>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1"/>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2" name="Google Shape;4152;p71"/>
              <p:cNvGrpSpPr/>
              <p:nvPr/>
            </p:nvGrpSpPr>
            <p:grpSpPr>
              <a:xfrm>
                <a:off x="5187876" y="3608032"/>
                <a:ext cx="31405" cy="27001"/>
                <a:chOff x="5187876" y="3608032"/>
                <a:chExt cx="31405" cy="27001"/>
              </a:xfrm>
            </p:grpSpPr>
            <p:sp>
              <p:nvSpPr>
                <p:cNvPr id="4153" name="Google Shape;4153;p71"/>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1"/>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5" name="Google Shape;4155;p71"/>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1"/>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7" name="Google Shape;4157;p71"/>
              <p:cNvGrpSpPr/>
              <p:nvPr/>
            </p:nvGrpSpPr>
            <p:grpSpPr>
              <a:xfrm>
                <a:off x="5269224" y="3304167"/>
                <a:ext cx="40253" cy="34402"/>
                <a:chOff x="5269224" y="3304167"/>
                <a:chExt cx="40253" cy="34402"/>
              </a:xfrm>
            </p:grpSpPr>
            <p:sp>
              <p:nvSpPr>
                <p:cNvPr id="4158" name="Google Shape;4158;p71"/>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1"/>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71"/>
              <p:cNvGrpSpPr/>
              <p:nvPr/>
            </p:nvGrpSpPr>
            <p:grpSpPr>
              <a:xfrm>
                <a:off x="5327354" y="3476615"/>
                <a:ext cx="49864" cy="42723"/>
                <a:chOff x="5327354" y="3476615"/>
                <a:chExt cx="49864" cy="42723"/>
              </a:xfrm>
            </p:grpSpPr>
            <p:sp>
              <p:nvSpPr>
                <p:cNvPr id="4161" name="Google Shape;4161;p71"/>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1"/>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3" name="Google Shape;4163;p71"/>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1"/>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5" name="Google Shape;4165;p71"/>
              <p:cNvGrpSpPr/>
              <p:nvPr/>
            </p:nvGrpSpPr>
            <p:grpSpPr>
              <a:xfrm>
                <a:off x="5341723" y="3775957"/>
                <a:ext cx="31405" cy="26898"/>
                <a:chOff x="5341723" y="3775957"/>
                <a:chExt cx="31405" cy="26898"/>
              </a:xfrm>
            </p:grpSpPr>
            <p:sp>
              <p:nvSpPr>
                <p:cNvPr id="4166" name="Google Shape;4166;p71"/>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1"/>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71"/>
              <p:cNvGrpSpPr/>
              <p:nvPr/>
            </p:nvGrpSpPr>
            <p:grpSpPr>
              <a:xfrm>
                <a:off x="5439053" y="3699274"/>
                <a:ext cx="31405" cy="26898"/>
                <a:chOff x="5439053" y="3699274"/>
                <a:chExt cx="31405" cy="26898"/>
              </a:xfrm>
            </p:grpSpPr>
            <p:sp>
              <p:nvSpPr>
                <p:cNvPr id="4169" name="Google Shape;4169;p71"/>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1"/>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1" name="Google Shape;4171;p71"/>
              <p:cNvGrpSpPr/>
              <p:nvPr/>
            </p:nvGrpSpPr>
            <p:grpSpPr>
              <a:xfrm>
                <a:off x="5412414" y="3622307"/>
                <a:ext cx="31499" cy="26993"/>
                <a:chOff x="5412414" y="3622307"/>
                <a:chExt cx="31499" cy="26993"/>
              </a:xfrm>
            </p:grpSpPr>
            <p:sp>
              <p:nvSpPr>
                <p:cNvPr id="4172" name="Google Shape;4172;p71"/>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1"/>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71"/>
              <p:cNvGrpSpPr/>
              <p:nvPr/>
            </p:nvGrpSpPr>
            <p:grpSpPr>
              <a:xfrm>
                <a:off x="5476254" y="3473949"/>
                <a:ext cx="26835" cy="26930"/>
                <a:chOff x="5476254" y="3473949"/>
                <a:chExt cx="26835" cy="26930"/>
              </a:xfrm>
            </p:grpSpPr>
            <p:sp>
              <p:nvSpPr>
                <p:cNvPr id="4175" name="Google Shape;4175;p71"/>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1"/>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71"/>
              <p:cNvGrpSpPr/>
              <p:nvPr/>
            </p:nvGrpSpPr>
            <p:grpSpPr>
              <a:xfrm>
                <a:off x="5564547" y="3481594"/>
                <a:ext cx="31397" cy="26898"/>
                <a:chOff x="5564547" y="3481594"/>
                <a:chExt cx="31397" cy="26898"/>
              </a:xfrm>
            </p:grpSpPr>
            <p:sp>
              <p:nvSpPr>
                <p:cNvPr id="4178" name="Google Shape;4178;p71"/>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1"/>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0" name="Google Shape;4180;p71"/>
              <p:cNvGrpSpPr/>
              <p:nvPr/>
            </p:nvGrpSpPr>
            <p:grpSpPr>
              <a:xfrm>
                <a:off x="5534101" y="3470174"/>
                <a:ext cx="31397" cy="26906"/>
                <a:chOff x="5534101" y="3470174"/>
                <a:chExt cx="31397" cy="26906"/>
              </a:xfrm>
            </p:grpSpPr>
            <p:sp>
              <p:nvSpPr>
                <p:cNvPr id="4181" name="Google Shape;4181;p71"/>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1"/>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3" name="Google Shape;4183;p71"/>
              <p:cNvGrpSpPr/>
              <p:nvPr/>
            </p:nvGrpSpPr>
            <p:grpSpPr>
              <a:xfrm>
                <a:off x="5610879" y="3314486"/>
                <a:ext cx="31499" cy="26938"/>
                <a:chOff x="5610879" y="3314486"/>
                <a:chExt cx="31499" cy="26938"/>
              </a:xfrm>
            </p:grpSpPr>
            <p:sp>
              <p:nvSpPr>
                <p:cNvPr id="4184" name="Google Shape;4184;p71"/>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1"/>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6" name="Google Shape;4186;p71"/>
              <p:cNvGrpSpPr/>
              <p:nvPr/>
            </p:nvGrpSpPr>
            <p:grpSpPr>
              <a:xfrm>
                <a:off x="4834525" y="3501382"/>
                <a:ext cx="31499" cy="26898"/>
                <a:chOff x="4834525" y="3501382"/>
                <a:chExt cx="31499" cy="26898"/>
              </a:xfrm>
            </p:grpSpPr>
            <p:sp>
              <p:nvSpPr>
                <p:cNvPr id="4187" name="Google Shape;4187;p71"/>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1"/>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71"/>
              <p:cNvGrpSpPr/>
              <p:nvPr/>
            </p:nvGrpSpPr>
            <p:grpSpPr>
              <a:xfrm>
                <a:off x="4898460" y="3580158"/>
                <a:ext cx="31405" cy="26898"/>
                <a:chOff x="4898460" y="3580158"/>
                <a:chExt cx="31405" cy="26898"/>
              </a:xfrm>
            </p:grpSpPr>
            <p:sp>
              <p:nvSpPr>
                <p:cNvPr id="4190" name="Google Shape;4190;p71"/>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1"/>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71"/>
              <p:cNvGrpSpPr/>
              <p:nvPr/>
            </p:nvGrpSpPr>
            <p:grpSpPr>
              <a:xfrm>
                <a:off x="4882667" y="3608032"/>
                <a:ext cx="31499" cy="27001"/>
                <a:chOff x="4882667" y="3608032"/>
                <a:chExt cx="31499" cy="27001"/>
              </a:xfrm>
            </p:grpSpPr>
            <p:sp>
              <p:nvSpPr>
                <p:cNvPr id="4193" name="Google Shape;4193;p71"/>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1"/>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5" name="Google Shape;4195;p71"/>
              <p:cNvGrpSpPr/>
              <p:nvPr/>
            </p:nvGrpSpPr>
            <p:grpSpPr>
              <a:xfrm>
                <a:off x="4843373" y="3631407"/>
                <a:ext cx="16273" cy="16186"/>
                <a:chOff x="4843373" y="3631407"/>
                <a:chExt cx="16273" cy="16186"/>
              </a:xfrm>
            </p:grpSpPr>
            <p:sp>
              <p:nvSpPr>
                <p:cNvPr id="4196" name="Google Shape;4196;p71"/>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1"/>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71"/>
              <p:cNvGrpSpPr/>
              <p:nvPr/>
            </p:nvGrpSpPr>
            <p:grpSpPr>
              <a:xfrm>
                <a:off x="4727773" y="3591578"/>
                <a:ext cx="31499" cy="26898"/>
                <a:chOff x="4727773" y="3591578"/>
                <a:chExt cx="31499" cy="26898"/>
              </a:xfrm>
            </p:grpSpPr>
            <p:sp>
              <p:nvSpPr>
                <p:cNvPr id="4199" name="Google Shape;4199;p71"/>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1"/>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1" name="Google Shape;4201;p71"/>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1"/>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3" name="Google Shape;4203;p71"/>
              <p:cNvGrpSpPr/>
              <p:nvPr/>
            </p:nvGrpSpPr>
            <p:grpSpPr>
              <a:xfrm>
                <a:off x="4609421" y="3577398"/>
                <a:ext cx="31499" cy="27001"/>
                <a:chOff x="4609421" y="3577398"/>
                <a:chExt cx="31499" cy="27001"/>
              </a:xfrm>
            </p:grpSpPr>
            <p:sp>
              <p:nvSpPr>
                <p:cNvPr id="4204" name="Google Shape;4204;p71"/>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1"/>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71"/>
              <p:cNvGrpSpPr/>
              <p:nvPr/>
            </p:nvGrpSpPr>
            <p:grpSpPr>
              <a:xfrm>
                <a:off x="4649289" y="3577398"/>
                <a:ext cx="31499" cy="27001"/>
                <a:chOff x="4649289" y="3577398"/>
                <a:chExt cx="31499" cy="27001"/>
              </a:xfrm>
            </p:grpSpPr>
            <p:sp>
              <p:nvSpPr>
                <p:cNvPr id="4207" name="Google Shape;4207;p71"/>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1"/>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71"/>
              <p:cNvGrpSpPr/>
              <p:nvPr/>
            </p:nvGrpSpPr>
            <p:grpSpPr>
              <a:xfrm>
                <a:off x="4605614" y="3639523"/>
                <a:ext cx="31499" cy="26906"/>
                <a:chOff x="4605614" y="3639523"/>
                <a:chExt cx="31499" cy="26906"/>
              </a:xfrm>
            </p:grpSpPr>
            <p:sp>
              <p:nvSpPr>
                <p:cNvPr id="4210" name="Google Shape;4210;p71"/>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1"/>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71"/>
              <p:cNvGrpSpPr/>
              <p:nvPr/>
            </p:nvGrpSpPr>
            <p:grpSpPr>
              <a:xfrm>
                <a:off x="4785149" y="3618846"/>
                <a:ext cx="26930" cy="26843"/>
                <a:chOff x="4785149" y="3618846"/>
                <a:chExt cx="26930" cy="26843"/>
              </a:xfrm>
            </p:grpSpPr>
            <p:sp>
              <p:nvSpPr>
                <p:cNvPr id="4213" name="Google Shape;4213;p71"/>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1"/>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71"/>
              <p:cNvGrpSpPr/>
              <p:nvPr/>
            </p:nvGrpSpPr>
            <p:grpSpPr>
              <a:xfrm>
                <a:off x="4810167" y="3601567"/>
                <a:ext cx="31405" cy="26898"/>
                <a:chOff x="4810167" y="3601567"/>
                <a:chExt cx="31405" cy="26898"/>
              </a:xfrm>
            </p:grpSpPr>
            <p:sp>
              <p:nvSpPr>
                <p:cNvPr id="4216" name="Google Shape;4216;p71"/>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1"/>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8" name="Google Shape;4218;p71"/>
              <p:cNvGrpSpPr/>
              <p:nvPr/>
            </p:nvGrpSpPr>
            <p:grpSpPr>
              <a:xfrm>
                <a:off x="4831002" y="3373230"/>
                <a:ext cx="31405" cy="26898"/>
                <a:chOff x="4831002" y="3373230"/>
                <a:chExt cx="31405" cy="26898"/>
              </a:xfrm>
            </p:grpSpPr>
            <p:sp>
              <p:nvSpPr>
                <p:cNvPr id="4219" name="Google Shape;4219;p71"/>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1"/>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71"/>
              <p:cNvGrpSpPr/>
              <p:nvPr/>
            </p:nvGrpSpPr>
            <p:grpSpPr>
              <a:xfrm>
                <a:off x="4719311" y="3355054"/>
                <a:ext cx="31499" cy="27001"/>
                <a:chOff x="4719311" y="3355054"/>
                <a:chExt cx="31499" cy="27001"/>
              </a:xfrm>
            </p:grpSpPr>
            <p:sp>
              <p:nvSpPr>
                <p:cNvPr id="4222" name="Google Shape;4222;p71"/>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1"/>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4" name="Google Shape;4224;p71"/>
              <p:cNvGrpSpPr/>
              <p:nvPr/>
            </p:nvGrpSpPr>
            <p:grpSpPr>
              <a:xfrm>
                <a:off x="4798755" y="3450260"/>
                <a:ext cx="26930" cy="26930"/>
                <a:chOff x="4798755" y="3450260"/>
                <a:chExt cx="26930" cy="26930"/>
              </a:xfrm>
            </p:grpSpPr>
            <p:sp>
              <p:nvSpPr>
                <p:cNvPr id="4225" name="Google Shape;4225;p71"/>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1"/>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71"/>
              <p:cNvGrpSpPr/>
              <p:nvPr/>
            </p:nvGrpSpPr>
            <p:grpSpPr>
              <a:xfrm>
                <a:off x="4645576" y="3467555"/>
                <a:ext cx="31405" cy="26953"/>
                <a:chOff x="4645576" y="3467555"/>
                <a:chExt cx="31405" cy="26953"/>
              </a:xfrm>
            </p:grpSpPr>
            <p:sp>
              <p:nvSpPr>
                <p:cNvPr id="4228" name="Google Shape;4228;p71"/>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1"/>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71"/>
              <p:cNvGrpSpPr/>
              <p:nvPr/>
            </p:nvGrpSpPr>
            <p:grpSpPr>
              <a:xfrm>
                <a:off x="4687631" y="3583965"/>
                <a:ext cx="31499" cy="26898"/>
                <a:chOff x="4687631" y="3583965"/>
                <a:chExt cx="31499" cy="26898"/>
              </a:xfrm>
            </p:grpSpPr>
            <p:sp>
              <p:nvSpPr>
                <p:cNvPr id="4231" name="Google Shape;4231;p71"/>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1"/>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71"/>
              <p:cNvGrpSpPr/>
              <p:nvPr/>
            </p:nvGrpSpPr>
            <p:grpSpPr>
              <a:xfrm>
                <a:off x="4719311" y="3471314"/>
                <a:ext cx="31499" cy="27001"/>
                <a:chOff x="4719311" y="3471314"/>
                <a:chExt cx="31499" cy="27001"/>
              </a:xfrm>
            </p:grpSpPr>
            <p:sp>
              <p:nvSpPr>
                <p:cNvPr id="4234" name="Google Shape;4234;p71"/>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1"/>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71"/>
              <p:cNvGrpSpPr/>
              <p:nvPr/>
            </p:nvGrpSpPr>
            <p:grpSpPr>
              <a:xfrm>
                <a:off x="4719311" y="3434404"/>
                <a:ext cx="31499" cy="26898"/>
                <a:chOff x="4719311" y="3434404"/>
                <a:chExt cx="31499" cy="26898"/>
              </a:xfrm>
            </p:grpSpPr>
            <p:sp>
              <p:nvSpPr>
                <p:cNvPr id="4237" name="Google Shape;4237;p71"/>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1"/>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71"/>
              <p:cNvGrpSpPr/>
              <p:nvPr/>
            </p:nvGrpSpPr>
            <p:grpSpPr>
              <a:xfrm>
                <a:off x="4768876" y="3401772"/>
                <a:ext cx="31499" cy="26898"/>
                <a:chOff x="4768876" y="3401772"/>
                <a:chExt cx="31499" cy="26898"/>
              </a:xfrm>
            </p:grpSpPr>
            <p:sp>
              <p:nvSpPr>
                <p:cNvPr id="4240" name="Google Shape;4240;p71"/>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1"/>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71"/>
              <p:cNvGrpSpPr/>
              <p:nvPr/>
            </p:nvGrpSpPr>
            <p:grpSpPr>
              <a:xfrm>
                <a:off x="4762214" y="3471377"/>
                <a:ext cx="26938" cy="26938"/>
                <a:chOff x="4762214" y="3471377"/>
                <a:chExt cx="26938" cy="26938"/>
              </a:xfrm>
            </p:grpSpPr>
            <p:sp>
              <p:nvSpPr>
                <p:cNvPr id="4243" name="Google Shape;4243;p71"/>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1"/>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71"/>
              <p:cNvGrpSpPr/>
              <p:nvPr/>
            </p:nvGrpSpPr>
            <p:grpSpPr>
              <a:xfrm>
                <a:off x="4790473" y="3344782"/>
                <a:ext cx="31405" cy="26898"/>
                <a:chOff x="4790473" y="3344782"/>
                <a:chExt cx="31405" cy="26898"/>
              </a:xfrm>
            </p:grpSpPr>
            <p:sp>
              <p:nvSpPr>
                <p:cNvPr id="4246" name="Google Shape;4246;p71"/>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1"/>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8" name="Google Shape;4248;p71"/>
              <p:cNvGrpSpPr/>
              <p:nvPr/>
            </p:nvGrpSpPr>
            <p:grpSpPr>
              <a:xfrm>
                <a:off x="4823774" y="3950733"/>
                <a:ext cx="37398" cy="32034"/>
                <a:chOff x="4823774" y="3950733"/>
                <a:chExt cx="37398" cy="32034"/>
              </a:xfrm>
            </p:grpSpPr>
            <p:sp>
              <p:nvSpPr>
                <p:cNvPr id="4249" name="Google Shape;4249;p71"/>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1"/>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1" name="Google Shape;4251;p71"/>
              <p:cNvGrpSpPr/>
              <p:nvPr/>
            </p:nvGrpSpPr>
            <p:grpSpPr>
              <a:xfrm>
                <a:off x="4823396" y="4110566"/>
                <a:ext cx="31405" cy="26906"/>
                <a:chOff x="4823396" y="4110566"/>
                <a:chExt cx="31405" cy="26906"/>
              </a:xfrm>
            </p:grpSpPr>
            <p:sp>
              <p:nvSpPr>
                <p:cNvPr id="4252" name="Google Shape;4252;p71"/>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1"/>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71"/>
              <p:cNvGrpSpPr/>
              <p:nvPr/>
            </p:nvGrpSpPr>
            <p:grpSpPr>
              <a:xfrm>
                <a:off x="4838332" y="3821150"/>
                <a:ext cx="31499" cy="26898"/>
                <a:chOff x="4838332" y="3821150"/>
                <a:chExt cx="31499" cy="26898"/>
              </a:xfrm>
            </p:grpSpPr>
            <p:sp>
              <p:nvSpPr>
                <p:cNvPr id="4255" name="Google Shape;4255;p71"/>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1"/>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71"/>
              <p:cNvGrpSpPr/>
              <p:nvPr/>
            </p:nvGrpSpPr>
            <p:grpSpPr>
              <a:xfrm>
                <a:off x="4661275" y="3815007"/>
                <a:ext cx="36824" cy="31523"/>
                <a:chOff x="4661275" y="3815007"/>
                <a:chExt cx="36824" cy="31523"/>
              </a:xfrm>
            </p:grpSpPr>
            <p:sp>
              <p:nvSpPr>
                <p:cNvPr id="4258" name="Google Shape;4258;p71"/>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1"/>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71"/>
              <p:cNvGrpSpPr/>
              <p:nvPr/>
            </p:nvGrpSpPr>
            <p:grpSpPr>
              <a:xfrm>
                <a:off x="4558998" y="3851037"/>
                <a:ext cx="33591" cy="28699"/>
                <a:chOff x="4558998" y="3851037"/>
                <a:chExt cx="33591" cy="28699"/>
              </a:xfrm>
            </p:grpSpPr>
            <p:sp>
              <p:nvSpPr>
                <p:cNvPr id="4261" name="Google Shape;4261;p71"/>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1"/>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71"/>
              <p:cNvGrpSpPr/>
              <p:nvPr/>
            </p:nvGrpSpPr>
            <p:grpSpPr>
              <a:xfrm>
                <a:off x="4696762" y="3638587"/>
                <a:ext cx="33591" cy="28794"/>
                <a:chOff x="4696762" y="3638587"/>
                <a:chExt cx="33591" cy="28794"/>
              </a:xfrm>
            </p:grpSpPr>
            <p:sp>
              <p:nvSpPr>
                <p:cNvPr id="4264" name="Google Shape;4264;p71"/>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1"/>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71"/>
              <p:cNvGrpSpPr/>
              <p:nvPr/>
            </p:nvGrpSpPr>
            <p:grpSpPr>
              <a:xfrm>
                <a:off x="4929479" y="3939140"/>
                <a:ext cx="33497" cy="28692"/>
                <a:chOff x="4929479" y="3939140"/>
                <a:chExt cx="33497" cy="28692"/>
              </a:xfrm>
            </p:grpSpPr>
            <p:sp>
              <p:nvSpPr>
                <p:cNvPr id="4267" name="Google Shape;4267;p71"/>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1"/>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71"/>
              <p:cNvGrpSpPr/>
              <p:nvPr/>
            </p:nvGrpSpPr>
            <p:grpSpPr>
              <a:xfrm>
                <a:off x="4907119" y="3986039"/>
                <a:ext cx="33497" cy="28699"/>
                <a:chOff x="4907119" y="3986039"/>
                <a:chExt cx="33497" cy="28699"/>
              </a:xfrm>
            </p:grpSpPr>
            <p:sp>
              <p:nvSpPr>
                <p:cNvPr id="4270" name="Google Shape;4270;p71"/>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1"/>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71"/>
              <p:cNvGrpSpPr/>
              <p:nvPr/>
            </p:nvGrpSpPr>
            <p:grpSpPr>
              <a:xfrm>
                <a:off x="4911783" y="4048102"/>
                <a:ext cx="33591" cy="28762"/>
                <a:chOff x="4911783" y="4048102"/>
                <a:chExt cx="33591" cy="28762"/>
              </a:xfrm>
            </p:grpSpPr>
            <p:sp>
              <p:nvSpPr>
                <p:cNvPr id="4273" name="Google Shape;4273;p71"/>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1"/>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5" name="Google Shape;4275;p71"/>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1"/>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7" name="Google Shape;4277;p71"/>
              <p:cNvGrpSpPr/>
              <p:nvPr/>
            </p:nvGrpSpPr>
            <p:grpSpPr>
              <a:xfrm>
                <a:off x="4762623" y="3837847"/>
                <a:ext cx="42416" cy="36273"/>
                <a:chOff x="4762623" y="3837847"/>
                <a:chExt cx="42416" cy="36273"/>
              </a:xfrm>
            </p:grpSpPr>
            <p:sp>
              <p:nvSpPr>
                <p:cNvPr id="4278" name="Google Shape;4278;p71"/>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1"/>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71"/>
              <p:cNvGrpSpPr/>
              <p:nvPr/>
            </p:nvGrpSpPr>
            <p:grpSpPr>
              <a:xfrm>
                <a:off x="4746044" y="4104966"/>
                <a:ext cx="33497" cy="28699"/>
                <a:chOff x="4746044" y="4104966"/>
                <a:chExt cx="33497" cy="28699"/>
              </a:xfrm>
            </p:grpSpPr>
            <p:sp>
              <p:nvSpPr>
                <p:cNvPr id="4281" name="Google Shape;4281;p71"/>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1"/>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71"/>
              <p:cNvGrpSpPr/>
              <p:nvPr/>
            </p:nvGrpSpPr>
            <p:grpSpPr>
              <a:xfrm>
                <a:off x="4859646" y="4162554"/>
                <a:ext cx="33591" cy="28762"/>
                <a:chOff x="4859646" y="4162554"/>
                <a:chExt cx="33591" cy="28762"/>
              </a:xfrm>
            </p:grpSpPr>
            <p:sp>
              <p:nvSpPr>
                <p:cNvPr id="4284" name="Google Shape;4284;p71"/>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1"/>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6" name="Google Shape;4286;p71"/>
            <p:cNvGrpSpPr/>
            <p:nvPr/>
          </p:nvGrpSpPr>
          <p:grpSpPr>
            <a:xfrm>
              <a:off x="3597785" y="3274438"/>
              <a:ext cx="855610" cy="1122100"/>
              <a:chOff x="3597785" y="3274438"/>
              <a:chExt cx="855610" cy="1122100"/>
            </a:xfrm>
          </p:grpSpPr>
          <p:grpSp>
            <p:nvGrpSpPr>
              <p:cNvPr id="4287" name="Google Shape;4287;p71"/>
              <p:cNvGrpSpPr/>
              <p:nvPr/>
            </p:nvGrpSpPr>
            <p:grpSpPr>
              <a:xfrm>
                <a:off x="3617857" y="3284717"/>
                <a:ext cx="826785" cy="1099165"/>
                <a:chOff x="3617857" y="3284717"/>
                <a:chExt cx="826785" cy="1099165"/>
              </a:xfrm>
            </p:grpSpPr>
            <p:sp>
              <p:nvSpPr>
                <p:cNvPr id="4288" name="Google Shape;4288;p71"/>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1"/>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1"/>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1"/>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1"/>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1"/>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1"/>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1"/>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1"/>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1"/>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1"/>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1"/>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1"/>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1"/>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1"/>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1"/>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1"/>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1"/>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1"/>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1"/>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1"/>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1"/>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1"/>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1"/>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1"/>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1"/>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1"/>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1"/>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1"/>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1"/>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1"/>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1"/>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1"/>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1"/>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1"/>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1"/>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1"/>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1"/>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1"/>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1"/>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1"/>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1"/>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1"/>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1"/>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1"/>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1"/>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1"/>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1"/>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1"/>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1"/>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1"/>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1"/>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1"/>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1"/>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1"/>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1"/>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71"/>
              <p:cNvGrpSpPr/>
              <p:nvPr/>
            </p:nvGrpSpPr>
            <p:grpSpPr>
              <a:xfrm>
                <a:off x="4180904" y="4251758"/>
                <a:ext cx="37783" cy="32420"/>
                <a:chOff x="4180904" y="4251758"/>
                <a:chExt cx="37783" cy="32420"/>
              </a:xfrm>
            </p:grpSpPr>
            <p:sp>
              <p:nvSpPr>
                <p:cNvPr id="4345" name="Google Shape;4345;p71"/>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1"/>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71"/>
              <p:cNvGrpSpPr/>
              <p:nvPr/>
            </p:nvGrpSpPr>
            <p:grpSpPr>
              <a:xfrm>
                <a:off x="4201644" y="4081324"/>
                <a:ext cx="37783" cy="32364"/>
                <a:chOff x="4201644" y="4081324"/>
                <a:chExt cx="37783" cy="32364"/>
              </a:xfrm>
            </p:grpSpPr>
            <p:sp>
              <p:nvSpPr>
                <p:cNvPr id="4348" name="Google Shape;4348;p71"/>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1"/>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71"/>
              <p:cNvGrpSpPr/>
              <p:nvPr/>
            </p:nvGrpSpPr>
            <p:grpSpPr>
              <a:xfrm>
                <a:off x="4284416" y="3887428"/>
                <a:ext cx="37783" cy="32451"/>
                <a:chOff x="4284416" y="3887428"/>
                <a:chExt cx="37783" cy="32451"/>
              </a:xfrm>
            </p:grpSpPr>
            <p:sp>
              <p:nvSpPr>
                <p:cNvPr id="4351" name="Google Shape;4351;p71"/>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1"/>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3" name="Google Shape;4353;p71"/>
              <p:cNvGrpSpPr/>
              <p:nvPr/>
            </p:nvGrpSpPr>
            <p:grpSpPr>
              <a:xfrm>
                <a:off x="4223721" y="3860404"/>
                <a:ext cx="37870" cy="32364"/>
                <a:chOff x="4223721" y="3860404"/>
                <a:chExt cx="37870" cy="32364"/>
              </a:xfrm>
            </p:grpSpPr>
            <p:sp>
              <p:nvSpPr>
                <p:cNvPr id="4354" name="Google Shape;4354;p71"/>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1"/>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71"/>
              <p:cNvGrpSpPr/>
              <p:nvPr/>
            </p:nvGrpSpPr>
            <p:grpSpPr>
              <a:xfrm>
                <a:off x="4104889" y="3699242"/>
                <a:ext cx="37776" cy="32357"/>
                <a:chOff x="4104889" y="3699242"/>
                <a:chExt cx="37776" cy="32357"/>
              </a:xfrm>
            </p:grpSpPr>
            <p:sp>
              <p:nvSpPr>
                <p:cNvPr id="4357" name="Google Shape;4357;p71"/>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1"/>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71"/>
              <p:cNvGrpSpPr/>
              <p:nvPr/>
            </p:nvGrpSpPr>
            <p:grpSpPr>
              <a:xfrm>
                <a:off x="4143608" y="3475121"/>
                <a:ext cx="37878" cy="32420"/>
                <a:chOff x="4143608" y="3475121"/>
                <a:chExt cx="37878" cy="32420"/>
              </a:xfrm>
            </p:grpSpPr>
            <p:sp>
              <p:nvSpPr>
                <p:cNvPr id="4360" name="Google Shape;4360;p71"/>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1"/>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71"/>
              <p:cNvGrpSpPr/>
              <p:nvPr/>
            </p:nvGrpSpPr>
            <p:grpSpPr>
              <a:xfrm>
                <a:off x="4217248" y="3570893"/>
                <a:ext cx="37776" cy="32364"/>
                <a:chOff x="4217248" y="3570893"/>
                <a:chExt cx="37776" cy="32364"/>
              </a:xfrm>
            </p:grpSpPr>
            <p:sp>
              <p:nvSpPr>
                <p:cNvPr id="4363" name="Google Shape;4363;p71"/>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1"/>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5" name="Google Shape;4365;p71"/>
              <p:cNvGrpSpPr/>
              <p:nvPr/>
            </p:nvGrpSpPr>
            <p:grpSpPr>
              <a:xfrm>
                <a:off x="4255307" y="3431612"/>
                <a:ext cx="37776" cy="32451"/>
                <a:chOff x="4255307" y="3431612"/>
                <a:chExt cx="37776" cy="32451"/>
              </a:xfrm>
            </p:grpSpPr>
            <p:sp>
              <p:nvSpPr>
                <p:cNvPr id="4366" name="Google Shape;4366;p71"/>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1"/>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8" name="Google Shape;4368;p71"/>
              <p:cNvGrpSpPr/>
              <p:nvPr/>
            </p:nvGrpSpPr>
            <p:grpSpPr>
              <a:xfrm>
                <a:off x="3853052" y="3577398"/>
                <a:ext cx="37776" cy="32420"/>
                <a:chOff x="3853052" y="3577398"/>
                <a:chExt cx="37776" cy="32420"/>
              </a:xfrm>
            </p:grpSpPr>
            <p:sp>
              <p:nvSpPr>
                <p:cNvPr id="4369" name="Google Shape;4369;p71"/>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1"/>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1" name="Google Shape;4371;p71"/>
              <p:cNvGrpSpPr/>
              <p:nvPr/>
            </p:nvGrpSpPr>
            <p:grpSpPr>
              <a:xfrm>
                <a:off x="4039908" y="3412107"/>
                <a:ext cx="37776" cy="32357"/>
                <a:chOff x="4039908" y="3412107"/>
                <a:chExt cx="37776" cy="32357"/>
              </a:xfrm>
            </p:grpSpPr>
            <p:sp>
              <p:nvSpPr>
                <p:cNvPr id="4372" name="Google Shape;4372;p71"/>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1"/>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4" name="Google Shape;4374;p71"/>
              <p:cNvGrpSpPr/>
              <p:nvPr/>
            </p:nvGrpSpPr>
            <p:grpSpPr>
              <a:xfrm>
                <a:off x="4017360" y="3342061"/>
                <a:ext cx="37870" cy="32380"/>
                <a:chOff x="4017360" y="3342061"/>
                <a:chExt cx="37870" cy="32380"/>
              </a:xfrm>
            </p:grpSpPr>
            <p:sp>
              <p:nvSpPr>
                <p:cNvPr id="4375" name="Google Shape;4375;p71"/>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1"/>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7" name="Google Shape;4377;p71"/>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1"/>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9" name="Google Shape;4379;p71"/>
              <p:cNvGrpSpPr/>
              <p:nvPr/>
            </p:nvGrpSpPr>
            <p:grpSpPr>
              <a:xfrm>
                <a:off x="3750870" y="3418650"/>
                <a:ext cx="37776" cy="32380"/>
                <a:chOff x="3750870" y="3418650"/>
                <a:chExt cx="37776" cy="32380"/>
              </a:xfrm>
            </p:grpSpPr>
            <p:sp>
              <p:nvSpPr>
                <p:cNvPr id="4380" name="Google Shape;4380;p71"/>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1"/>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71"/>
              <p:cNvGrpSpPr/>
              <p:nvPr/>
            </p:nvGrpSpPr>
            <p:grpSpPr>
              <a:xfrm>
                <a:off x="3632509" y="3274438"/>
                <a:ext cx="37783" cy="32357"/>
                <a:chOff x="3632509" y="3274438"/>
                <a:chExt cx="37783" cy="32357"/>
              </a:xfrm>
            </p:grpSpPr>
            <p:sp>
              <p:nvSpPr>
                <p:cNvPr id="4383" name="Google Shape;4383;p71"/>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1"/>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71"/>
              <p:cNvGrpSpPr/>
              <p:nvPr/>
            </p:nvGrpSpPr>
            <p:grpSpPr>
              <a:xfrm>
                <a:off x="3906424" y="3297561"/>
                <a:ext cx="37776" cy="32451"/>
                <a:chOff x="3906424" y="3297561"/>
                <a:chExt cx="37776" cy="32451"/>
              </a:xfrm>
            </p:grpSpPr>
            <p:sp>
              <p:nvSpPr>
                <p:cNvPr id="4386" name="Google Shape;4386;p71"/>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1"/>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71"/>
              <p:cNvGrpSpPr/>
              <p:nvPr/>
            </p:nvGrpSpPr>
            <p:grpSpPr>
              <a:xfrm>
                <a:off x="3866084" y="3412107"/>
                <a:ext cx="37776" cy="32357"/>
                <a:chOff x="3866084" y="3412107"/>
                <a:chExt cx="37776" cy="32357"/>
              </a:xfrm>
            </p:grpSpPr>
            <p:sp>
              <p:nvSpPr>
                <p:cNvPr id="4389" name="Google Shape;4389;p71"/>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1"/>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71"/>
              <p:cNvGrpSpPr/>
              <p:nvPr/>
            </p:nvGrpSpPr>
            <p:grpSpPr>
              <a:xfrm>
                <a:off x="4023919" y="3766409"/>
                <a:ext cx="37783" cy="32357"/>
                <a:chOff x="4023919" y="3766409"/>
                <a:chExt cx="37783" cy="32357"/>
              </a:xfrm>
            </p:grpSpPr>
            <p:sp>
              <p:nvSpPr>
                <p:cNvPr id="4392" name="Google Shape;4392;p71"/>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1"/>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4" name="Google Shape;4394;p71"/>
              <p:cNvGrpSpPr/>
              <p:nvPr/>
            </p:nvGrpSpPr>
            <p:grpSpPr>
              <a:xfrm>
                <a:off x="3973882" y="3779449"/>
                <a:ext cx="37776" cy="32357"/>
                <a:chOff x="3973882" y="3779449"/>
                <a:chExt cx="37776" cy="32357"/>
              </a:xfrm>
            </p:grpSpPr>
            <p:sp>
              <p:nvSpPr>
                <p:cNvPr id="4395" name="Google Shape;4395;p71"/>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1"/>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7" name="Google Shape;4397;p71"/>
              <p:cNvGrpSpPr/>
              <p:nvPr/>
            </p:nvGrpSpPr>
            <p:grpSpPr>
              <a:xfrm>
                <a:off x="4073398" y="3838028"/>
                <a:ext cx="37776" cy="32380"/>
                <a:chOff x="4073398" y="3838028"/>
                <a:chExt cx="37776" cy="32380"/>
              </a:xfrm>
            </p:grpSpPr>
            <p:sp>
              <p:nvSpPr>
                <p:cNvPr id="4398" name="Google Shape;4398;p71"/>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1"/>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0" name="Google Shape;4400;p71"/>
              <p:cNvGrpSpPr/>
              <p:nvPr/>
            </p:nvGrpSpPr>
            <p:grpSpPr>
              <a:xfrm>
                <a:off x="4342672" y="4144496"/>
                <a:ext cx="37752" cy="32364"/>
                <a:chOff x="4342672" y="4144496"/>
                <a:chExt cx="37752" cy="32364"/>
              </a:xfrm>
            </p:grpSpPr>
            <p:sp>
              <p:nvSpPr>
                <p:cNvPr id="4401" name="Google Shape;4401;p71"/>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1"/>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3" name="Google Shape;4403;p71"/>
              <p:cNvGrpSpPr/>
              <p:nvPr/>
            </p:nvGrpSpPr>
            <p:grpSpPr>
              <a:xfrm>
                <a:off x="4406386" y="4056872"/>
                <a:ext cx="37783" cy="32364"/>
                <a:chOff x="4406386" y="4056872"/>
                <a:chExt cx="37783" cy="32364"/>
              </a:xfrm>
            </p:grpSpPr>
            <p:sp>
              <p:nvSpPr>
                <p:cNvPr id="4404" name="Google Shape;4404;p71"/>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1"/>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6" name="Google Shape;4406;p71"/>
              <p:cNvGrpSpPr/>
              <p:nvPr/>
            </p:nvGrpSpPr>
            <p:grpSpPr>
              <a:xfrm>
                <a:off x="4284416" y="4245254"/>
                <a:ext cx="37783" cy="32357"/>
                <a:chOff x="4284416" y="4245254"/>
                <a:chExt cx="37783" cy="32357"/>
              </a:xfrm>
            </p:grpSpPr>
            <p:sp>
              <p:nvSpPr>
                <p:cNvPr id="4407" name="Google Shape;4407;p71"/>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1"/>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9" name="Google Shape;4409;p71"/>
              <p:cNvGrpSpPr/>
              <p:nvPr/>
            </p:nvGrpSpPr>
            <p:grpSpPr>
              <a:xfrm>
                <a:off x="4219057" y="4331258"/>
                <a:ext cx="37776" cy="32364"/>
                <a:chOff x="4219057" y="4331258"/>
                <a:chExt cx="37776" cy="32364"/>
              </a:xfrm>
            </p:grpSpPr>
            <p:sp>
              <p:nvSpPr>
                <p:cNvPr id="4410" name="Google Shape;4410;p71"/>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1"/>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2" name="Google Shape;4412;p71"/>
              <p:cNvGrpSpPr/>
              <p:nvPr/>
            </p:nvGrpSpPr>
            <p:grpSpPr>
              <a:xfrm>
                <a:off x="4204122" y="4141688"/>
                <a:ext cx="33497" cy="28699"/>
                <a:chOff x="4204122" y="4141688"/>
                <a:chExt cx="33497" cy="28699"/>
              </a:xfrm>
            </p:grpSpPr>
            <p:sp>
              <p:nvSpPr>
                <p:cNvPr id="4413" name="Google Shape;4413;p71"/>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1"/>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71"/>
              <p:cNvGrpSpPr/>
              <p:nvPr/>
            </p:nvGrpSpPr>
            <p:grpSpPr>
              <a:xfrm>
                <a:off x="4301546" y="4003869"/>
                <a:ext cx="38916" cy="33324"/>
                <a:chOff x="4301546" y="4003869"/>
                <a:chExt cx="38916" cy="33324"/>
              </a:xfrm>
            </p:grpSpPr>
            <p:sp>
              <p:nvSpPr>
                <p:cNvPr id="4416" name="Google Shape;4416;p71"/>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1"/>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71"/>
              <p:cNvGrpSpPr/>
              <p:nvPr/>
            </p:nvGrpSpPr>
            <p:grpSpPr>
              <a:xfrm>
                <a:off x="4210681" y="3924669"/>
                <a:ext cx="36549" cy="31366"/>
                <a:chOff x="4210681" y="3924669"/>
                <a:chExt cx="36549" cy="31366"/>
              </a:xfrm>
            </p:grpSpPr>
            <p:sp>
              <p:nvSpPr>
                <p:cNvPr id="4419" name="Google Shape;4419;p71"/>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1"/>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1" name="Google Shape;4421;p71"/>
              <p:cNvGrpSpPr/>
              <p:nvPr/>
            </p:nvGrpSpPr>
            <p:grpSpPr>
              <a:xfrm>
                <a:off x="3987771" y="3628874"/>
                <a:ext cx="31499" cy="26993"/>
                <a:chOff x="3987771" y="3628874"/>
                <a:chExt cx="31499" cy="26993"/>
              </a:xfrm>
            </p:grpSpPr>
            <p:sp>
              <p:nvSpPr>
                <p:cNvPr id="4422" name="Google Shape;4422;p71"/>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1"/>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4" name="Google Shape;4424;p71"/>
              <p:cNvGrpSpPr/>
              <p:nvPr/>
            </p:nvGrpSpPr>
            <p:grpSpPr>
              <a:xfrm>
                <a:off x="4087382" y="3775674"/>
                <a:ext cx="31405" cy="26898"/>
                <a:chOff x="4087382" y="3775674"/>
                <a:chExt cx="31405" cy="26898"/>
              </a:xfrm>
            </p:grpSpPr>
            <p:sp>
              <p:nvSpPr>
                <p:cNvPr id="4425" name="Google Shape;4425;p71"/>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1"/>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71"/>
              <p:cNvGrpSpPr/>
              <p:nvPr/>
            </p:nvGrpSpPr>
            <p:grpSpPr>
              <a:xfrm>
                <a:off x="4118873" y="3856637"/>
                <a:ext cx="31405" cy="26906"/>
                <a:chOff x="4118873" y="3856637"/>
                <a:chExt cx="31405" cy="26906"/>
              </a:xfrm>
            </p:grpSpPr>
            <p:sp>
              <p:nvSpPr>
                <p:cNvPr id="4428" name="Google Shape;4428;p71"/>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1"/>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0" name="Google Shape;4430;p71"/>
              <p:cNvGrpSpPr/>
              <p:nvPr/>
            </p:nvGrpSpPr>
            <p:grpSpPr>
              <a:xfrm>
                <a:off x="4168541" y="3639523"/>
                <a:ext cx="31499" cy="26906"/>
                <a:chOff x="4168541" y="3639523"/>
                <a:chExt cx="31499" cy="26906"/>
              </a:xfrm>
            </p:grpSpPr>
            <p:sp>
              <p:nvSpPr>
                <p:cNvPr id="4431" name="Google Shape;4431;p71"/>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1"/>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3" name="Google Shape;4433;p71"/>
              <p:cNvGrpSpPr/>
              <p:nvPr/>
            </p:nvGrpSpPr>
            <p:grpSpPr>
              <a:xfrm>
                <a:off x="3965789" y="3393545"/>
                <a:ext cx="31405" cy="26945"/>
                <a:chOff x="3965789" y="3393545"/>
                <a:chExt cx="31405" cy="26945"/>
              </a:xfrm>
            </p:grpSpPr>
            <p:sp>
              <p:nvSpPr>
                <p:cNvPr id="4434" name="Google Shape;4434;p71"/>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1"/>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6" name="Google Shape;4436;p71"/>
              <p:cNvGrpSpPr/>
              <p:nvPr/>
            </p:nvGrpSpPr>
            <p:grpSpPr>
              <a:xfrm>
                <a:off x="3925166" y="3491008"/>
                <a:ext cx="31405" cy="27001"/>
                <a:chOff x="3925166" y="3491008"/>
                <a:chExt cx="31405" cy="27001"/>
              </a:xfrm>
            </p:grpSpPr>
            <p:sp>
              <p:nvSpPr>
                <p:cNvPr id="4437" name="Google Shape;4437;p71"/>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1"/>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71"/>
              <p:cNvGrpSpPr/>
              <p:nvPr/>
            </p:nvGrpSpPr>
            <p:grpSpPr>
              <a:xfrm>
                <a:off x="3682845" y="3340976"/>
                <a:ext cx="31397" cy="26898"/>
                <a:chOff x="3682845" y="3340976"/>
                <a:chExt cx="31397" cy="26898"/>
              </a:xfrm>
            </p:grpSpPr>
            <p:sp>
              <p:nvSpPr>
                <p:cNvPr id="4440" name="Google Shape;4440;p71"/>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1"/>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2" name="Google Shape;4442;p71"/>
              <p:cNvGrpSpPr/>
              <p:nvPr/>
            </p:nvGrpSpPr>
            <p:grpSpPr>
              <a:xfrm>
                <a:off x="3795393" y="3353725"/>
                <a:ext cx="31499" cy="26993"/>
                <a:chOff x="3795393" y="3353725"/>
                <a:chExt cx="31499" cy="26993"/>
              </a:xfrm>
            </p:grpSpPr>
            <p:sp>
              <p:nvSpPr>
                <p:cNvPr id="4443" name="Google Shape;4443;p71"/>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1"/>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71"/>
              <p:cNvGrpSpPr/>
              <p:nvPr/>
            </p:nvGrpSpPr>
            <p:grpSpPr>
              <a:xfrm>
                <a:off x="4176909" y="4363221"/>
                <a:ext cx="38924" cy="33316"/>
                <a:chOff x="4176909" y="4363221"/>
                <a:chExt cx="38924" cy="33316"/>
              </a:xfrm>
            </p:grpSpPr>
            <p:sp>
              <p:nvSpPr>
                <p:cNvPr id="4446" name="Google Shape;4446;p71"/>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1"/>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71"/>
              <p:cNvGrpSpPr/>
              <p:nvPr/>
            </p:nvGrpSpPr>
            <p:grpSpPr>
              <a:xfrm>
                <a:off x="4226191" y="4007660"/>
                <a:ext cx="33560" cy="28770"/>
                <a:chOff x="4226191" y="4007660"/>
                <a:chExt cx="33560" cy="28770"/>
              </a:xfrm>
            </p:grpSpPr>
            <p:sp>
              <p:nvSpPr>
                <p:cNvPr id="4449" name="Google Shape;4449;p71"/>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1"/>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71"/>
              <p:cNvGrpSpPr/>
              <p:nvPr/>
            </p:nvGrpSpPr>
            <p:grpSpPr>
              <a:xfrm>
                <a:off x="3597785" y="3377045"/>
                <a:ext cx="33591" cy="28699"/>
                <a:chOff x="3597785" y="3377045"/>
                <a:chExt cx="33591" cy="28699"/>
              </a:xfrm>
            </p:grpSpPr>
            <p:sp>
              <p:nvSpPr>
                <p:cNvPr id="4452" name="Google Shape;4452;p71"/>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1"/>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71"/>
              <p:cNvGrpSpPr/>
              <p:nvPr/>
            </p:nvGrpSpPr>
            <p:grpSpPr>
              <a:xfrm>
                <a:off x="3887870" y="3669796"/>
                <a:ext cx="33591" cy="28692"/>
                <a:chOff x="3887870" y="3669796"/>
                <a:chExt cx="33591" cy="28692"/>
              </a:xfrm>
            </p:grpSpPr>
            <p:sp>
              <p:nvSpPr>
                <p:cNvPr id="4455" name="Google Shape;4455;p71"/>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1"/>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7" name="Google Shape;4457;p71"/>
              <p:cNvGrpSpPr/>
              <p:nvPr/>
            </p:nvGrpSpPr>
            <p:grpSpPr>
              <a:xfrm>
                <a:off x="3818320" y="3481625"/>
                <a:ext cx="33497" cy="28770"/>
                <a:chOff x="3818320" y="3481625"/>
                <a:chExt cx="33497" cy="28770"/>
              </a:xfrm>
            </p:grpSpPr>
            <p:sp>
              <p:nvSpPr>
                <p:cNvPr id="4458" name="Google Shape;4458;p71"/>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1"/>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0" name="Google Shape;4460;p71"/>
              <p:cNvGrpSpPr/>
              <p:nvPr/>
            </p:nvGrpSpPr>
            <p:grpSpPr>
              <a:xfrm>
                <a:off x="4278139" y="4120948"/>
                <a:ext cx="37492" cy="32129"/>
                <a:chOff x="4278139" y="4120948"/>
                <a:chExt cx="37492" cy="32129"/>
              </a:xfrm>
            </p:grpSpPr>
            <p:sp>
              <p:nvSpPr>
                <p:cNvPr id="4461" name="Google Shape;4461;p71"/>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1"/>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3" name="Google Shape;4463;p71"/>
              <p:cNvGrpSpPr/>
              <p:nvPr/>
            </p:nvGrpSpPr>
            <p:grpSpPr>
              <a:xfrm>
                <a:off x="4419898" y="3977388"/>
                <a:ext cx="33497" cy="28692"/>
                <a:chOff x="4419898" y="3977388"/>
                <a:chExt cx="33497" cy="28692"/>
              </a:xfrm>
            </p:grpSpPr>
            <p:sp>
              <p:nvSpPr>
                <p:cNvPr id="4464" name="Google Shape;4464;p71"/>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1"/>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6" name="Google Shape;4466;p71"/>
              <p:cNvGrpSpPr/>
              <p:nvPr/>
            </p:nvGrpSpPr>
            <p:grpSpPr>
              <a:xfrm>
                <a:off x="4158930" y="4034684"/>
                <a:ext cx="33497" cy="28762"/>
                <a:chOff x="4158930" y="4034684"/>
                <a:chExt cx="33497" cy="28762"/>
              </a:xfrm>
            </p:grpSpPr>
            <p:sp>
              <p:nvSpPr>
                <p:cNvPr id="4467" name="Google Shape;4467;p71"/>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1"/>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71"/>
              <p:cNvGrpSpPr/>
              <p:nvPr/>
            </p:nvGrpSpPr>
            <p:grpSpPr>
              <a:xfrm>
                <a:off x="4134949" y="3957049"/>
                <a:ext cx="33497" cy="28770"/>
                <a:chOff x="4134949" y="3957049"/>
                <a:chExt cx="33497" cy="28770"/>
              </a:xfrm>
            </p:grpSpPr>
            <p:sp>
              <p:nvSpPr>
                <p:cNvPr id="4470" name="Google Shape;4470;p71"/>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1"/>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71"/>
              <p:cNvGrpSpPr/>
              <p:nvPr/>
            </p:nvGrpSpPr>
            <p:grpSpPr>
              <a:xfrm>
                <a:off x="4193653" y="4184403"/>
                <a:ext cx="43580" cy="37264"/>
                <a:chOff x="4193653" y="4184403"/>
                <a:chExt cx="43580" cy="37264"/>
              </a:xfrm>
            </p:grpSpPr>
            <p:sp>
              <p:nvSpPr>
                <p:cNvPr id="4473" name="Google Shape;4473;p71"/>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1"/>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5" name="Google Shape;4475;p71"/>
              <p:cNvGrpSpPr/>
              <p:nvPr/>
            </p:nvGrpSpPr>
            <p:grpSpPr>
              <a:xfrm>
                <a:off x="4343600" y="3943844"/>
                <a:ext cx="43580" cy="37312"/>
                <a:chOff x="4343600" y="3943844"/>
                <a:chExt cx="43580" cy="37312"/>
              </a:xfrm>
            </p:grpSpPr>
            <p:sp>
              <p:nvSpPr>
                <p:cNvPr id="4476" name="Google Shape;4476;p71"/>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1"/>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8" name="Google Shape;4478;p71"/>
              <p:cNvGrpSpPr/>
              <p:nvPr/>
            </p:nvGrpSpPr>
            <p:grpSpPr>
              <a:xfrm>
                <a:off x="4172339" y="3381693"/>
                <a:ext cx="31499" cy="27001"/>
                <a:chOff x="4172339" y="3381693"/>
                <a:chExt cx="31499" cy="27001"/>
              </a:xfrm>
            </p:grpSpPr>
            <p:sp>
              <p:nvSpPr>
                <p:cNvPr id="4479" name="Google Shape;4479;p71"/>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1"/>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4" name="Shape 4484"/>
        <p:cNvGrpSpPr/>
        <p:nvPr/>
      </p:nvGrpSpPr>
      <p:grpSpPr>
        <a:xfrm>
          <a:off x="0" y="0"/>
          <a:ext cx="0" cy="0"/>
          <a:chOff x="0" y="0"/>
          <a:chExt cx="0" cy="0"/>
        </a:xfrm>
      </p:grpSpPr>
      <p:grpSp>
        <p:nvGrpSpPr>
          <p:cNvPr id="4485" name="Google Shape;4485;p72"/>
          <p:cNvGrpSpPr/>
          <p:nvPr/>
        </p:nvGrpSpPr>
        <p:grpSpPr>
          <a:xfrm>
            <a:off x="729274" y="1175734"/>
            <a:ext cx="2507799" cy="206239"/>
            <a:chOff x="106648" y="895722"/>
            <a:chExt cx="4481413" cy="374300"/>
          </a:xfrm>
        </p:grpSpPr>
        <p:grpSp>
          <p:nvGrpSpPr>
            <p:cNvPr id="4486" name="Google Shape;4486;p72"/>
            <p:cNvGrpSpPr/>
            <p:nvPr/>
          </p:nvGrpSpPr>
          <p:grpSpPr>
            <a:xfrm>
              <a:off x="2233276" y="895722"/>
              <a:ext cx="1082667" cy="223591"/>
              <a:chOff x="4808316" y="2800065"/>
              <a:chExt cx="1999386" cy="412910"/>
            </a:xfrm>
          </p:grpSpPr>
          <p:sp>
            <p:nvSpPr>
              <p:cNvPr id="4487" name="Google Shape;4487;p7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8" name="Google Shape;4488;p72"/>
              <p:cNvGrpSpPr/>
              <p:nvPr/>
            </p:nvGrpSpPr>
            <p:grpSpPr>
              <a:xfrm>
                <a:off x="4808316" y="2800065"/>
                <a:ext cx="92400" cy="411825"/>
                <a:chOff x="845575" y="2563700"/>
                <a:chExt cx="92400" cy="411825"/>
              </a:xfrm>
            </p:grpSpPr>
            <p:cxnSp>
              <p:nvCxnSpPr>
                <p:cNvPr id="4489" name="Google Shape;4489;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490" name="Google Shape;4490;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1" name="Google Shape;4491;p72"/>
            <p:cNvGrpSpPr/>
            <p:nvPr/>
          </p:nvGrpSpPr>
          <p:grpSpPr>
            <a:xfrm>
              <a:off x="106648" y="895722"/>
              <a:ext cx="1088401" cy="223591"/>
              <a:chOff x="881025" y="2800065"/>
              <a:chExt cx="2009975" cy="412910"/>
            </a:xfrm>
          </p:grpSpPr>
          <p:sp>
            <p:nvSpPr>
              <p:cNvPr id="4492" name="Google Shape;4492;p7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3" name="Google Shape;4493;p72"/>
              <p:cNvGrpSpPr/>
              <p:nvPr/>
            </p:nvGrpSpPr>
            <p:grpSpPr>
              <a:xfrm>
                <a:off x="881025" y="2800065"/>
                <a:ext cx="92400" cy="411825"/>
                <a:chOff x="845575" y="2563700"/>
                <a:chExt cx="92400" cy="411825"/>
              </a:xfrm>
            </p:grpSpPr>
            <p:cxnSp>
              <p:nvCxnSpPr>
                <p:cNvPr id="4494" name="Google Shape;4494;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495" name="Google Shape;4495;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6" name="Google Shape;4496;p72"/>
            <p:cNvGrpSpPr/>
            <p:nvPr/>
          </p:nvGrpSpPr>
          <p:grpSpPr>
            <a:xfrm>
              <a:off x="1172346" y="1047018"/>
              <a:ext cx="1083151" cy="223003"/>
              <a:chOff x="2849073" y="3079467"/>
              <a:chExt cx="2000279" cy="411825"/>
            </a:xfrm>
          </p:grpSpPr>
          <p:sp>
            <p:nvSpPr>
              <p:cNvPr id="4497" name="Google Shape;4497;p7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8" name="Google Shape;4498;p72"/>
              <p:cNvGrpSpPr/>
              <p:nvPr/>
            </p:nvGrpSpPr>
            <p:grpSpPr>
              <a:xfrm rot="10800000">
                <a:off x="2849073" y="3079467"/>
                <a:ext cx="92400" cy="411825"/>
                <a:chOff x="2070100" y="2563700"/>
                <a:chExt cx="92400" cy="411825"/>
              </a:xfrm>
            </p:grpSpPr>
            <p:cxnSp>
              <p:nvCxnSpPr>
                <p:cNvPr id="4499" name="Google Shape;4499;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00" name="Google Shape;4500;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1" name="Google Shape;4501;p72"/>
            <p:cNvGrpSpPr/>
            <p:nvPr/>
          </p:nvGrpSpPr>
          <p:grpSpPr>
            <a:xfrm>
              <a:off x="3290132" y="1047018"/>
              <a:ext cx="1297929" cy="223003"/>
              <a:chOff x="6760035" y="3079467"/>
              <a:chExt cx="2396914" cy="411825"/>
            </a:xfrm>
          </p:grpSpPr>
          <p:sp>
            <p:nvSpPr>
              <p:cNvPr id="4502" name="Google Shape;4502;p7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3" name="Google Shape;4503;p72"/>
              <p:cNvGrpSpPr/>
              <p:nvPr/>
            </p:nvGrpSpPr>
            <p:grpSpPr>
              <a:xfrm rot="10800000">
                <a:off x="6760035" y="3079467"/>
                <a:ext cx="92400" cy="411825"/>
                <a:chOff x="2070100" y="2563700"/>
                <a:chExt cx="92400" cy="411825"/>
              </a:xfrm>
            </p:grpSpPr>
            <p:cxnSp>
              <p:nvCxnSpPr>
                <p:cNvPr id="4504" name="Google Shape;4504;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05" name="Google Shape;4505;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06" name="Google Shape;4506;p72"/>
          <p:cNvGrpSpPr/>
          <p:nvPr/>
        </p:nvGrpSpPr>
        <p:grpSpPr>
          <a:xfrm>
            <a:off x="2147036" y="3575105"/>
            <a:ext cx="1086701" cy="799429"/>
            <a:chOff x="2183288" y="3555572"/>
            <a:chExt cx="1136241" cy="835873"/>
          </a:xfrm>
        </p:grpSpPr>
        <p:sp>
          <p:nvSpPr>
            <p:cNvPr id="4507" name="Google Shape;4507;p7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8" name="Google Shape;4508;p72"/>
            <p:cNvGrpSpPr/>
            <p:nvPr/>
          </p:nvGrpSpPr>
          <p:grpSpPr>
            <a:xfrm>
              <a:off x="2205895" y="3637269"/>
              <a:ext cx="1089848" cy="724993"/>
              <a:chOff x="2205895" y="3637269"/>
              <a:chExt cx="1089848" cy="724993"/>
            </a:xfrm>
          </p:grpSpPr>
          <p:sp>
            <p:nvSpPr>
              <p:cNvPr id="4509" name="Google Shape;4509;p7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5" name="Google Shape;4515;p7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16" name="Google Shape;4516;p7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517" name="Google Shape;4517;p72"/>
            <p:cNvGrpSpPr/>
            <p:nvPr/>
          </p:nvGrpSpPr>
          <p:grpSpPr>
            <a:xfrm>
              <a:off x="3173850" y="3779426"/>
              <a:ext cx="145679" cy="70048"/>
              <a:chOff x="3173850" y="3779426"/>
              <a:chExt cx="145679" cy="70048"/>
            </a:xfrm>
          </p:grpSpPr>
          <p:cxnSp>
            <p:nvCxnSpPr>
              <p:cNvPr id="4518" name="Google Shape;4518;p7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519" name="Google Shape;4519;p7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0" name="Google Shape;4520;p72"/>
            <p:cNvGrpSpPr/>
            <p:nvPr/>
          </p:nvGrpSpPr>
          <p:grpSpPr>
            <a:xfrm>
              <a:off x="2183288" y="4139483"/>
              <a:ext cx="145133" cy="70048"/>
              <a:chOff x="2183288" y="4139483"/>
              <a:chExt cx="145133" cy="70048"/>
            </a:xfrm>
          </p:grpSpPr>
          <p:cxnSp>
            <p:nvCxnSpPr>
              <p:cNvPr id="4521" name="Google Shape;4521;p7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522" name="Google Shape;4522;p7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3" name="Google Shape;4523;p7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24" name="Google Shape;4524;p7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525" name="Google Shape;4525;p72"/>
            <p:cNvGrpSpPr/>
            <p:nvPr/>
          </p:nvGrpSpPr>
          <p:grpSpPr>
            <a:xfrm>
              <a:off x="2943836" y="4268886"/>
              <a:ext cx="60717" cy="122559"/>
              <a:chOff x="2943836" y="4268886"/>
              <a:chExt cx="60717" cy="122559"/>
            </a:xfrm>
          </p:grpSpPr>
          <p:sp>
            <p:nvSpPr>
              <p:cNvPr id="4526" name="Google Shape;4526;p7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27" name="Google Shape;4527;p7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528" name="Google Shape;4528;p72"/>
          <p:cNvGrpSpPr/>
          <p:nvPr/>
        </p:nvGrpSpPr>
        <p:grpSpPr>
          <a:xfrm>
            <a:off x="3409981" y="1496104"/>
            <a:ext cx="1675870" cy="758251"/>
            <a:chOff x="3530532" y="1496185"/>
            <a:chExt cx="1562000" cy="706730"/>
          </a:xfrm>
        </p:grpSpPr>
        <p:cxnSp>
          <p:nvCxnSpPr>
            <p:cNvPr id="4529" name="Google Shape;4529;p7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530" name="Google Shape;4530;p72"/>
            <p:cNvGrpSpPr/>
            <p:nvPr/>
          </p:nvGrpSpPr>
          <p:grpSpPr>
            <a:xfrm>
              <a:off x="3530532" y="1496185"/>
              <a:ext cx="323430" cy="463587"/>
              <a:chOff x="3530532" y="1496185"/>
              <a:chExt cx="323430" cy="463587"/>
            </a:xfrm>
          </p:grpSpPr>
          <p:grpSp>
            <p:nvGrpSpPr>
              <p:cNvPr id="4531" name="Google Shape;4531;p72"/>
              <p:cNvGrpSpPr/>
              <p:nvPr/>
            </p:nvGrpSpPr>
            <p:grpSpPr>
              <a:xfrm>
                <a:off x="3567462" y="1496185"/>
                <a:ext cx="286500" cy="361376"/>
                <a:chOff x="3567462" y="1496185"/>
                <a:chExt cx="286500" cy="361376"/>
              </a:xfrm>
            </p:grpSpPr>
            <p:cxnSp>
              <p:nvCxnSpPr>
                <p:cNvPr id="4532" name="Google Shape;4532;p7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533" name="Google Shape;4533;p7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4" name="Google Shape;4534;p7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5" name="Google Shape;4535;p72"/>
            <p:cNvGrpSpPr/>
            <p:nvPr/>
          </p:nvGrpSpPr>
          <p:grpSpPr>
            <a:xfrm>
              <a:off x="3891569" y="1779209"/>
              <a:ext cx="323945" cy="423706"/>
              <a:chOff x="3891569" y="1779209"/>
              <a:chExt cx="323945" cy="423706"/>
            </a:xfrm>
          </p:grpSpPr>
          <p:grpSp>
            <p:nvGrpSpPr>
              <p:cNvPr id="4536" name="Google Shape;4536;p72"/>
              <p:cNvGrpSpPr/>
              <p:nvPr/>
            </p:nvGrpSpPr>
            <p:grpSpPr>
              <a:xfrm>
                <a:off x="3929014" y="1881638"/>
                <a:ext cx="286500" cy="321278"/>
                <a:chOff x="3929014" y="1881638"/>
                <a:chExt cx="286500" cy="321278"/>
              </a:xfrm>
            </p:grpSpPr>
            <p:cxnSp>
              <p:nvCxnSpPr>
                <p:cNvPr id="4537" name="Google Shape;4537;p7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538" name="Google Shape;4538;p7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9" name="Google Shape;4539;p7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72"/>
            <p:cNvGrpSpPr/>
            <p:nvPr/>
          </p:nvGrpSpPr>
          <p:grpSpPr>
            <a:xfrm>
              <a:off x="4252606" y="1496185"/>
              <a:ext cx="324721" cy="463587"/>
              <a:chOff x="4252606" y="1496185"/>
              <a:chExt cx="324721" cy="463587"/>
            </a:xfrm>
          </p:grpSpPr>
          <p:grpSp>
            <p:nvGrpSpPr>
              <p:cNvPr id="4541" name="Google Shape;4541;p72"/>
              <p:cNvGrpSpPr/>
              <p:nvPr/>
            </p:nvGrpSpPr>
            <p:grpSpPr>
              <a:xfrm>
                <a:off x="4290828" y="1496185"/>
                <a:ext cx="286500" cy="361376"/>
                <a:chOff x="4290828" y="1496185"/>
                <a:chExt cx="286500" cy="361376"/>
              </a:xfrm>
            </p:grpSpPr>
            <p:cxnSp>
              <p:nvCxnSpPr>
                <p:cNvPr id="4542" name="Google Shape;4542;p7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543" name="Google Shape;4543;p7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4" name="Google Shape;4544;p7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5" name="Google Shape;4545;p72"/>
            <p:cNvGrpSpPr/>
            <p:nvPr/>
          </p:nvGrpSpPr>
          <p:grpSpPr>
            <a:xfrm>
              <a:off x="4613643" y="1763716"/>
              <a:ext cx="325308" cy="439200"/>
              <a:chOff x="4613643" y="1763716"/>
              <a:chExt cx="325308" cy="439200"/>
            </a:xfrm>
          </p:grpSpPr>
          <p:grpSp>
            <p:nvGrpSpPr>
              <p:cNvPr id="4546" name="Google Shape;4546;p72"/>
              <p:cNvGrpSpPr/>
              <p:nvPr/>
            </p:nvGrpSpPr>
            <p:grpSpPr>
              <a:xfrm>
                <a:off x="4652451" y="1879538"/>
                <a:ext cx="286500" cy="323378"/>
                <a:chOff x="4652451" y="1879538"/>
                <a:chExt cx="286500" cy="323378"/>
              </a:xfrm>
            </p:grpSpPr>
            <p:cxnSp>
              <p:nvCxnSpPr>
                <p:cNvPr id="4547" name="Google Shape;4547;p7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548" name="Google Shape;4548;p7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9" name="Google Shape;4549;p7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0" name="Google Shape;4550;p72"/>
          <p:cNvGrpSpPr/>
          <p:nvPr/>
        </p:nvGrpSpPr>
        <p:grpSpPr>
          <a:xfrm>
            <a:off x="3421841" y="2349730"/>
            <a:ext cx="1652173" cy="391517"/>
            <a:chOff x="3512551" y="2358270"/>
            <a:chExt cx="1597383" cy="378533"/>
          </a:xfrm>
        </p:grpSpPr>
        <p:cxnSp>
          <p:nvCxnSpPr>
            <p:cNvPr id="4551" name="Google Shape;4551;p72"/>
            <p:cNvCxnSpPr>
              <a:stCxn id="4552" idx="6"/>
              <a:endCxn id="455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554" name="Google Shape;4554;p72"/>
            <p:cNvGrpSpPr/>
            <p:nvPr/>
          </p:nvGrpSpPr>
          <p:grpSpPr>
            <a:xfrm>
              <a:off x="3512551" y="2358270"/>
              <a:ext cx="225647" cy="307714"/>
              <a:chOff x="2182679" y="2004714"/>
              <a:chExt cx="792300" cy="1080458"/>
            </a:xfrm>
          </p:grpSpPr>
          <p:cxnSp>
            <p:nvCxnSpPr>
              <p:cNvPr id="4555" name="Google Shape;4555;p72"/>
              <p:cNvCxnSpPr>
                <a:stCxn id="455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552" name="Google Shape;4552;p7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72"/>
            <p:cNvGrpSpPr/>
            <p:nvPr/>
          </p:nvGrpSpPr>
          <p:grpSpPr>
            <a:xfrm>
              <a:off x="3969644" y="2440153"/>
              <a:ext cx="225853" cy="296651"/>
              <a:chOff x="3775710" y="1729289"/>
              <a:chExt cx="136500" cy="179289"/>
            </a:xfrm>
          </p:grpSpPr>
          <p:cxnSp>
            <p:nvCxnSpPr>
              <p:cNvPr id="4558" name="Google Shape;4558;p7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559" name="Google Shape;4559;p7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1" name="Google Shape;4561;p72"/>
            <p:cNvGrpSpPr/>
            <p:nvPr/>
          </p:nvGrpSpPr>
          <p:grpSpPr>
            <a:xfrm>
              <a:off x="4427051" y="2358270"/>
              <a:ext cx="225647" cy="307714"/>
              <a:chOff x="5393704" y="2004714"/>
              <a:chExt cx="792300" cy="1080458"/>
            </a:xfrm>
          </p:grpSpPr>
          <p:cxnSp>
            <p:nvCxnSpPr>
              <p:cNvPr id="4562" name="Google Shape;4562;p72"/>
              <p:cNvCxnSpPr>
                <a:stCxn id="456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564" name="Google Shape;4564;p7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5" name="Google Shape;4565;p72"/>
            <p:cNvGrpSpPr/>
            <p:nvPr/>
          </p:nvGrpSpPr>
          <p:grpSpPr>
            <a:xfrm>
              <a:off x="4884287" y="2440252"/>
              <a:ext cx="225647" cy="296532"/>
              <a:chOff x="6999166" y="2292572"/>
              <a:chExt cx="792300" cy="1041192"/>
            </a:xfrm>
          </p:grpSpPr>
          <p:cxnSp>
            <p:nvCxnSpPr>
              <p:cNvPr id="4566" name="Google Shape;4566;p7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553" name="Google Shape;4553;p7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8" name="Google Shape;4568;p72"/>
          <p:cNvGrpSpPr/>
          <p:nvPr/>
        </p:nvGrpSpPr>
        <p:grpSpPr>
          <a:xfrm>
            <a:off x="6842649" y="1185930"/>
            <a:ext cx="1581844" cy="732818"/>
            <a:chOff x="634175" y="2986275"/>
            <a:chExt cx="3147949" cy="1458344"/>
          </a:xfrm>
        </p:grpSpPr>
        <p:cxnSp>
          <p:nvCxnSpPr>
            <p:cNvPr id="4569" name="Google Shape;4569;p72"/>
            <p:cNvCxnSpPr>
              <a:stCxn id="4570" idx="4"/>
              <a:endCxn id="457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572" name="Google Shape;4572;p72"/>
            <p:cNvCxnSpPr>
              <a:stCxn id="4571" idx="0"/>
              <a:endCxn id="457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574" name="Google Shape;4574;p72"/>
            <p:cNvCxnSpPr>
              <a:stCxn id="4573" idx="4"/>
              <a:endCxn id="457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576" name="Google Shape;4576;p72"/>
            <p:cNvCxnSpPr>
              <a:stCxn id="4575" idx="0"/>
              <a:endCxn id="457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577" name="Google Shape;4577;p7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73" name="Google Shape;4573;p7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70" name="Google Shape;4570;p7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75" name="Google Shape;4575;p7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71" name="Google Shape;4571;p7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578" name="Google Shape;4578;p72"/>
          <p:cNvGrpSpPr/>
          <p:nvPr/>
        </p:nvGrpSpPr>
        <p:grpSpPr>
          <a:xfrm>
            <a:off x="3410364" y="2880240"/>
            <a:ext cx="1675128" cy="313674"/>
            <a:chOff x="998425" y="1182125"/>
            <a:chExt cx="1065400" cy="199500"/>
          </a:xfrm>
        </p:grpSpPr>
        <p:sp>
          <p:nvSpPr>
            <p:cNvPr id="4579" name="Google Shape;4579;p7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4" name="Google Shape;4584;p72"/>
          <p:cNvGrpSpPr/>
          <p:nvPr/>
        </p:nvGrpSpPr>
        <p:grpSpPr>
          <a:xfrm>
            <a:off x="3410363" y="3836206"/>
            <a:ext cx="1675129" cy="525345"/>
            <a:chOff x="5194708" y="3484366"/>
            <a:chExt cx="3148148" cy="987304"/>
          </a:xfrm>
        </p:grpSpPr>
        <p:grpSp>
          <p:nvGrpSpPr>
            <p:cNvPr id="4585" name="Google Shape;4585;p72"/>
            <p:cNvGrpSpPr/>
            <p:nvPr/>
          </p:nvGrpSpPr>
          <p:grpSpPr>
            <a:xfrm>
              <a:off x="7531521" y="3484366"/>
              <a:ext cx="811335" cy="987304"/>
              <a:chOff x="3379425" y="1617275"/>
              <a:chExt cx="1090650" cy="1327200"/>
            </a:xfrm>
          </p:grpSpPr>
          <p:sp>
            <p:nvSpPr>
              <p:cNvPr id="4586" name="Google Shape;4586;p7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9" name="Google Shape;4589;p72"/>
            <p:cNvGrpSpPr/>
            <p:nvPr/>
          </p:nvGrpSpPr>
          <p:grpSpPr>
            <a:xfrm>
              <a:off x="6752546" y="3484366"/>
              <a:ext cx="811428" cy="987304"/>
              <a:chOff x="2332275" y="1617275"/>
              <a:chExt cx="1090775" cy="1327200"/>
            </a:xfrm>
          </p:grpSpPr>
          <p:sp>
            <p:nvSpPr>
              <p:cNvPr id="4590" name="Google Shape;4590;p7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3" name="Google Shape;4593;p72"/>
            <p:cNvGrpSpPr/>
            <p:nvPr/>
          </p:nvGrpSpPr>
          <p:grpSpPr>
            <a:xfrm>
              <a:off x="5973664" y="3484366"/>
              <a:ext cx="811335" cy="987304"/>
              <a:chOff x="1285250" y="1617275"/>
              <a:chExt cx="1090650" cy="1327200"/>
            </a:xfrm>
          </p:grpSpPr>
          <p:sp>
            <p:nvSpPr>
              <p:cNvPr id="4594" name="Google Shape;4594;p7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72"/>
            <p:cNvGrpSpPr/>
            <p:nvPr/>
          </p:nvGrpSpPr>
          <p:grpSpPr>
            <a:xfrm>
              <a:off x="5194708" y="3484366"/>
              <a:ext cx="811409" cy="987304"/>
              <a:chOff x="238125" y="1617275"/>
              <a:chExt cx="1090750" cy="1327200"/>
            </a:xfrm>
          </p:grpSpPr>
          <p:sp>
            <p:nvSpPr>
              <p:cNvPr id="4598" name="Google Shape;4598;p7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01" name="Google Shape;4601;p72"/>
          <p:cNvGrpSpPr/>
          <p:nvPr/>
        </p:nvGrpSpPr>
        <p:grpSpPr>
          <a:xfrm>
            <a:off x="6844048" y="2482095"/>
            <a:ext cx="1579046" cy="522230"/>
            <a:chOff x="6853641" y="2534077"/>
            <a:chExt cx="1515545" cy="501229"/>
          </a:xfrm>
        </p:grpSpPr>
        <p:grpSp>
          <p:nvGrpSpPr>
            <p:cNvPr id="4602" name="Google Shape;4602;p72"/>
            <p:cNvGrpSpPr/>
            <p:nvPr/>
          </p:nvGrpSpPr>
          <p:grpSpPr>
            <a:xfrm>
              <a:off x="6853641" y="2618923"/>
              <a:ext cx="1515545" cy="324556"/>
              <a:chOff x="6853641" y="2618923"/>
              <a:chExt cx="1515545" cy="324556"/>
            </a:xfrm>
          </p:grpSpPr>
          <p:sp>
            <p:nvSpPr>
              <p:cNvPr id="4603" name="Google Shape;4603;p7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8" name="Google Shape;4608;p7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3" name="Google Shape;4613;p72"/>
          <p:cNvGrpSpPr/>
          <p:nvPr/>
        </p:nvGrpSpPr>
        <p:grpSpPr>
          <a:xfrm>
            <a:off x="3438940" y="3357136"/>
            <a:ext cx="1617976" cy="346616"/>
            <a:chOff x="1808063" y="4294338"/>
            <a:chExt cx="3370782" cy="721817"/>
          </a:xfrm>
        </p:grpSpPr>
        <p:sp>
          <p:nvSpPr>
            <p:cNvPr id="4614" name="Google Shape;4614;p7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4" name="Google Shape;4624;p72"/>
          <p:cNvGrpSpPr/>
          <p:nvPr/>
        </p:nvGrpSpPr>
        <p:grpSpPr>
          <a:xfrm>
            <a:off x="5264936" y="4023886"/>
            <a:ext cx="1417067" cy="350605"/>
            <a:chOff x="4234950" y="2101012"/>
            <a:chExt cx="4219974" cy="1044090"/>
          </a:xfrm>
        </p:grpSpPr>
        <p:sp>
          <p:nvSpPr>
            <p:cNvPr id="4625" name="Google Shape;4625;p7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72"/>
          <p:cNvGrpSpPr/>
          <p:nvPr/>
        </p:nvGrpSpPr>
        <p:grpSpPr>
          <a:xfrm>
            <a:off x="6840408" y="2014643"/>
            <a:ext cx="1586327" cy="371557"/>
            <a:chOff x="1247650" y="2075423"/>
            <a:chExt cx="6648477" cy="1557238"/>
          </a:xfrm>
        </p:grpSpPr>
        <p:sp>
          <p:nvSpPr>
            <p:cNvPr id="4642" name="Google Shape;4642;p7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8" name="Google Shape;4648;p72"/>
          <p:cNvGrpSpPr/>
          <p:nvPr/>
        </p:nvGrpSpPr>
        <p:grpSpPr>
          <a:xfrm>
            <a:off x="5271678" y="1167833"/>
            <a:ext cx="1415601" cy="1648533"/>
            <a:chOff x="1839112" y="2209163"/>
            <a:chExt cx="1918159" cy="2233784"/>
          </a:xfrm>
        </p:grpSpPr>
        <p:sp>
          <p:nvSpPr>
            <p:cNvPr id="4649" name="Google Shape;4649;p7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52" name="Google Shape;4652;p72"/>
            <p:cNvCxnSpPr>
              <a:stCxn id="4649" idx="6"/>
              <a:endCxn id="465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653" name="Google Shape;4653;p72"/>
            <p:cNvCxnSpPr>
              <a:stCxn id="4650" idx="4"/>
              <a:endCxn id="465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655" name="Google Shape;4655;p72"/>
            <p:cNvCxnSpPr>
              <a:stCxn id="4654" idx="6"/>
              <a:endCxn id="465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656" name="Google Shape;4656;p72"/>
            <p:cNvCxnSpPr>
              <a:stCxn id="4651" idx="4"/>
              <a:endCxn id="465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654" name="Google Shape;4654;p7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59" name="Google Shape;4659;p72"/>
            <p:cNvCxnSpPr>
              <a:endCxn id="465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660" name="Google Shape;4660;p72"/>
          <p:cNvGrpSpPr/>
          <p:nvPr/>
        </p:nvGrpSpPr>
        <p:grpSpPr>
          <a:xfrm>
            <a:off x="3428944" y="1185917"/>
            <a:ext cx="1637968" cy="154942"/>
            <a:chOff x="238125" y="2506075"/>
            <a:chExt cx="7115411" cy="673075"/>
          </a:xfrm>
        </p:grpSpPr>
        <p:sp>
          <p:nvSpPr>
            <p:cNvPr id="4661" name="Google Shape;4661;p7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72"/>
          <p:cNvGrpSpPr/>
          <p:nvPr/>
        </p:nvGrpSpPr>
        <p:grpSpPr>
          <a:xfrm>
            <a:off x="1969680" y="1500635"/>
            <a:ext cx="1262932" cy="785408"/>
            <a:chOff x="548861" y="389676"/>
            <a:chExt cx="3843371" cy="2390163"/>
          </a:xfrm>
        </p:grpSpPr>
        <p:cxnSp>
          <p:nvCxnSpPr>
            <p:cNvPr id="4667" name="Google Shape;4667;p7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668" name="Google Shape;4668;p7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669" name="Google Shape;4669;p72"/>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670" name="Google Shape;4670;p7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671" name="Google Shape;4671;p7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672" name="Google Shape;4672;p7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73" name="Google Shape;4673;p72"/>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674" name="Google Shape;4674;p7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72"/>
          <p:cNvGrpSpPr/>
          <p:nvPr/>
        </p:nvGrpSpPr>
        <p:grpSpPr>
          <a:xfrm>
            <a:off x="757812" y="2607512"/>
            <a:ext cx="1412054" cy="633562"/>
            <a:chOff x="1187400" y="2529299"/>
            <a:chExt cx="6769193" cy="2241903"/>
          </a:xfrm>
        </p:grpSpPr>
        <p:sp>
          <p:nvSpPr>
            <p:cNvPr id="4681" name="Google Shape;4681;p7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682" name="Google Shape;4682;p7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83" name="Google Shape;4683;p7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84" name="Google Shape;4684;p7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85" name="Google Shape;4685;p7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86" name="Google Shape;4686;p7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87" name="Google Shape;4687;p7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688" name="Google Shape;4688;p72"/>
            <p:cNvCxnSpPr>
              <a:stCxn id="4681" idx="2"/>
              <a:endCxn id="468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89" name="Google Shape;4689;p72"/>
            <p:cNvCxnSpPr>
              <a:stCxn id="4683" idx="0"/>
              <a:endCxn id="468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90" name="Google Shape;4690;p72"/>
            <p:cNvCxnSpPr>
              <a:stCxn id="4683" idx="2"/>
              <a:endCxn id="468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91" name="Google Shape;4691;p72"/>
            <p:cNvCxnSpPr>
              <a:stCxn id="4684" idx="0"/>
              <a:endCxn id="468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92" name="Google Shape;4692;p72"/>
            <p:cNvCxnSpPr>
              <a:stCxn id="4682" idx="2"/>
              <a:endCxn id="468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93" name="Google Shape;4693;p72"/>
            <p:cNvCxnSpPr>
              <a:stCxn id="4686" idx="0"/>
              <a:endCxn id="468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694" name="Google Shape;4694;p72"/>
          <p:cNvGrpSpPr/>
          <p:nvPr/>
        </p:nvGrpSpPr>
        <p:grpSpPr>
          <a:xfrm>
            <a:off x="6844058" y="3100221"/>
            <a:ext cx="1579035" cy="540873"/>
            <a:chOff x="6895650" y="3126697"/>
            <a:chExt cx="1436662" cy="492105"/>
          </a:xfrm>
        </p:grpSpPr>
        <p:sp>
          <p:nvSpPr>
            <p:cNvPr id="4695" name="Google Shape;4695;p7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0" name="Google Shape;4700;p72"/>
            <p:cNvGrpSpPr/>
            <p:nvPr/>
          </p:nvGrpSpPr>
          <p:grpSpPr>
            <a:xfrm>
              <a:off x="6995957" y="3335810"/>
              <a:ext cx="1230393" cy="71754"/>
              <a:chOff x="6995957" y="3287964"/>
              <a:chExt cx="1230393" cy="71754"/>
            </a:xfrm>
          </p:grpSpPr>
          <p:sp>
            <p:nvSpPr>
              <p:cNvPr id="4701" name="Google Shape;4701;p7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6" name="Google Shape;4706;p72"/>
          <p:cNvGrpSpPr/>
          <p:nvPr/>
        </p:nvGrpSpPr>
        <p:grpSpPr>
          <a:xfrm>
            <a:off x="6842640" y="3736984"/>
            <a:ext cx="1581862" cy="650625"/>
            <a:chOff x="6777990" y="3710194"/>
            <a:chExt cx="1646915" cy="677382"/>
          </a:xfrm>
        </p:grpSpPr>
        <p:grpSp>
          <p:nvGrpSpPr>
            <p:cNvPr id="4707" name="Google Shape;4707;p72"/>
            <p:cNvGrpSpPr/>
            <p:nvPr/>
          </p:nvGrpSpPr>
          <p:grpSpPr>
            <a:xfrm>
              <a:off x="6777990" y="3874492"/>
              <a:ext cx="411129" cy="513083"/>
              <a:chOff x="6777990" y="3874492"/>
              <a:chExt cx="411129" cy="513083"/>
            </a:xfrm>
          </p:grpSpPr>
          <p:cxnSp>
            <p:nvCxnSpPr>
              <p:cNvPr id="4708" name="Google Shape;4708;p7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709" name="Google Shape;4709;p7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0" name="Google Shape;4710;p72"/>
            <p:cNvGrpSpPr/>
            <p:nvPr/>
          </p:nvGrpSpPr>
          <p:grpSpPr>
            <a:xfrm>
              <a:off x="7188425" y="3710194"/>
              <a:ext cx="411123" cy="520535"/>
              <a:chOff x="7188425" y="3710194"/>
              <a:chExt cx="411123" cy="520535"/>
            </a:xfrm>
          </p:grpSpPr>
          <p:cxnSp>
            <p:nvCxnSpPr>
              <p:cNvPr id="4711" name="Google Shape;4711;p7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712" name="Google Shape;4712;p7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3" name="Google Shape;4713;p72"/>
            <p:cNvGrpSpPr/>
            <p:nvPr/>
          </p:nvGrpSpPr>
          <p:grpSpPr>
            <a:xfrm>
              <a:off x="7603341" y="3874492"/>
              <a:ext cx="411474" cy="513083"/>
              <a:chOff x="7603341" y="3874492"/>
              <a:chExt cx="411474" cy="513083"/>
            </a:xfrm>
          </p:grpSpPr>
          <p:cxnSp>
            <p:nvCxnSpPr>
              <p:cNvPr id="4714" name="Google Shape;4714;p7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715" name="Google Shape;4715;p7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6" name="Google Shape;4716;p72"/>
            <p:cNvGrpSpPr/>
            <p:nvPr/>
          </p:nvGrpSpPr>
          <p:grpSpPr>
            <a:xfrm>
              <a:off x="8013776" y="3722847"/>
              <a:ext cx="411129" cy="507881"/>
              <a:chOff x="8013776" y="3722847"/>
              <a:chExt cx="411129" cy="507881"/>
            </a:xfrm>
          </p:grpSpPr>
          <p:cxnSp>
            <p:nvCxnSpPr>
              <p:cNvPr id="4717" name="Google Shape;4717;p7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718" name="Google Shape;4718;p7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9" name="Google Shape;4719;p72"/>
          <p:cNvGrpSpPr/>
          <p:nvPr/>
        </p:nvGrpSpPr>
        <p:grpSpPr>
          <a:xfrm>
            <a:off x="5262155" y="2909824"/>
            <a:ext cx="1421889" cy="1020603"/>
            <a:chOff x="5190863" y="2824811"/>
            <a:chExt cx="1544860" cy="1108869"/>
          </a:xfrm>
        </p:grpSpPr>
        <p:grpSp>
          <p:nvGrpSpPr>
            <p:cNvPr id="4720" name="Google Shape;4720;p72"/>
            <p:cNvGrpSpPr/>
            <p:nvPr/>
          </p:nvGrpSpPr>
          <p:grpSpPr>
            <a:xfrm>
              <a:off x="5938695" y="3176919"/>
              <a:ext cx="685761" cy="404739"/>
              <a:chOff x="5938695" y="3176919"/>
              <a:chExt cx="685761" cy="404739"/>
            </a:xfrm>
          </p:grpSpPr>
          <p:grpSp>
            <p:nvGrpSpPr>
              <p:cNvPr id="4721" name="Google Shape;4721;p72"/>
              <p:cNvGrpSpPr/>
              <p:nvPr/>
            </p:nvGrpSpPr>
            <p:grpSpPr>
              <a:xfrm>
                <a:off x="5938695" y="3176919"/>
                <a:ext cx="685761" cy="404739"/>
                <a:chOff x="5938695" y="3176919"/>
                <a:chExt cx="685761" cy="404739"/>
              </a:xfrm>
            </p:grpSpPr>
            <p:sp>
              <p:nvSpPr>
                <p:cNvPr id="4722" name="Google Shape;4722;p7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4" name="Google Shape;4724;p7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5" name="Google Shape;4725;p72"/>
            <p:cNvGrpSpPr/>
            <p:nvPr/>
          </p:nvGrpSpPr>
          <p:grpSpPr>
            <a:xfrm>
              <a:off x="5305233" y="3176835"/>
              <a:ext cx="685971" cy="404655"/>
              <a:chOff x="5305233" y="3176835"/>
              <a:chExt cx="685971" cy="404655"/>
            </a:xfrm>
          </p:grpSpPr>
          <p:grpSp>
            <p:nvGrpSpPr>
              <p:cNvPr id="4726" name="Google Shape;4726;p72"/>
              <p:cNvGrpSpPr/>
              <p:nvPr/>
            </p:nvGrpSpPr>
            <p:grpSpPr>
              <a:xfrm>
                <a:off x="5305233" y="3176835"/>
                <a:ext cx="685971" cy="404655"/>
                <a:chOff x="5305233" y="3176835"/>
                <a:chExt cx="685971" cy="404655"/>
              </a:xfrm>
            </p:grpSpPr>
            <p:sp>
              <p:nvSpPr>
                <p:cNvPr id="4727" name="Google Shape;4727;p7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9" name="Google Shape;4729;p7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0" name="Google Shape;4730;p7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1" name="Google Shape;4731;p72"/>
            <p:cNvGrpSpPr/>
            <p:nvPr/>
          </p:nvGrpSpPr>
          <p:grpSpPr>
            <a:xfrm>
              <a:off x="5657361" y="2824811"/>
              <a:ext cx="1078361" cy="404655"/>
              <a:chOff x="5657361" y="2824811"/>
              <a:chExt cx="1078361" cy="404655"/>
            </a:xfrm>
          </p:grpSpPr>
          <p:grpSp>
            <p:nvGrpSpPr>
              <p:cNvPr id="4732" name="Google Shape;4732;p72"/>
              <p:cNvGrpSpPr/>
              <p:nvPr/>
            </p:nvGrpSpPr>
            <p:grpSpPr>
              <a:xfrm>
                <a:off x="5657361" y="2824811"/>
                <a:ext cx="1078361" cy="404655"/>
                <a:chOff x="5657361" y="2824811"/>
                <a:chExt cx="1078361" cy="404655"/>
              </a:xfrm>
            </p:grpSpPr>
            <p:grpSp>
              <p:nvGrpSpPr>
                <p:cNvPr id="4733" name="Google Shape;4733;p72"/>
                <p:cNvGrpSpPr/>
                <p:nvPr/>
              </p:nvGrpSpPr>
              <p:grpSpPr>
                <a:xfrm>
                  <a:off x="5938485" y="2824811"/>
                  <a:ext cx="797237" cy="404655"/>
                  <a:chOff x="5938485" y="2824811"/>
                  <a:chExt cx="797237" cy="404655"/>
                </a:xfrm>
              </p:grpSpPr>
              <p:sp>
                <p:nvSpPr>
                  <p:cNvPr id="4734" name="Google Shape;4734;p7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6" name="Google Shape;4736;p7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7" name="Google Shape;4737;p7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72"/>
            <p:cNvGrpSpPr/>
            <p:nvPr/>
          </p:nvGrpSpPr>
          <p:grpSpPr>
            <a:xfrm>
              <a:off x="5190863" y="3528942"/>
              <a:ext cx="1078026" cy="404739"/>
              <a:chOff x="5190863" y="3528942"/>
              <a:chExt cx="1078026" cy="404739"/>
            </a:xfrm>
          </p:grpSpPr>
          <p:sp>
            <p:nvSpPr>
              <p:cNvPr id="4739" name="Google Shape;4739;p7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0" name="Google Shape;4740;p72"/>
              <p:cNvGrpSpPr/>
              <p:nvPr/>
            </p:nvGrpSpPr>
            <p:grpSpPr>
              <a:xfrm>
                <a:off x="5190863" y="3528942"/>
                <a:ext cx="1078026" cy="404739"/>
                <a:chOff x="5190863" y="3528942"/>
                <a:chExt cx="1078026" cy="404739"/>
              </a:xfrm>
            </p:grpSpPr>
            <p:sp>
              <p:nvSpPr>
                <p:cNvPr id="4741" name="Google Shape;4741;p7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43" name="Google Shape;4743;p72"/>
          <p:cNvGrpSpPr/>
          <p:nvPr/>
        </p:nvGrpSpPr>
        <p:grpSpPr>
          <a:xfrm>
            <a:off x="728162" y="1474292"/>
            <a:ext cx="1086719" cy="879487"/>
            <a:chOff x="803162" y="1474292"/>
            <a:chExt cx="1086719" cy="879487"/>
          </a:xfrm>
        </p:grpSpPr>
        <p:grpSp>
          <p:nvGrpSpPr>
            <p:cNvPr id="4744" name="Google Shape;4744;p72"/>
            <p:cNvGrpSpPr/>
            <p:nvPr/>
          </p:nvGrpSpPr>
          <p:grpSpPr>
            <a:xfrm>
              <a:off x="803162" y="1625948"/>
              <a:ext cx="445856" cy="576579"/>
              <a:chOff x="803162" y="1625948"/>
              <a:chExt cx="445856" cy="576579"/>
            </a:xfrm>
          </p:grpSpPr>
          <p:sp>
            <p:nvSpPr>
              <p:cNvPr id="4745" name="Google Shape;4745;p7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6" name="Google Shape;4746;p72"/>
              <p:cNvGrpSpPr/>
              <p:nvPr/>
            </p:nvGrpSpPr>
            <p:grpSpPr>
              <a:xfrm>
                <a:off x="1056023" y="1625948"/>
                <a:ext cx="192995" cy="576579"/>
                <a:chOff x="1056023" y="1625948"/>
                <a:chExt cx="192995" cy="576579"/>
              </a:xfrm>
            </p:grpSpPr>
            <p:sp>
              <p:nvSpPr>
                <p:cNvPr id="4747" name="Google Shape;4747;p7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2" name="Google Shape;4752;p72"/>
            <p:cNvGrpSpPr/>
            <p:nvPr/>
          </p:nvGrpSpPr>
          <p:grpSpPr>
            <a:xfrm>
              <a:off x="1371406" y="1474292"/>
              <a:ext cx="518475" cy="879487"/>
              <a:chOff x="1398231" y="1474292"/>
              <a:chExt cx="518475" cy="879487"/>
            </a:xfrm>
          </p:grpSpPr>
          <p:grpSp>
            <p:nvGrpSpPr>
              <p:cNvPr id="4753" name="Google Shape;4753;p72"/>
              <p:cNvGrpSpPr/>
              <p:nvPr/>
            </p:nvGrpSpPr>
            <p:grpSpPr>
              <a:xfrm>
                <a:off x="1398231" y="1474292"/>
                <a:ext cx="518475" cy="341643"/>
                <a:chOff x="1398231" y="1474292"/>
                <a:chExt cx="518475" cy="341643"/>
              </a:xfrm>
            </p:grpSpPr>
            <p:sp>
              <p:nvSpPr>
                <p:cNvPr id="4754" name="Google Shape;4754;p7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5" name="Google Shape;4755;p72"/>
                <p:cNvGrpSpPr/>
                <p:nvPr/>
              </p:nvGrpSpPr>
              <p:grpSpPr>
                <a:xfrm>
                  <a:off x="1616453" y="1474292"/>
                  <a:ext cx="300253" cy="341643"/>
                  <a:chOff x="1616453" y="1475379"/>
                  <a:chExt cx="300253" cy="341643"/>
                </a:xfrm>
              </p:grpSpPr>
              <p:sp>
                <p:nvSpPr>
                  <p:cNvPr id="4756" name="Google Shape;4756;p7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3" name="Google Shape;4763;p72"/>
                  <p:cNvGrpSpPr/>
                  <p:nvPr/>
                </p:nvGrpSpPr>
                <p:grpSpPr>
                  <a:xfrm>
                    <a:off x="1839639" y="1475379"/>
                    <a:ext cx="77067" cy="341643"/>
                    <a:chOff x="1839639" y="1475379"/>
                    <a:chExt cx="77067" cy="341643"/>
                  </a:xfrm>
                </p:grpSpPr>
                <p:sp>
                  <p:nvSpPr>
                    <p:cNvPr id="4764" name="Google Shape;4764;p7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66" name="Google Shape;4766;p72"/>
              <p:cNvGrpSpPr/>
              <p:nvPr/>
            </p:nvGrpSpPr>
            <p:grpSpPr>
              <a:xfrm>
                <a:off x="1398451" y="2012951"/>
                <a:ext cx="518255" cy="340828"/>
                <a:chOff x="1398451" y="2012951"/>
                <a:chExt cx="518255" cy="340828"/>
              </a:xfrm>
            </p:grpSpPr>
            <p:sp>
              <p:nvSpPr>
                <p:cNvPr id="4767" name="Google Shape;4767;p7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8" name="Google Shape;4768;p72"/>
                <p:cNvGrpSpPr/>
                <p:nvPr/>
              </p:nvGrpSpPr>
              <p:grpSpPr>
                <a:xfrm>
                  <a:off x="1616453" y="2012951"/>
                  <a:ext cx="300253" cy="340828"/>
                  <a:chOff x="1616453" y="2013538"/>
                  <a:chExt cx="300253" cy="340828"/>
                </a:xfrm>
              </p:grpSpPr>
              <p:sp>
                <p:nvSpPr>
                  <p:cNvPr id="4769" name="Google Shape;4769;p7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6" name="Google Shape;4776;p72"/>
                  <p:cNvGrpSpPr/>
                  <p:nvPr/>
                </p:nvGrpSpPr>
                <p:grpSpPr>
                  <a:xfrm>
                    <a:off x="1839639" y="2013538"/>
                    <a:ext cx="77067" cy="340828"/>
                    <a:chOff x="1839639" y="2013538"/>
                    <a:chExt cx="77067" cy="340828"/>
                  </a:xfrm>
                </p:grpSpPr>
                <p:sp>
                  <p:nvSpPr>
                    <p:cNvPr id="4777" name="Google Shape;4777;p7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779" name="Google Shape;4779;p72"/>
          <p:cNvGrpSpPr/>
          <p:nvPr/>
        </p:nvGrpSpPr>
        <p:grpSpPr>
          <a:xfrm>
            <a:off x="724986" y="3605478"/>
            <a:ext cx="1368681" cy="682918"/>
            <a:chOff x="724986" y="3605478"/>
            <a:chExt cx="1368681" cy="682918"/>
          </a:xfrm>
        </p:grpSpPr>
        <p:grpSp>
          <p:nvGrpSpPr>
            <p:cNvPr id="4780" name="Google Shape;4780;p72"/>
            <p:cNvGrpSpPr/>
            <p:nvPr/>
          </p:nvGrpSpPr>
          <p:grpSpPr>
            <a:xfrm>
              <a:off x="1289102" y="3823629"/>
              <a:ext cx="240442" cy="250435"/>
              <a:chOff x="-165066" y="3843615"/>
              <a:chExt cx="221259" cy="230455"/>
            </a:xfrm>
          </p:grpSpPr>
          <p:sp>
            <p:nvSpPr>
              <p:cNvPr id="4781" name="Google Shape;4781;p7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72"/>
            <p:cNvGrpSpPr/>
            <p:nvPr/>
          </p:nvGrpSpPr>
          <p:grpSpPr>
            <a:xfrm>
              <a:off x="724986" y="3605478"/>
              <a:ext cx="1368681" cy="682918"/>
              <a:chOff x="724986" y="3605478"/>
              <a:chExt cx="1368681" cy="682918"/>
            </a:xfrm>
          </p:grpSpPr>
          <p:grpSp>
            <p:nvGrpSpPr>
              <p:cNvPr id="4802" name="Google Shape;4802;p72"/>
              <p:cNvGrpSpPr/>
              <p:nvPr/>
            </p:nvGrpSpPr>
            <p:grpSpPr>
              <a:xfrm>
                <a:off x="1498221" y="4047614"/>
                <a:ext cx="529172" cy="240783"/>
                <a:chOff x="1498221" y="4047614"/>
                <a:chExt cx="529172" cy="240783"/>
              </a:xfrm>
            </p:grpSpPr>
            <p:grpSp>
              <p:nvGrpSpPr>
                <p:cNvPr id="4803" name="Google Shape;4803;p72"/>
                <p:cNvGrpSpPr/>
                <p:nvPr/>
              </p:nvGrpSpPr>
              <p:grpSpPr>
                <a:xfrm>
                  <a:off x="1826655" y="4224370"/>
                  <a:ext cx="200738" cy="25631"/>
                  <a:chOff x="1826655" y="4224370"/>
                  <a:chExt cx="200738" cy="25631"/>
                </a:xfrm>
              </p:grpSpPr>
              <p:sp>
                <p:nvSpPr>
                  <p:cNvPr id="4804" name="Google Shape;4804;p7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72"/>
                <p:cNvGrpSpPr/>
                <p:nvPr/>
              </p:nvGrpSpPr>
              <p:grpSpPr>
                <a:xfrm>
                  <a:off x="1498221" y="4047614"/>
                  <a:ext cx="328444" cy="240783"/>
                  <a:chOff x="1498221" y="4047614"/>
                  <a:chExt cx="328444" cy="240783"/>
                </a:xfrm>
              </p:grpSpPr>
              <p:sp>
                <p:nvSpPr>
                  <p:cNvPr id="4807" name="Google Shape;4807;p7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8" name="Google Shape;4808;p72"/>
                  <p:cNvGrpSpPr/>
                  <p:nvPr/>
                </p:nvGrpSpPr>
                <p:grpSpPr>
                  <a:xfrm>
                    <a:off x="1498221" y="4047614"/>
                    <a:ext cx="150566" cy="190416"/>
                    <a:chOff x="1498221" y="4047614"/>
                    <a:chExt cx="150566" cy="190416"/>
                  </a:xfrm>
                </p:grpSpPr>
                <p:sp>
                  <p:nvSpPr>
                    <p:cNvPr id="4809" name="Google Shape;4809;p7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11" name="Google Shape;4811;p72"/>
              <p:cNvGrpSpPr/>
              <p:nvPr/>
            </p:nvGrpSpPr>
            <p:grpSpPr>
              <a:xfrm>
                <a:off x="1560718" y="3800594"/>
                <a:ext cx="532948" cy="302090"/>
                <a:chOff x="1560718" y="3800594"/>
                <a:chExt cx="532948" cy="302090"/>
              </a:xfrm>
            </p:grpSpPr>
            <p:grpSp>
              <p:nvGrpSpPr>
                <p:cNvPr id="4812" name="Google Shape;4812;p72"/>
                <p:cNvGrpSpPr/>
                <p:nvPr/>
              </p:nvGrpSpPr>
              <p:grpSpPr>
                <a:xfrm>
                  <a:off x="1912179" y="3827344"/>
                  <a:ext cx="181487" cy="25631"/>
                  <a:chOff x="1912179" y="3827344"/>
                  <a:chExt cx="181487" cy="25631"/>
                </a:xfrm>
              </p:grpSpPr>
              <p:sp>
                <p:nvSpPr>
                  <p:cNvPr id="4813" name="Google Shape;4813;p7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5" name="Google Shape;4815;p72"/>
                <p:cNvGrpSpPr/>
                <p:nvPr/>
              </p:nvGrpSpPr>
              <p:grpSpPr>
                <a:xfrm>
                  <a:off x="1912179" y="4044505"/>
                  <a:ext cx="181487" cy="25622"/>
                  <a:chOff x="1912179" y="4044506"/>
                  <a:chExt cx="181487" cy="25622"/>
                </a:xfrm>
              </p:grpSpPr>
              <p:sp>
                <p:nvSpPr>
                  <p:cNvPr id="4816" name="Google Shape;4816;p7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8" name="Google Shape;4818;p72"/>
                <p:cNvGrpSpPr/>
                <p:nvPr/>
              </p:nvGrpSpPr>
              <p:grpSpPr>
                <a:xfrm>
                  <a:off x="1560718" y="3800594"/>
                  <a:ext cx="351472" cy="302090"/>
                  <a:chOff x="1560718" y="3800594"/>
                  <a:chExt cx="351472" cy="302090"/>
                </a:xfrm>
              </p:grpSpPr>
              <p:grpSp>
                <p:nvGrpSpPr>
                  <p:cNvPr id="4819" name="Google Shape;4819;p72"/>
                  <p:cNvGrpSpPr/>
                  <p:nvPr/>
                </p:nvGrpSpPr>
                <p:grpSpPr>
                  <a:xfrm>
                    <a:off x="1560718" y="3842857"/>
                    <a:ext cx="173586" cy="217131"/>
                    <a:chOff x="1560718" y="3842857"/>
                    <a:chExt cx="173586" cy="217131"/>
                  </a:xfrm>
                </p:grpSpPr>
                <p:sp>
                  <p:nvSpPr>
                    <p:cNvPr id="4820" name="Google Shape;4820;p7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3" name="Google Shape;4823;p7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25" name="Google Shape;4825;p7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6" name="Google Shape;4826;p72"/>
              <p:cNvGrpSpPr/>
              <p:nvPr/>
            </p:nvGrpSpPr>
            <p:grpSpPr>
              <a:xfrm>
                <a:off x="785350" y="3605478"/>
                <a:ext cx="535311" cy="249245"/>
                <a:chOff x="785350" y="3605478"/>
                <a:chExt cx="535311" cy="249245"/>
              </a:xfrm>
            </p:grpSpPr>
            <p:grpSp>
              <p:nvGrpSpPr>
                <p:cNvPr id="4827" name="Google Shape;4827;p72"/>
                <p:cNvGrpSpPr/>
                <p:nvPr/>
              </p:nvGrpSpPr>
              <p:grpSpPr>
                <a:xfrm>
                  <a:off x="785350" y="3605478"/>
                  <a:ext cx="376191" cy="102736"/>
                  <a:chOff x="785350" y="3605478"/>
                  <a:chExt cx="376191" cy="102736"/>
                </a:xfrm>
              </p:grpSpPr>
              <p:sp>
                <p:nvSpPr>
                  <p:cNvPr id="4828" name="Google Shape;4828;p7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72"/>
                <p:cNvGrpSpPr/>
                <p:nvPr/>
              </p:nvGrpSpPr>
              <p:grpSpPr>
                <a:xfrm>
                  <a:off x="1161530" y="3655851"/>
                  <a:ext cx="159131" cy="198872"/>
                  <a:chOff x="1161530" y="3655851"/>
                  <a:chExt cx="159131" cy="198872"/>
                </a:xfrm>
              </p:grpSpPr>
              <p:sp>
                <p:nvSpPr>
                  <p:cNvPr id="4832" name="Google Shape;4832;p7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4" name="Google Shape;4834;p72"/>
              <p:cNvGrpSpPr/>
              <p:nvPr/>
            </p:nvGrpSpPr>
            <p:grpSpPr>
              <a:xfrm>
                <a:off x="785350" y="4047614"/>
                <a:ext cx="535311" cy="240783"/>
                <a:chOff x="785350" y="4047614"/>
                <a:chExt cx="535311" cy="240783"/>
              </a:xfrm>
            </p:grpSpPr>
            <p:grpSp>
              <p:nvGrpSpPr>
                <p:cNvPr id="4835" name="Google Shape;4835;p72"/>
                <p:cNvGrpSpPr/>
                <p:nvPr/>
              </p:nvGrpSpPr>
              <p:grpSpPr>
                <a:xfrm>
                  <a:off x="1161636" y="4047614"/>
                  <a:ext cx="159025" cy="190415"/>
                  <a:chOff x="1161636" y="4047614"/>
                  <a:chExt cx="159025" cy="190415"/>
                </a:xfrm>
              </p:grpSpPr>
              <p:sp>
                <p:nvSpPr>
                  <p:cNvPr id="4836" name="Google Shape;4836;p7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8" name="Google Shape;4838;p72"/>
                <p:cNvGrpSpPr/>
                <p:nvPr/>
              </p:nvGrpSpPr>
              <p:grpSpPr>
                <a:xfrm>
                  <a:off x="785350" y="4185661"/>
                  <a:ext cx="376191" cy="102736"/>
                  <a:chOff x="785350" y="4185661"/>
                  <a:chExt cx="376191" cy="102736"/>
                </a:xfrm>
              </p:grpSpPr>
              <p:sp>
                <p:nvSpPr>
                  <p:cNvPr id="4839" name="Google Shape;4839;p7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2" name="Google Shape;4842;p72"/>
              <p:cNvGrpSpPr/>
              <p:nvPr/>
            </p:nvGrpSpPr>
            <p:grpSpPr>
              <a:xfrm>
                <a:off x="1501054" y="3605478"/>
                <a:ext cx="526340" cy="249240"/>
                <a:chOff x="1501054" y="3605478"/>
                <a:chExt cx="526340" cy="249240"/>
              </a:xfrm>
            </p:grpSpPr>
            <p:grpSp>
              <p:nvGrpSpPr>
                <p:cNvPr id="4843" name="Google Shape;4843;p72"/>
                <p:cNvGrpSpPr/>
                <p:nvPr/>
              </p:nvGrpSpPr>
              <p:grpSpPr>
                <a:xfrm>
                  <a:off x="1834208" y="3643867"/>
                  <a:ext cx="193185" cy="25622"/>
                  <a:chOff x="1834208" y="3643867"/>
                  <a:chExt cx="193185" cy="25622"/>
                </a:xfrm>
              </p:grpSpPr>
              <p:sp>
                <p:nvSpPr>
                  <p:cNvPr id="4844" name="Google Shape;4844;p7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72"/>
                <p:cNvGrpSpPr/>
                <p:nvPr/>
              </p:nvGrpSpPr>
              <p:grpSpPr>
                <a:xfrm>
                  <a:off x="1501054" y="3605478"/>
                  <a:ext cx="333165" cy="249240"/>
                  <a:chOff x="1501054" y="3605478"/>
                  <a:chExt cx="333165" cy="249240"/>
                </a:xfrm>
              </p:grpSpPr>
              <p:sp>
                <p:nvSpPr>
                  <p:cNvPr id="4847" name="Google Shape;4847;p7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8" name="Google Shape;4848;p72"/>
                  <p:cNvGrpSpPr/>
                  <p:nvPr/>
                </p:nvGrpSpPr>
                <p:grpSpPr>
                  <a:xfrm>
                    <a:off x="1501054" y="3655851"/>
                    <a:ext cx="155286" cy="198867"/>
                    <a:chOff x="1501054" y="3655851"/>
                    <a:chExt cx="155286" cy="198867"/>
                  </a:xfrm>
                </p:grpSpPr>
                <p:sp>
                  <p:nvSpPr>
                    <p:cNvPr id="4849" name="Google Shape;4849;p7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51" name="Google Shape;4851;p72"/>
              <p:cNvGrpSpPr/>
              <p:nvPr/>
            </p:nvGrpSpPr>
            <p:grpSpPr>
              <a:xfrm>
                <a:off x="724986" y="3800594"/>
                <a:ext cx="532950" cy="302090"/>
                <a:chOff x="724986" y="3800594"/>
                <a:chExt cx="532950" cy="302090"/>
              </a:xfrm>
            </p:grpSpPr>
            <p:grpSp>
              <p:nvGrpSpPr>
                <p:cNvPr id="4852" name="Google Shape;4852;p72"/>
                <p:cNvGrpSpPr/>
                <p:nvPr/>
              </p:nvGrpSpPr>
              <p:grpSpPr>
                <a:xfrm>
                  <a:off x="724986" y="4044367"/>
                  <a:ext cx="181314" cy="25626"/>
                  <a:chOff x="724986" y="4044367"/>
                  <a:chExt cx="181314" cy="25626"/>
                </a:xfrm>
              </p:grpSpPr>
              <p:sp>
                <p:nvSpPr>
                  <p:cNvPr id="4853" name="Google Shape;4853;p7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5" name="Google Shape;4855;p72"/>
                <p:cNvGrpSpPr/>
                <p:nvPr/>
              </p:nvGrpSpPr>
              <p:grpSpPr>
                <a:xfrm>
                  <a:off x="906290" y="3800594"/>
                  <a:ext cx="351646" cy="302090"/>
                  <a:chOff x="906290" y="3800594"/>
                  <a:chExt cx="351646" cy="302090"/>
                </a:xfrm>
              </p:grpSpPr>
              <p:grpSp>
                <p:nvGrpSpPr>
                  <p:cNvPr id="4856" name="Google Shape;4856;p72"/>
                  <p:cNvGrpSpPr/>
                  <p:nvPr/>
                </p:nvGrpSpPr>
                <p:grpSpPr>
                  <a:xfrm>
                    <a:off x="1084172" y="3842857"/>
                    <a:ext cx="173764" cy="217131"/>
                    <a:chOff x="1084172" y="3842857"/>
                    <a:chExt cx="173764" cy="217131"/>
                  </a:xfrm>
                </p:grpSpPr>
                <p:grpSp>
                  <p:nvGrpSpPr>
                    <p:cNvPr id="4857" name="Google Shape;4857;p72"/>
                    <p:cNvGrpSpPr/>
                    <p:nvPr/>
                  </p:nvGrpSpPr>
                  <p:grpSpPr>
                    <a:xfrm>
                      <a:off x="1156862" y="3936509"/>
                      <a:ext cx="101073" cy="25622"/>
                      <a:chOff x="1156862" y="3936509"/>
                      <a:chExt cx="101073" cy="25622"/>
                    </a:xfrm>
                  </p:grpSpPr>
                  <p:sp>
                    <p:nvSpPr>
                      <p:cNvPr id="4858" name="Google Shape;4858;p7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0" name="Google Shape;4860;p7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1" name="Google Shape;4861;p7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3" name="Google Shape;4863;p72"/>
                <p:cNvGrpSpPr/>
                <p:nvPr/>
              </p:nvGrpSpPr>
              <p:grpSpPr>
                <a:xfrm>
                  <a:off x="724986" y="3830189"/>
                  <a:ext cx="189533" cy="25626"/>
                  <a:chOff x="724986" y="3830189"/>
                  <a:chExt cx="189533" cy="25626"/>
                </a:xfrm>
              </p:grpSpPr>
              <p:sp>
                <p:nvSpPr>
                  <p:cNvPr id="4864" name="Google Shape;4864;p7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866" name="Google Shape;4866;p72"/>
          <p:cNvGrpSpPr/>
          <p:nvPr/>
        </p:nvGrpSpPr>
        <p:grpSpPr>
          <a:xfrm>
            <a:off x="2253298" y="2455640"/>
            <a:ext cx="948701" cy="935378"/>
            <a:chOff x="2253298" y="2428317"/>
            <a:chExt cx="948701" cy="935378"/>
          </a:xfrm>
        </p:grpSpPr>
        <p:sp>
          <p:nvSpPr>
            <p:cNvPr id="4867" name="Google Shape;4867;p7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3" name="Shape 4903"/>
        <p:cNvGrpSpPr/>
        <p:nvPr/>
      </p:nvGrpSpPr>
      <p:grpSpPr>
        <a:xfrm>
          <a:off x="0" y="0"/>
          <a:ext cx="0" cy="0"/>
          <a:chOff x="0" y="0"/>
          <a:chExt cx="0" cy="0"/>
        </a:xfrm>
      </p:grpSpPr>
      <p:grpSp>
        <p:nvGrpSpPr>
          <p:cNvPr id="4904" name="Google Shape;4904;p73"/>
          <p:cNvGrpSpPr/>
          <p:nvPr/>
        </p:nvGrpSpPr>
        <p:grpSpPr>
          <a:xfrm>
            <a:off x="3353582" y="1145627"/>
            <a:ext cx="2363393" cy="1017867"/>
            <a:chOff x="3292400" y="1219146"/>
            <a:chExt cx="2615240" cy="1110239"/>
          </a:xfrm>
        </p:grpSpPr>
        <p:sp>
          <p:nvSpPr>
            <p:cNvPr id="4905" name="Google Shape;4905;p7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906" name="Google Shape;4906;p7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07" name="Google Shape;4907;p7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4908" name="Google Shape;4908;p7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4909" name="Google Shape;4909;p7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4910" name="Google Shape;4910;p7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4911" name="Google Shape;4911;p7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4912" name="Google Shape;4912;p7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4913" name="Google Shape;4913;p7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4914" name="Google Shape;4914;p7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4915" name="Google Shape;4915;p7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916" name="Google Shape;4916;p7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917" name="Google Shape;4917;p7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918" name="Google Shape;4918;p7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919" name="Google Shape;4919;p73"/>
            <p:cNvGrpSpPr/>
            <p:nvPr/>
          </p:nvGrpSpPr>
          <p:grpSpPr>
            <a:xfrm>
              <a:off x="3748438" y="1378608"/>
              <a:ext cx="2159202" cy="903971"/>
              <a:chOff x="1683525" y="2179850"/>
              <a:chExt cx="4519050" cy="2134525"/>
            </a:xfrm>
          </p:grpSpPr>
          <p:sp>
            <p:nvSpPr>
              <p:cNvPr id="4920" name="Google Shape;4920;p7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21" name="Google Shape;4921;p7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22" name="Google Shape;4922;p7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23" name="Google Shape;4923;p7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24" name="Google Shape;4924;p7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25" name="Google Shape;4925;p7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26" name="Google Shape;4926;p7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27" name="Google Shape;4927;p7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28" name="Google Shape;4928;p7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29" name="Google Shape;4929;p7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30" name="Google Shape;4930;p7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31" name="Google Shape;4931;p7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932" name="Google Shape;4932;p73"/>
          <p:cNvGraphicFramePr/>
          <p:nvPr/>
        </p:nvGraphicFramePr>
        <p:xfrm>
          <a:off x="5949675" y="2323100"/>
          <a:ext cx="3000000" cy="3000000"/>
        </p:xfrm>
        <a:graphic>
          <a:graphicData uri="http://schemas.openxmlformats.org/drawingml/2006/table">
            <a:tbl>
              <a:tblPr>
                <a:noFill/>
                <a:tableStyleId>{1F3B78A0-B034-424D-B709-9EC59C252D96}</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933" name="Google Shape;4933;p73"/>
          <p:cNvGrpSpPr/>
          <p:nvPr/>
        </p:nvGrpSpPr>
        <p:grpSpPr>
          <a:xfrm>
            <a:off x="5926924" y="3381697"/>
            <a:ext cx="2519825" cy="1001454"/>
            <a:chOff x="1906114" y="789980"/>
            <a:chExt cx="1487676" cy="606868"/>
          </a:xfrm>
        </p:grpSpPr>
        <p:cxnSp>
          <p:nvCxnSpPr>
            <p:cNvPr id="4934" name="Google Shape;4934;p7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935" name="Google Shape;4935;p7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936" name="Google Shape;4936;p7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937" name="Google Shape;4937;p73"/>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4938" name="Google Shape;4938;p73"/>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4939" name="Google Shape;4939;p73"/>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4940" name="Google Shape;4940;p73"/>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4941" name="Google Shape;4941;p7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3"/>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4948" name="Google Shape;4948;p73"/>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949" name="Google Shape;4949;p73"/>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950" name="Google Shape;4950;p7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1" name="Google Shape;4951;p73"/>
          <p:cNvGrpSpPr/>
          <p:nvPr/>
        </p:nvGrpSpPr>
        <p:grpSpPr>
          <a:xfrm>
            <a:off x="726399" y="1190655"/>
            <a:ext cx="2394370" cy="976502"/>
            <a:chOff x="749309" y="1112739"/>
            <a:chExt cx="2371603" cy="976502"/>
          </a:xfrm>
        </p:grpSpPr>
        <p:sp>
          <p:nvSpPr>
            <p:cNvPr id="4952" name="Google Shape;4952;p7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984" name="Google Shape;4984;p73"/>
          <p:cNvGraphicFramePr/>
          <p:nvPr/>
        </p:nvGraphicFramePr>
        <p:xfrm>
          <a:off x="5949700" y="1188950"/>
          <a:ext cx="3000000" cy="3000000"/>
        </p:xfrm>
        <a:graphic>
          <a:graphicData uri="http://schemas.openxmlformats.org/drawingml/2006/table">
            <a:tbl>
              <a:tblPr>
                <a:noFill/>
                <a:tableStyleId>{1F3B78A0-B034-424D-B709-9EC59C252D96}</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985" name="Google Shape;4985;p73"/>
          <p:cNvGraphicFramePr/>
          <p:nvPr/>
        </p:nvGraphicFramePr>
        <p:xfrm>
          <a:off x="3356413" y="2323100"/>
          <a:ext cx="3000000" cy="3000000"/>
        </p:xfrm>
        <a:graphic>
          <a:graphicData uri="http://schemas.openxmlformats.org/drawingml/2006/table">
            <a:tbl>
              <a:tblPr>
                <a:noFill/>
                <a:tableStyleId>{1F3B78A0-B034-424D-B709-9EC59C252D96}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986" name="Google Shape;4986;p73"/>
          <p:cNvGrpSpPr/>
          <p:nvPr/>
        </p:nvGrpSpPr>
        <p:grpSpPr>
          <a:xfrm>
            <a:off x="4100342" y="2709743"/>
            <a:ext cx="1517436" cy="74460"/>
            <a:chOff x="3980086" y="2804397"/>
            <a:chExt cx="1227600" cy="66900"/>
          </a:xfrm>
        </p:grpSpPr>
        <p:sp>
          <p:nvSpPr>
            <p:cNvPr id="4987" name="Google Shape;4987;p7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9" name="Google Shape;4989;p73"/>
          <p:cNvGrpSpPr/>
          <p:nvPr/>
        </p:nvGrpSpPr>
        <p:grpSpPr>
          <a:xfrm>
            <a:off x="4725406" y="3002330"/>
            <a:ext cx="892956" cy="74460"/>
            <a:chOff x="3980086" y="2804397"/>
            <a:chExt cx="1227600" cy="66900"/>
          </a:xfrm>
        </p:grpSpPr>
        <p:sp>
          <p:nvSpPr>
            <p:cNvPr id="4990" name="Google Shape;4990;p7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2" name="Google Shape;4992;p73"/>
          <p:cNvGrpSpPr/>
          <p:nvPr/>
        </p:nvGrpSpPr>
        <p:grpSpPr>
          <a:xfrm>
            <a:off x="3358498" y="3361213"/>
            <a:ext cx="2363244" cy="1005943"/>
            <a:chOff x="3358415" y="3361302"/>
            <a:chExt cx="2363244" cy="1024695"/>
          </a:xfrm>
        </p:grpSpPr>
        <p:grpSp>
          <p:nvGrpSpPr>
            <p:cNvPr id="4993" name="Google Shape;4993;p73"/>
            <p:cNvGrpSpPr/>
            <p:nvPr/>
          </p:nvGrpSpPr>
          <p:grpSpPr>
            <a:xfrm>
              <a:off x="3358415" y="3361302"/>
              <a:ext cx="441300" cy="1024695"/>
              <a:chOff x="3358415" y="3361302"/>
              <a:chExt cx="441300" cy="1024695"/>
            </a:xfrm>
          </p:grpSpPr>
          <p:sp>
            <p:nvSpPr>
              <p:cNvPr id="4994" name="Google Shape;4994;p7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0" name="Google Shape;5000;p73"/>
            <p:cNvGrpSpPr/>
            <p:nvPr/>
          </p:nvGrpSpPr>
          <p:grpSpPr>
            <a:xfrm>
              <a:off x="3838901" y="3361302"/>
              <a:ext cx="441300" cy="1024695"/>
              <a:chOff x="3838901" y="3361302"/>
              <a:chExt cx="441300" cy="1024695"/>
            </a:xfrm>
          </p:grpSpPr>
          <p:sp>
            <p:nvSpPr>
              <p:cNvPr id="5001" name="Google Shape;5001;p7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73"/>
            <p:cNvGrpSpPr/>
            <p:nvPr/>
          </p:nvGrpSpPr>
          <p:grpSpPr>
            <a:xfrm>
              <a:off x="4319387" y="3361302"/>
              <a:ext cx="441300" cy="1024695"/>
              <a:chOff x="4319387" y="3361302"/>
              <a:chExt cx="441300" cy="1024695"/>
            </a:xfrm>
          </p:grpSpPr>
          <p:sp>
            <p:nvSpPr>
              <p:cNvPr id="5008" name="Google Shape;5008;p7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4" name="Google Shape;5014;p73"/>
            <p:cNvGrpSpPr/>
            <p:nvPr/>
          </p:nvGrpSpPr>
          <p:grpSpPr>
            <a:xfrm>
              <a:off x="4799873" y="3361302"/>
              <a:ext cx="441300" cy="1024695"/>
              <a:chOff x="4799873" y="3361302"/>
              <a:chExt cx="441300" cy="1024695"/>
            </a:xfrm>
          </p:grpSpPr>
          <p:sp>
            <p:nvSpPr>
              <p:cNvPr id="5015" name="Google Shape;5015;p7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1" name="Google Shape;5021;p73"/>
            <p:cNvGrpSpPr/>
            <p:nvPr/>
          </p:nvGrpSpPr>
          <p:grpSpPr>
            <a:xfrm>
              <a:off x="5280360" y="3361302"/>
              <a:ext cx="441300" cy="1024695"/>
              <a:chOff x="5280360" y="3361302"/>
              <a:chExt cx="441300" cy="1024695"/>
            </a:xfrm>
          </p:grpSpPr>
          <p:sp>
            <p:nvSpPr>
              <p:cNvPr id="5022" name="Google Shape;5022;p7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028" name="Google Shape;5028;p73"/>
          <p:cNvGraphicFramePr/>
          <p:nvPr/>
        </p:nvGraphicFramePr>
        <p:xfrm>
          <a:off x="724925" y="2323100"/>
          <a:ext cx="3000000" cy="3000000"/>
        </p:xfrm>
        <a:graphic>
          <a:graphicData uri="http://schemas.openxmlformats.org/drawingml/2006/table">
            <a:tbl>
              <a:tblPr>
                <a:noFill/>
                <a:tableStyleId>{1F3B78A0-B034-424D-B709-9EC59C252D96}</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029" name="Google Shape;5029;p73"/>
          <p:cNvGrpSpPr/>
          <p:nvPr/>
        </p:nvGrpSpPr>
        <p:grpSpPr>
          <a:xfrm>
            <a:off x="726450" y="3372825"/>
            <a:ext cx="2403614" cy="1005900"/>
            <a:chOff x="726450" y="3372825"/>
            <a:chExt cx="2403614" cy="1005900"/>
          </a:xfrm>
        </p:grpSpPr>
        <p:grpSp>
          <p:nvGrpSpPr>
            <p:cNvPr id="5030" name="Google Shape;5030;p73"/>
            <p:cNvGrpSpPr/>
            <p:nvPr/>
          </p:nvGrpSpPr>
          <p:grpSpPr>
            <a:xfrm>
              <a:off x="726450" y="3696000"/>
              <a:ext cx="2403614" cy="500898"/>
              <a:chOff x="726450" y="3696000"/>
              <a:chExt cx="2403614" cy="500898"/>
            </a:xfrm>
          </p:grpSpPr>
          <p:sp>
            <p:nvSpPr>
              <p:cNvPr id="5031" name="Google Shape;5031;p7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32" name="Google Shape;5032;p7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033" name="Google Shape;5033;p73"/>
            <p:cNvGrpSpPr/>
            <p:nvPr/>
          </p:nvGrpSpPr>
          <p:grpSpPr>
            <a:xfrm>
              <a:off x="1348050" y="3372825"/>
              <a:ext cx="1720425" cy="1005900"/>
              <a:chOff x="1348050" y="3372825"/>
              <a:chExt cx="1720425" cy="1005900"/>
            </a:xfrm>
          </p:grpSpPr>
          <p:sp>
            <p:nvSpPr>
              <p:cNvPr id="5034" name="Google Shape;5034;p7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35" name="Google Shape;5035;p7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36" name="Google Shape;5036;p7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37" name="Google Shape;5037;p7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38" name="Google Shape;5038;p7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039" name="Google Shape;5039;p73"/>
            <p:cNvGrpSpPr/>
            <p:nvPr/>
          </p:nvGrpSpPr>
          <p:grpSpPr>
            <a:xfrm>
              <a:off x="1455707" y="3731058"/>
              <a:ext cx="1491150" cy="417657"/>
              <a:chOff x="1455707" y="3731058"/>
              <a:chExt cx="1491150" cy="417657"/>
            </a:xfrm>
          </p:grpSpPr>
          <p:grpSp>
            <p:nvGrpSpPr>
              <p:cNvPr id="5040" name="Google Shape;5040;p73"/>
              <p:cNvGrpSpPr/>
              <p:nvPr/>
            </p:nvGrpSpPr>
            <p:grpSpPr>
              <a:xfrm>
                <a:off x="1472938" y="3745828"/>
                <a:ext cx="72126" cy="53788"/>
                <a:chOff x="1472938" y="3745828"/>
                <a:chExt cx="72126" cy="53788"/>
              </a:xfrm>
            </p:grpSpPr>
            <p:sp>
              <p:nvSpPr>
                <p:cNvPr id="5041" name="Google Shape;5041;p7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73"/>
              <p:cNvGrpSpPr/>
              <p:nvPr/>
            </p:nvGrpSpPr>
            <p:grpSpPr>
              <a:xfrm>
                <a:off x="1819181" y="4089633"/>
                <a:ext cx="72126" cy="53788"/>
                <a:chOff x="1819181" y="4089633"/>
                <a:chExt cx="72126" cy="53788"/>
              </a:xfrm>
            </p:grpSpPr>
            <p:sp>
              <p:nvSpPr>
                <p:cNvPr id="5044" name="Google Shape;5044;p7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6" name="Google Shape;5046;p73"/>
              <p:cNvGrpSpPr/>
              <p:nvPr/>
            </p:nvGrpSpPr>
            <p:grpSpPr>
              <a:xfrm>
                <a:off x="1455707" y="4084171"/>
                <a:ext cx="64321" cy="64544"/>
                <a:chOff x="1455707" y="4084171"/>
                <a:chExt cx="64321" cy="64544"/>
              </a:xfrm>
            </p:grpSpPr>
            <p:sp>
              <p:nvSpPr>
                <p:cNvPr id="5047" name="Google Shape;5047;p7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9" name="Google Shape;5049;p73"/>
              <p:cNvGrpSpPr/>
              <p:nvPr/>
            </p:nvGrpSpPr>
            <p:grpSpPr>
              <a:xfrm>
                <a:off x="1818610" y="3731058"/>
                <a:ext cx="64321" cy="64544"/>
                <a:chOff x="1818610" y="3731058"/>
                <a:chExt cx="64321" cy="64544"/>
              </a:xfrm>
            </p:grpSpPr>
            <p:sp>
              <p:nvSpPr>
                <p:cNvPr id="5050" name="Google Shape;5050;p7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2" name="Google Shape;5052;p73"/>
              <p:cNvGrpSpPr/>
              <p:nvPr/>
            </p:nvGrpSpPr>
            <p:grpSpPr>
              <a:xfrm>
                <a:off x="2172491" y="4089633"/>
                <a:ext cx="72126" cy="53788"/>
                <a:chOff x="2172491" y="4089633"/>
                <a:chExt cx="72126" cy="53788"/>
              </a:xfrm>
            </p:grpSpPr>
            <p:sp>
              <p:nvSpPr>
                <p:cNvPr id="5053" name="Google Shape;5053;p7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5" name="Google Shape;5055;p73"/>
              <p:cNvGrpSpPr/>
              <p:nvPr/>
            </p:nvGrpSpPr>
            <p:grpSpPr>
              <a:xfrm>
                <a:off x="2171920" y="3731058"/>
                <a:ext cx="64321" cy="64544"/>
                <a:chOff x="2171920" y="3731058"/>
                <a:chExt cx="64321" cy="64544"/>
              </a:xfrm>
            </p:grpSpPr>
            <p:sp>
              <p:nvSpPr>
                <p:cNvPr id="5056" name="Google Shape;5056;p7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8" name="Google Shape;5058;p73"/>
              <p:cNvGrpSpPr/>
              <p:nvPr/>
            </p:nvGrpSpPr>
            <p:grpSpPr>
              <a:xfrm>
                <a:off x="2874730" y="3745828"/>
                <a:ext cx="72126" cy="53788"/>
                <a:chOff x="2874730" y="3745828"/>
                <a:chExt cx="72126" cy="53788"/>
              </a:xfrm>
            </p:grpSpPr>
            <p:sp>
              <p:nvSpPr>
                <p:cNvPr id="5059" name="Google Shape;5059;p7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73"/>
              <p:cNvGrpSpPr/>
              <p:nvPr/>
            </p:nvGrpSpPr>
            <p:grpSpPr>
              <a:xfrm>
                <a:off x="2878589" y="4081481"/>
                <a:ext cx="64321" cy="64544"/>
                <a:chOff x="2878589" y="4081481"/>
                <a:chExt cx="64321" cy="64544"/>
              </a:xfrm>
            </p:grpSpPr>
            <p:sp>
              <p:nvSpPr>
                <p:cNvPr id="5062" name="Google Shape;5062;p7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4" name="Google Shape;5064;p73"/>
              <p:cNvGrpSpPr/>
              <p:nvPr/>
            </p:nvGrpSpPr>
            <p:grpSpPr>
              <a:xfrm>
                <a:off x="2525796" y="4089633"/>
                <a:ext cx="72126" cy="53788"/>
                <a:chOff x="2525796" y="4089633"/>
                <a:chExt cx="72126" cy="53788"/>
              </a:xfrm>
            </p:grpSpPr>
            <p:sp>
              <p:nvSpPr>
                <p:cNvPr id="5065" name="Google Shape;5065;p7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7" name="Google Shape;5067;p73"/>
              <p:cNvGrpSpPr/>
              <p:nvPr/>
            </p:nvGrpSpPr>
            <p:grpSpPr>
              <a:xfrm>
                <a:off x="2525225" y="3731058"/>
                <a:ext cx="64321" cy="64544"/>
                <a:chOff x="2525225" y="3731058"/>
                <a:chExt cx="64321" cy="64544"/>
              </a:xfrm>
            </p:grpSpPr>
            <p:sp>
              <p:nvSpPr>
                <p:cNvPr id="5068" name="Google Shape;5068;p7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24" name="Shape 824"/>
        <p:cNvGrpSpPr/>
        <p:nvPr/>
      </p:nvGrpSpPr>
      <p:grpSpPr>
        <a:xfrm>
          <a:off x="0" y="0"/>
          <a:ext cx="0" cy="0"/>
          <a:chOff x="0" y="0"/>
          <a:chExt cx="0" cy="0"/>
        </a:xfrm>
      </p:grpSpPr>
      <p:sp>
        <p:nvSpPr>
          <p:cNvPr id="825" name="Google Shape;825;p38"/>
          <p:cNvSpPr txBox="1"/>
          <p:nvPr>
            <p:ph type="title"/>
          </p:nvPr>
        </p:nvSpPr>
        <p:spPr>
          <a:xfrm>
            <a:off x="4627850" y="2063850"/>
            <a:ext cx="3796200" cy="1015800"/>
          </a:xfrm>
          <a:prstGeom prst="rect">
            <a:avLst/>
          </a:prstGeom>
        </p:spPr>
        <p:txBody>
          <a:bodyPr anchorCtr="0" anchor="t" bIns="91425" lIns="0" spcFirstLastPara="1" rIns="0" wrap="square" tIns="91425">
            <a:noAutofit/>
          </a:bodyPr>
          <a:lstStyle/>
          <a:p>
            <a:pPr indent="0" lvl="0" marL="0" rtl="0" algn="r">
              <a:spcBef>
                <a:spcPts val="0"/>
              </a:spcBef>
              <a:spcAft>
                <a:spcPts val="0"/>
              </a:spcAft>
              <a:buNone/>
            </a:pPr>
            <a:r>
              <a:rPr lang="en">
                <a:solidFill>
                  <a:schemeClr val="dk1"/>
                </a:solidFill>
              </a:rPr>
              <a:t>A Picture Is Worth a Thousand Words</a:t>
            </a:r>
            <a:endParaRPr>
              <a:solidFill>
                <a:schemeClr val="dk1"/>
              </a:solidFill>
            </a:endParaRPr>
          </a:p>
        </p:txBody>
      </p:sp>
      <p:sp>
        <p:nvSpPr>
          <p:cNvPr id="826" name="Google Shape;826;p38"/>
          <p:cNvSpPr/>
          <p:nvPr/>
        </p:nvSpPr>
        <p:spPr>
          <a:xfrm>
            <a:off x="6306250" y="4467847"/>
            <a:ext cx="3803493" cy="2818264"/>
          </a:xfrm>
          <a:custGeom>
            <a:rect b="b" l="l" r="r" t="t"/>
            <a:pathLst>
              <a:path extrusionOk="0" h="89334" w="120564">
                <a:moveTo>
                  <a:pt x="45959" y="7895"/>
                </a:moveTo>
                <a:cubicBezTo>
                  <a:pt x="47256" y="8515"/>
                  <a:pt x="48519" y="9146"/>
                  <a:pt x="49804" y="9824"/>
                </a:cubicBezTo>
                <a:cubicBezTo>
                  <a:pt x="60472" y="15718"/>
                  <a:pt x="71295" y="21647"/>
                  <a:pt x="82880" y="27945"/>
                </a:cubicBezTo>
                <a:lnTo>
                  <a:pt x="82737" y="28219"/>
                </a:lnTo>
                <a:cubicBezTo>
                  <a:pt x="82689" y="28291"/>
                  <a:pt x="82678" y="28374"/>
                  <a:pt x="82666" y="28469"/>
                </a:cubicBezTo>
                <a:cubicBezTo>
                  <a:pt x="80189" y="27112"/>
                  <a:pt x="77820" y="25814"/>
                  <a:pt x="75546" y="24552"/>
                </a:cubicBezTo>
                <a:cubicBezTo>
                  <a:pt x="64544" y="18480"/>
                  <a:pt x="54781" y="12991"/>
                  <a:pt x="45959" y="7895"/>
                </a:cubicBezTo>
                <a:close/>
                <a:moveTo>
                  <a:pt x="103240" y="39661"/>
                </a:moveTo>
                <a:lnTo>
                  <a:pt x="118063" y="47650"/>
                </a:lnTo>
                <a:lnTo>
                  <a:pt x="117849" y="48103"/>
                </a:lnTo>
                <a:cubicBezTo>
                  <a:pt x="117920" y="47817"/>
                  <a:pt x="117801" y="47507"/>
                  <a:pt x="117527" y="47376"/>
                </a:cubicBezTo>
                <a:lnTo>
                  <a:pt x="103240" y="39661"/>
                </a:lnTo>
                <a:close/>
                <a:moveTo>
                  <a:pt x="26453" y="1288"/>
                </a:moveTo>
                <a:cubicBezTo>
                  <a:pt x="27000" y="1288"/>
                  <a:pt x="28014" y="1397"/>
                  <a:pt x="29861" y="1859"/>
                </a:cubicBezTo>
                <a:cubicBezTo>
                  <a:pt x="31016" y="2216"/>
                  <a:pt x="32302" y="2609"/>
                  <a:pt x="33731" y="3061"/>
                </a:cubicBezTo>
                <a:lnTo>
                  <a:pt x="36708" y="4812"/>
                </a:lnTo>
                <a:cubicBezTo>
                  <a:pt x="47530" y="11015"/>
                  <a:pt x="58377" y="16896"/>
                  <a:pt x="69866" y="23100"/>
                </a:cubicBezTo>
                <a:cubicBezTo>
                  <a:pt x="78141" y="27576"/>
                  <a:pt x="86702" y="32208"/>
                  <a:pt x="95536" y="37137"/>
                </a:cubicBezTo>
                <a:cubicBezTo>
                  <a:pt x="98346" y="38721"/>
                  <a:pt x="101418" y="40435"/>
                  <a:pt x="104657" y="42209"/>
                </a:cubicBezTo>
                <a:lnTo>
                  <a:pt x="116015" y="48341"/>
                </a:lnTo>
                <a:lnTo>
                  <a:pt x="100882" y="79095"/>
                </a:lnTo>
                <a:cubicBezTo>
                  <a:pt x="100727" y="79416"/>
                  <a:pt x="100858" y="79797"/>
                  <a:pt x="101180" y="79952"/>
                </a:cubicBezTo>
                <a:cubicBezTo>
                  <a:pt x="101269" y="79994"/>
                  <a:pt x="101364" y="80014"/>
                  <a:pt x="101460" y="80014"/>
                </a:cubicBezTo>
                <a:cubicBezTo>
                  <a:pt x="101555" y="80014"/>
                  <a:pt x="101650" y="79994"/>
                  <a:pt x="101739" y="79952"/>
                </a:cubicBezTo>
                <a:lnTo>
                  <a:pt x="101739" y="79952"/>
                </a:lnTo>
                <a:lnTo>
                  <a:pt x="98584" y="86298"/>
                </a:lnTo>
                <a:lnTo>
                  <a:pt x="88274" y="80869"/>
                </a:lnTo>
                <a:lnTo>
                  <a:pt x="80915" y="77059"/>
                </a:lnTo>
                <a:cubicBezTo>
                  <a:pt x="75653" y="74368"/>
                  <a:pt x="70759" y="71915"/>
                  <a:pt x="65937" y="69570"/>
                </a:cubicBezTo>
                <a:cubicBezTo>
                  <a:pt x="65842" y="69534"/>
                  <a:pt x="65759" y="69510"/>
                  <a:pt x="65652" y="69510"/>
                </a:cubicBezTo>
                <a:cubicBezTo>
                  <a:pt x="65425" y="69510"/>
                  <a:pt x="65223" y="69629"/>
                  <a:pt x="65104" y="69843"/>
                </a:cubicBezTo>
                <a:cubicBezTo>
                  <a:pt x="65068" y="69903"/>
                  <a:pt x="65044" y="69974"/>
                  <a:pt x="65021" y="70034"/>
                </a:cubicBezTo>
                <a:lnTo>
                  <a:pt x="12466" y="42566"/>
                </a:lnTo>
                <a:lnTo>
                  <a:pt x="1584" y="36851"/>
                </a:lnTo>
                <a:lnTo>
                  <a:pt x="2965" y="34149"/>
                </a:lnTo>
                <a:lnTo>
                  <a:pt x="5406" y="29791"/>
                </a:lnTo>
                <a:lnTo>
                  <a:pt x="8252" y="24862"/>
                </a:lnTo>
                <a:cubicBezTo>
                  <a:pt x="9407" y="22862"/>
                  <a:pt x="10621" y="20754"/>
                  <a:pt x="11812" y="18599"/>
                </a:cubicBezTo>
                <a:cubicBezTo>
                  <a:pt x="13859" y="14896"/>
                  <a:pt x="15931" y="11039"/>
                  <a:pt x="18122" y="6824"/>
                </a:cubicBezTo>
                <a:cubicBezTo>
                  <a:pt x="18285" y="6889"/>
                  <a:pt x="18456" y="6912"/>
                  <a:pt x="18627" y="6912"/>
                </a:cubicBezTo>
                <a:cubicBezTo>
                  <a:pt x="18829" y="6912"/>
                  <a:pt x="19030" y="6880"/>
                  <a:pt x="19217" y="6848"/>
                </a:cubicBezTo>
                <a:cubicBezTo>
                  <a:pt x="19324" y="6824"/>
                  <a:pt x="19467" y="6800"/>
                  <a:pt x="19574" y="6800"/>
                </a:cubicBezTo>
                <a:cubicBezTo>
                  <a:pt x="19610" y="7407"/>
                  <a:pt x="18920" y="9646"/>
                  <a:pt x="14693" y="17361"/>
                </a:cubicBezTo>
                <a:cubicBezTo>
                  <a:pt x="14621" y="17516"/>
                  <a:pt x="14586" y="17694"/>
                  <a:pt x="14645" y="17861"/>
                </a:cubicBezTo>
                <a:cubicBezTo>
                  <a:pt x="14693" y="18016"/>
                  <a:pt x="14812" y="18159"/>
                  <a:pt x="14967" y="18230"/>
                </a:cubicBezTo>
                <a:lnTo>
                  <a:pt x="15800" y="18659"/>
                </a:lnTo>
                <a:cubicBezTo>
                  <a:pt x="15893" y="18707"/>
                  <a:pt x="15992" y="18730"/>
                  <a:pt x="16090" y="18730"/>
                </a:cubicBezTo>
                <a:cubicBezTo>
                  <a:pt x="16308" y="18730"/>
                  <a:pt x="16519" y="18617"/>
                  <a:pt x="16634" y="18420"/>
                </a:cubicBezTo>
                <a:cubicBezTo>
                  <a:pt x="17491" y="16968"/>
                  <a:pt x="18360" y="15563"/>
                  <a:pt x="19217" y="14206"/>
                </a:cubicBezTo>
                <a:lnTo>
                  <a:pt x="24920" y="3157"/>
                </a:lnTo>
                <a:lnTo>
                  <a:pt x="26480" y="3990"/>
                </a:lnTo>
                <a:cubicBezTo>
                  <a:pt x="26568" y="4040"/>
                  <a:pt x="26672" y="4067"/>
                  <a:pt x="26777" y="4067"/>
                </a:cubicBezTo>
                <a:cubicBezTo>
                  <a:pt x="26898" y="4067"/>
                  <a:pt x="27021" y="4031"/>
                  <a:pt x="27123" y="3954"/>
                </a:cubicBezTo>
                <a:lnTo>
                  <a:pt x="27206" y="3907"/>
                </a:lnTo>
                <a:cubicBezTo>
                  <a:pt x="27385" y="3812"/>
                  <a:pt x="27504" y="3633"/>
                  <a:pt x="27540" y="3419"/>
                </a:cubicBezTo>
                <a:cubicBezTo>
                  <a:pt x="27552" y="3216"/>
                  <a:pt x="27480" y="3014"/>
                  <a:pt x="27325" y="2871"/>
                </a:cubicBezTo>
                <a:cubicBezTo>
                  <a:pt x="26337" y="1990"/>
                  <a:pt x="26051" y="1526"/>
                  <a:pt x="25956" y="1335"/>
                </a:cubicBezTo>
                <a:cubicBezTo>
                  <a:pt x="26044" y="1312"/>
                  <a:pt x="26197" y="1288"/>
                  <a:pt x="26453" y="1288"/>
                </a:cubicBezTo>
                <a:close/>
                <a:moveTo>
                  <a:pt x="26483" y="1"/>
                </a:moveTo>
                <a:cubicBezTo>
                  <a:pt x="25354" y="1"/>
                  <a:pt x="24957" y="338"/>
                  <a:pt x="24754" y="716"/>
                </a:cubicBezTo>
                <a:cubicBezTo>
                  <a:pt x="24599" y="1014"/>
                  <a:pt x="24587" y="1311"/>
                  <a:pt x="24694" y="1633"/>
                </a:cubicBezTo>
                <a:cubicBezTo>
                  <a:pt x="24623" y="1633"/>
                  <a:pt x="24527" y="1633"/>
                  <a:pt x="24456" y="1668"/>
                </a:cubicBezTo>
                <a:cubicBezTo>
                  <a:pt x="24289" y="1716"/>
                  <a:pt x="24158" y="1835"/>
                  <a:pt x="24087" y="1978"/>
                </a:cubicBezTo>
                <a:lnTo>
                  <a:pt x="18920" y="11991"/>
                </a:lnTo>
                <a:cubicBezTo>
                  <a:pt x="21122" y="7467"/>
                  <a:pt x="21003" y="6538"/>
                  <a:pt x="20598" y="5967"/>
                </a:cubicBezTo>
                <a:cubicBezTo>
                  <a:pt x="20343" y="5609"/>
                  <a:pt x="19977" y="5516"/>
                  <a:pt x="19627" y="5516"/>
                </a:cubicBezTo>
                <a:cubicBezTo>
                  <a:pt x="19405" y="5516"/>
                  <a:pt x="19190" y="5553"/>
                  <a:pt x="19015" y="5586"/>
                </a:cubicBezTo>
                <a:cubicBezTo>
                  <a:pt x="18908" y="5597"/>
                  <a:pt x="18777" y="5621"/>
                  <a:pt x="18670" y="5621"/>
                </a:cubicBezTo>
                <a:lnTo>
                  <a:pt x="18670" y="5609"/>
                </a:lnTo>
                <a:cubicBezTo>
                  <a:pt x="18670" y="5312"/>
                  <a:pt x="18467" y="5062"/>
                  <a:pt x="18193" y="4978"/>
                </a:cubicBezTo>
                <a:cubicBezTo>
                  <a:pt x="18142" y="4965"/>
                  <a:pt x="18089" y="4959"/>
                  <a:pt x="18038" y="4959"/>
                </a:cubicBezTo>
                <a:cubicBezTo>
                  <a:pt x="17805" y="4959"/>
                  <a:pt x="17586" y="5088"/>
                  <a:pt x="17479" y="5312"/>
                </a:cubicBezTo>
                <a:cubicBezTo>
                  <a:pt x="15122" y="9884"/>
                  <a:pt x="12907" y="14015"/>
                  <a:pt x="10716" y="17980"/>
                </a:cubicBezTo>
                <a:cubicBezTo>
                  <a:pt x="9526" y="20135"/>
                  <a:pt x="8335" y="22230"/>
                  <a:pt x="7180" y="24231"/>
                </a:cubicBezTo>
                <a:lnTo>
                  <a:pt x="5930" y="26350"/>
                </a:lnTo>
                <a:lnTo>
                  <a:pt x="1858" y="33541"/>
                </a:lnTo>
                <a:lnTo>
                  <a:pt x="167" y="36816"/>
                </a:lnTo>
                <a:cubicBezTo>
                  <a:pt x="1" y="37125"/>
                  <a:pt x="120" y="37506"/>
                  <a:pt x="429" y="37661"/>
                </a:cubicBezTo>
                <a:lnTo>
                  <a:pt x="11883" y="43674"/>
                </a:lnTo>
                <a:lnTo>
                  <a:pt x="99072" y="89263"/>
                </a:lnTo>
                <a:cubicBezTo>
                  <a:pt x="99168" y="89310"/>
                  <a:pt x="99275" y="89334"/>
                  <a:pt x="99370" y="89334"/>
                </a:cubicBezTo>
                <a:cubicBezTo>
                  <a:pt x="99430" y="89334"/>
                  <a:pt x="99513" y="89322"/>
                  <a:pt x="99573" y="89310"/>
                </a:cubicBezTo>
                <a:cubicBezTo>
                  <a:pt x="99727" y="89251"/>
                  <a:pt x="99870" y="89143"/>
                  <a:pt x="99942" y="88989"/>
                </a:cubicBezTo>
                <a:lnTo>
                  <a:pt x="120444" y="47365"/>
                </a:lnTo>
                <a:cubicBezTo>
                  <a:pt x="120563" y="47055"/>
                  <a:pt x="120444" y="46686"/>
                  <a:pt x="120147" y="46519"/>
                </a:cubicBezTo>
                <a:lnTo>
                  <a:pt x="100585" y="36042"/>
                </a:lnTo>
                <a:lnTo>
                  <a:pt x="85321" y="27814"/>
                </a:lnTo>
                <a:cubicBezTo>
                  <a:pt x="85222" y="27762"/>
                  <a:pt x="85117" y="27736"/>
                  <a:pt x="85013" y="27736"/>
                </a:cubicBezTo>
                <a:cubicBezTo>
                  <a:pt x="84791" y="27736"/>
                  <a:pt x="84577" y="27853"/>
                  <a:pt x="84464" y="28065"/>
                </a:cubicBezTo>
                <a:cubicBezTo>
                  <a:pt x="84416" y="28160"/>
                  <a:pt x="84392" y="28243"/>
                  <a:pt x="84392" y="28338"/>
                </a:cubicBezTo>
                <a:cubicBezTo>
                  <a:pt x="84309" y="28303"/>
                  <a:pt x="84249" y="28267"/>
                  <a:pt x="84178" y="28231"/>
                </a:cubicBezTo>
                <a:lnTo>
                  <a:pt x="84309" y="27981"/>
                </a:lnTo>
                <a:cubicBezTo>
                  <a:pt x="84475" y="27660"/>
                  <a:pt x="84356" y="27291"/>
                  <a:pt x="84059" y="27124"/>
                </a:cubicBezTo>
                <a:cubicBezTo>
                  <a:pt x="72260" y="20730"/>
                  <a:pt x="61258" y="14706"/>
                  <a:pt x="50412" y="8705"/>
                </a:cubicBezTo>
                <a:cubicBezTo>
                  <a:pt x="46268" y="6502"/>
                  <a:pt x="42089" y="4657"/>
                  <a:pt x="37624" y="3050"/>
                </a:cubicBezTo>
                <a:cubicBezTo>
                  <a:pt x="37552" y="3025"/>
                  <a:pt x="37478" y="3013"/>
                  <a:pt x="37405" y="3013"/>
                </a:cubicBezTo>
                <a:cubicBezTo>
                  <a:pt x="37165" y="3013"/>
                  <a:pt x="36939" y="3143"/>
                  <a:pt x="36839" y="3371"/>
                </a:cubicBezTo>
                <a:cubicBezTo>
                  <a:pt x="36839" y="3395"/>
                  <a:pt x="36827" y="3395"/>
                  <a:pt x="36827" y="3407"/>
                </a:cubicBezTo>
                <a:lnTo>
                  <a:pt x="34279" y="1918"/>
                </a:lnTo>
                <a:cubicBezTo>
                  <a:pt x="34231" y="1883"/>
                  <a:pt x="34207" y="1871"/>
                  <a:pt x="34160" y="1859"/>
                </a:cubicBezTo>
                <a:cubicBezTo>
                  <a:pt x="32695" y="1383"/>
                  <a:pt x="31385" y="978"/>
                  <a:pt x="30195" y="621"/>
                </a:cubicBezTo>
                <a:cubicBezTo>
                  <a:pt x="30183" y="621"/>
                  <a:pt x="30111" y="597"/>
                  <a:pt x="30111" y="597"/>
                </a:cubicBezTo>
                <a:cubicBezTo>
                  <a:pt x="28421" y="166"/>
                  <a:pt x="27272" y="1"/>
                  <a:pt x="2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8"/>
          <p:cNvSpPr/>
          <p:nvPr/>
        </p:nvSpPr>
        <p:spPr>
          <a:xfrm>
            <a:off x="8772374" y="679093"/>
            <a:ext cx="630319" cy="560000"/>
          </a:xfrm>
          <a:custGeom>
            <a:rect b="b" l="l" r="r" t="t"/>
            <a:pathLst>
              <a:path extrusionOk="0" h="17751" w="19980">
                <a:moveTo>
                  <a:pt x="11252" y="13609"/>
                </a:moveTo>
                <a:lnTo>
                  <a:pt x="11252" y="13609"/>
                </a:lnTo>
                <a:cubicBezTo>
                  <a:pt x="9823" y="13954"/>
                  <a:pt x="8526" y="14407"/>
                  <a:pt x="7240" y="14823"/>
                </a:cubicBezTo>
                <a:cubicBezTo>
                  <a:pt x="8466" y="14252"/>
                  <a:pt x="9728" y="13776"/>
                  <a:pt x="11252" y="13609"/>
                </a:cubicBezTo>
                <a:close/>
                <a:moveTo>
                  <a:pt x="11288" y="0"/>
                </a:moveTo>
                <a:cubicBezTo>
                  <a:pt x="11040" y="310"/>
                  <a:pt x="10662" y="501"/>
                  <a:pt x="10083" y="501"/>
                </a:cubicBezTo>
                <a:cubicBezTo>
                  <a:pt x="9883" y="501"/>
                  <a:pt x="9658" y="478"/>
                  <a:pt x="9407" y="429"/>
                </a:cubicBezTo>
                <a:cubicBezTo>
                  <a:pt x="9323" y="512"/>
                  <a:pt x="9145" y="714"/>
                  <a:pt x="9061" y="798"/>
                </a:cubicBezTo>
                <a:cubicBezTo>
                  <a:pt x="7049" y="2977"/>
                  <a:pt x="5144" y="5251"/>
                  <a:pt x="2358" y="6382"/>
                </a:cubicBezTo>
                <a:cubicBezTo>
                  <a:pt x="4251" y="5858"/>
                  <a:pt x="5906" y="4965"/>
                  <a:pt x="7156" y="3477"/>
                </a:cubicBezTo>
                <a:cubicBezTo>
                  <a:pt x="7077" y="3388"/>
                  <a:pt x="7004" y="3319"/>
                  <a:pt x="6937" y="3319"/>
                </a:cubicBezTo>
                <a:cubicBezTo>
                  <a:pt x="6914" y="3319"/>
                  <a:pt x="6892" y="3327"/>
                  <a:pt x="6871" y="3346"/>
                </a:cubicBezTo>
                <a:cubicBezTo>
                  <a:pt x="6898" y="3319"/>
                  <a:pt x="6924" y="3307"/>
                  <a:pt x="6949" y="3307"/>
                </a:cubicBezTo>
                <a:cubicBezTo>
                  <a:pt x="7015" y="3307"/>
                  <a:pt x="7080" y="3383"/>
                  <a:pt x="7156" y="3477"/>
                </a:cubicBezTo>
                <a:cubicBezTo>
                  <a:pt x="7252" y="3632"/>
                  <a:pt x="7395" y="3822"/>
                  <a:pt x="7537" y="3893"/>
                </a:cubicBezTo>
                <a:cubicBezTo>
                  <a:pt x="6930" y="6334"/>
                  <a:pt x="4025" y="5632"/>
                  <a:pt x="2882" y="7382"/>
                </a:cubicBezTo>
                <a:cubicBezTo>
                  <a:pt x="2739" y="7144"/>
                  <a:pt x="2418" y="6668"/>
                  <a:pt x="2275" y="6406"/>
                </a:cubicBezTo>
                <a:cubicBezTo>
                  <a:pt x="1632" y="6668"/>
                  <a:pt x="965" y="6846"/>
                  <a:pt x="239" y="6930"/>
                </a:cubicBezTo>
                <a:cubicBezTo>
                  <a:pt x="1" y="7060"/>
                  <a:pt x="36" y="7656"/>
                  <a:pt x="156" y="8358"/>
                </a:cubicBezTo>
                <a:cubicBezTo>
                  <a:pt x="711" y="8519"/>
                  <a:pt x="1235" y="8588"/>
                  <a:pt x="1736" y="8588"/>
                </a:cubicBezTo>
                <a:cubicBezTo>
                  <a:pt x="3756" y="8588"/>
                  <a:pt x="5382" y="7460"/>
                  <a:pt x="7061" y="6668"/>
                </a:cubicBezTo>
                <a:lnTo>
                  <a:pt x="7061" y="6668"/>
                </a:lnTo>
                <a:cubicBezTo>
                  <a:pt x="6323" y="7275"/>
                  <a:pt x="5561" y="8156"/>
                  <a:pt x="4430" y="8215"/>
                </a:cubicBezTo>
                <a:cubicBezTo>
                  <a:pt x="3124" y="8449"/>
                  <a:pt x="2253" y="9166"/>
                  <a:pt x="1032" y="9166"/>
                </a:cubicBezTo>
                <a:cubicBezTo>
                  <a:pt x="885" y="9166"/>
                  <a:pt x="732" y="9155"/>
                  <a:pt x="572" y="9132"/>
                </a:cubicBezTo>
                <a:lnTo>
                  <a:pt x="322" y="9061"/>
                </a:lnTo>
                <a:lnTo>
                  <a:pt x="322" y="9061"/>
                </a:lnTo>
                <a:cubicBezTo>
                  <a:pt x="394" y="9382"/>
                  <a:pt x="477" y="9716"/>
                  <a:pt x="537" y="10013"/>
                </a:cubicBezTo>
                <a:cubicBezTo>
                  <a:pt x="953" y="11406"/>
                  <a:pt x="1668" y="13311"/>
                  <a:pt x="2870" y="14311"/>
                </a:cubicBezTo>
                <a:cubicBezTo>
                  <a:pt x="3001" y="14240"/>
                  <a:pt x="3287" y="14109"/>
                  <a:pt x="3287" y="14109"/>
                </a:cubicBezTo>
                <a:cubicBezTo>
                  <a:pt x="3596" y="14585"/>
                  <a:pt x="3846" y="15145"/>
                  <a:pt x="4085" y="15681"/>
                </a:cubicBezTo>
                <a:cubicBezTo>
                  <a:pt x="5156" y="15478"/>
                  <a:pt x="6204" y="15157"/>
                  <a:pt x="7240" y="14823"/>
                </a:cubicBezTo>
                <a:lnTo>
                  <a:pt x="7240" y="14823"/>
                </a:lnTo>
                <a:cubicBezTo>
                  <a:pt x="6275" y="15276"/>
                  <a:pt x="5311" y="15776"/>
                  <a:pt x="4311" y="16193"/>
                </a:cubicBezTo>
                <a:cubicBezTo>
                  <a:pt x="4597" y="16812"/>
                  <a:pt x="4882" y="17347"/>
                  <a:pt x="5299" y="17598"/>
                </a:cubicBezTo>
                <a:cubicBezTo>
                  <a:pt x="5429" y="17706"/>
                  <a:pt x="5557" y="17751"/>
                  <a:pt x="5683" y="17751"/>
                </a:cubicBezTo>
                <a:cubicBezTo>
                  <a:pt x="6247" y="17751"/>
                  <a:pt x="6779" y="16852"/>
                  <a:pt x="7383" y="16764"/>
                </a:cubicBezTo>
                <a:cubicBezTo>
                  <a:pt x="7410" y="16765"/>
                  <a:pt x="7437" y="16765"/>
                  <a:pt x="7464" y="16765"/>
                </a:cubicBezTo>
                <a:cubicBezTo>
                  <a:pt x="9648" y="16765"/>
                  <a:pt x="11230" y="15353"/>
                  <a:pt x="13252" y="14847"/>
                </a:cubicBezTo>
                <a:cubicBezTo>
                  <a:pt x="14729" y="14430"/>
                  <a:pt x="15669" y="13252"/>
                  <a:pt x="16503" y="12085"/>
                </a:cubicBezTo>
                <a:cubicBezTo>
                  <a:pt x="17515" y="10359"/>
                  <a:pt x="19825" y="9549"/>
                  <a:pt x="19968" y="7572"/>
                </a:cubicBezTo>
                <a:cubicBezTo>
                  <a:pt x="19979" y="5739"/>
                  <a:pt x="16443" y="3703"/>
                  <a:pt x="14598" y="3667"/>
                </a:cubicBezTo>
                <a:cubicBezTo>
                  <a:pt x="14372" y="3489"/>
                  <a:pt x="13943" y="3120"/>
                  <a:pt x="13717" y="2929"/>
                </a:cubicBezTo>
                <a:cubicBezTo>
                  <a:pt x="14907" y="2405"/>
                  <a:pt x="12300" y="1024"/>
                  <a:pt x="112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8"/>
          <p:cNvSpPr/>
          <p:nvPr/>
        </p:nvSpPr>
        <p:spPr>
          <a:xfrm>
            <a:off x="-786202" y="-585630"/>
            <a:ext cx="1145269" cy="987721"/>
          </a:xfrm>
          <a:custGeom>
            <a:rect b="b" l="l" r="r" t="t"/>
            <a:pathLst>
              <a:path extrusionOk="0" h="31309" w="36303">
                <a:moveTo>
                  <a:pt x="21122" y="5806"/>
                </a:moveTo>
                <a:cubicBezTo>
                  <a:pt x="19205" y="6723"/>
                  <a:pt x="17181" y="7437"/>
                  <a:pt x="14419" y="7532"/>
                </a:cubicBezTo>
                <a:cubicBezTo>
                  <a:pt x="16884" y="7032"/>
                  <a:pt x="19027" y="6377"/>
                  <a:pt x="21122" y="5806"/>
                </a:cubicBezTo>
                <a:close/>
                <a:moveTo>
                  <a:pt x="29040" y="27570"/>
                </a:moveTo>
                <a:cubicBezTo>
                  <a:pt x="29028" y="27585"/>
                  <a:pt x="29011" y="27591"/>
                  <a:pt x="28990" y="27591"/>
                </a:cubicBezTo>
                <a:cubicBezTo>
                  <a:pt x="28989" y="27591"/>
                  <a:pt x="28989" y="27591"/>
                  <a:pt x="28988" y="27591"/>
                </a:cubicBezTo>
                <a:lnTo>
                  <a:pt x="28988" y="27591"/>
                </a:lnTo>
                <a:cubicBezTo>
                  <a:pt x="29009" y="27591"/>
                  <a:pt x="29026" y="27584"/>
                  <a:pt x="29040" y="27570"/>
                </a:cubicBezTo>
                <a:close/>
                <a:moveTo>
                  <a:pt x="22723" y="1"/>
                </a:moveTo>
                <a:cubicBezTo>
                  <a:pt x="21776" y="1"/>
                  <a:pt x="21107" y="1687"/>
                  <a:pt x="20110" y="1734"/>
                </a:cubicBezTo>
                <a:cubicBezTo>
                  <a:pt x="19779" y="1694"/>
                  <a:pt x="19459" y="1676"/>
                  <a:pt x="19149" y="1676"/>
                </a:cubicBezTo>
                <a:cubicBezTo>
                  <a:pt x="15621" y="1676"/>
                  <a:pt x="13337" y="4053"/>
                  <a:pt x="9966" y="4830"/>
                </a:cubicBezTo>
                <a:cubicBezTo>
                  <a:pt x="7311" y="5568"/>
                  <a:pt x="6085" y="7889"/>
                  <a:pt x="5120" y="10187"/>
                </a:cubicBezTo>
                <a:cubicBezTo>
                  <a:pt x="4168" y="13485"/>
                  <a:pt x="1" y="15236"/>
                  <a:pt x="1048" y="18927"/>
                </a:cubicBezTo>
                <a:cubicBezTo>
                  <a:pt x="2287" y="22260"/>
                  <a:pt x="11109" y="25153"/>
                  <a:pt x="14705" y="25332"/>
                </a:cubicBezTo>
                <a:cubicBezTo>
                  <a:pt x="15288" y="25654"/>
                  <a:pt x="16431" y="26273"/>
                  <a:pt x="17015" y="26582"/>
                </a:cubicBezTo>
                <a:cubicBezTo>
                  <a:pt x="15145" y="27380"/>
                  <a:pt x="21337" y="29654"/>
                  <a:pt x="24170" y="31309"/>
                </a:cubicBezTo>
                <a:cubicBezTo>
                  <a:pt x="24324" y="31009"/>
                  <a:pt x="24694" y="30811"/>
                  <a:pt x="25361" y="30811"/>
                </a:cubicBezTo>
                <a:cubicBezTo>
                  <a:pt x="25833" y="30811"/>
                  <a:pt x="26455" y="30910"/>
                  <a:pt x="27254" y="31142"/>
                </a:cubicBezTo>
                <a:cubicBezTo>
                  <a:pt x="27326" y="31035"/>
                  <a:pt x="27468" y="30821"/>
                  <a:pt x="27540" y="30714"/>
                </a:cubicBezTo>
                <a:cubicBezTo>
                  <a:pt x="29076" y="28213"/>
                  <a:pt x="30385" y="25011"/>
                  <a:pt x="33600" y="24201"/>
                </a:cubicBezTo>
                <a:lnTo>
                  <a:pt x="33600" y="24201"/>
                </a:lnTo>
                <a:cubicBezTo>
                  <a:pt x="31302" y="24296"/>
                  <a:pt x="29314" y="25249"/>
                  <a:pt x="28457" y="27225"/>
                </a:cubicBezTo>
                <a:cubicBezTo>
                  <a:pt x="28147" y="26939"/>
                  <a:pt x="27766" y="26558"/>
                  <a:pt x="27445" y="26392"/>
                </a:cubicBezTo>
                <a:cubicBezTo>
                  <a:pt x="26575" y="22403"/>
                  <a:pt x="31755" y="24761"/>
                  <a:pt x="32171" y="22082"/>
                </a:cubicBezTo>
                <a:cubicBezTo>
                  <a:pt x="32540" y="22617"/>
                  <a:pt x="33291" y="23665"/>
                  <a:pt x="33672" y="24201"/>
                </a:cubicBezTo>
                <a:cubicBezTo>
                  <a:pt x="34029" y="24125"/>
                  <a:pt x="34406" y="24080"/>
                  <a:pt x="34802" y="24080"/>
                </a:cubicBezTo>
                <a:cubicBezTo>
                  <a:pt x="35212" y="24080"/>
                  <a:pt x="35641" y="24128"/>
                  <a:pt x="36089" y="24237"/>
                </a:cubicBezTo>
                <a:cubicBezTo>
                  <a:pt x="36303" y="24082"/>
                  <a:pt x="35898" y="22891"/>
                  <a:pt x="35374" y="21439"/>
                </a:cubicBezTo>
                <a:cubicBezTo>
                  <a:pt x="33822" y="20354"/>
                  <a:pt x="32523" y="19970"/>
                  <a:pt x="31365" y="19970"/>
                </a:cubicBezTo>
                <a:cubicBezTo>
                  <a:pt x="29394" y="19970"/>
                  <a:pt x="27828" y="21081"/>
                  <a:pt x="26111" y="21748"/>
                </a:cubicBezTo>
                <a:cubicBezTo>
                  <a:pt x="26838" y="21000"/>
                  <a:pt x="27450" y="19782"/>
                  <a:pt x="28816" y="19782"/>
                </a:cubicBezTo>
                <a:cubicBezTo>
                  <a:pt x="28972" y="19782"/>
                  <a:pt x="29137" y="19797"/>
                  <a:pt x="29314" y="19831"/>
                </a:cubicBezTo>
                <a:cubicBezTo>
                  <a:pt x="29369" y="19833"/>
                  <a:pt x="29423" y="19834"/>
                  <a:pt x="29476" y="19834"/>
                </a:cubicBezTo>
                <a:cubicBezTo>
                  <a:pt x="30841" y="19834"/>
                  <a:pt x="31692" y="19232"/>
                  <a:pt x="32798" y="19232"/>
                </a:cubicBezTo>
                <a:cubicBezTo>
                  <a:pt x="33269" y="19232"/>
                  <a:pt x="33787" y="19341"/>
                  <a:pt x="34410" y="19653"/>
                </a:cubicBezTo>
                <a:lnTo>
                  <a:pt x="34803" y="19903"/>
                </a:lnTo>
                <a:cubicBezTo>
                  <a:pt x="34529" y="19200"/>
                  <a:pt x="34267" y="18486"/>
                  <a:pt x="34029" y="17879"/>
                </a:cubicBezTo>
                <a:cubicBezTo>
                  <a:pt x="32791" y="14819"/>
                  <a:pt x="31052" y="10556"/>
                  <a:pt x="28754" y="8056"/>
                </a:cubicBezTo>
                <a:cubicBezTo>
                  <a:pt x="28564" y="8163"/>
                  <a:pt x="28159" y="8366"/>
                  <a:pt x="28159" y="8366"/>
                </a:cubicBezTo>
                <a:cubicBezTo>
                  <a:pt x="27468" y="7270"/>
                  <a:pt x="26837" y="6020"/>
                  <a:pt x="26254" y="4818"/>
                </a:cubicBezTo>
                <a:cubicBezTo>
                  <a:pt x="24516" y="4961"/>
                  <a:pt x="22825" y="5353"/>
                  <a:pt x="21122" y="5806"/>
                </a:cubicBezTo>
                <a:cubicBezTo>
                  <a:pt x="22658" y="5080"/>
                  <a:pt x="24135" y="4282"/>
                  <a:pt x="25706" y="3687"/>
                </a:cubicBezTo>
                <a:cubicBezTo>
                  <a:pt x="25028" y="2282"/>
                  <a:pt x="24349" y="1067"/>
                  <a:pt x="23551" y="424"/>
                </a:cubicBezTo>
                <a:cubicBezTo>
                  <a:pt x="23248" y="121"/>
                  <a:pt x="22975" y="1"/>
                  <a:pt x="22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 name="Google Shape;829;p38"/>
          <p:cNvGrpSpPr/>
          <p:nvPr/>
        </p:nvGrpSpPr>
        <p:grpSpPr>
          <a:xfrm>
            <a:off x="7445310" y="-723537"/>
            <a:ext cx="1957388" cy="1263546"/>
            <a:chOff x="-5341150" y="-5256175"/>
            <a:chExt cx="1355250" cy="874850"/>
          </a:xfrm>
        </p:grpSpPr>
        <p:sp>
          <p:nvSpPr>
            <p:cNvPr id="830" name="Google Shape;830;p38"/>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8"/>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8"/>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8"/>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8"/>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8"/>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8"/>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8"/>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8"/>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8"/>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8"/>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38"/>
          <p:cNvGrpSpPr/>
          <p:nvPr/>
        </p:nvGrpSpPr>
        <p:grpSpPr>
          <a:xfrm>
            <a:off x="4102010" y="4603488"/>
            <a:ext cx="1957388" cy="1263546"/>
            <a:chOff x="-5341150" y="-5256175"/>
            <a:chExt cx="1355250" cy="874850"/>
          </a:xfrm>
        </p:grpSpPr>
        <p:sp>
          <p:nvSpPr>
            <p:cNvPr id="842" name="Google Shape;842;p38"/>
            <p:cNvSpPr/>
            <p:nvPr/>
          </p:nvSpPr>
          <p:spPr>
            <a:xfrm>
              <a:off x="-4524100" y="-4501025"/>
              <a:ext cx="47650" cy="40650"/>
            </a:xfrm>
            <a:custGeom>
              <a:rect b="b" l="l" r="r" t="t"/>
              <a:pathLst>
                <a:path extrusionOk="0" h="1626" w="1906">
                  <a:moveTo>
                    <a:pt x="358" y="1168"/>
                  </a:moveTo>
                  <a:lnTo>
                    <a:pt x="358" y="1168"/>
                  </a:lnTo>
                  <a:cubicBezTo>
                    <a:pt x="501" y="1215"/>
                    <a:pt x="608" y="1263"/>
                    <a:pt x="751" y="1358"/>
                  </a:cubicBezTo>
                  <a:cubicBezTo>
                    <a:pt x="572" y="1275"/>
                    <a:pt x="465" y="1215"/>
                    <a:pt x="358" y="1168"/>
                  </a:cubicBezTo>
                  <a:close/>
                  <a:moveTo>
                    <a:pt x="477" y="1"/>
                  </a:moveTo>
                  <a:cubicBezTo>
                    <a:pt x="465" y="1"/>
                    <a:pt x="430" y="36"/>
                    <a:pt x="394" y="120"/>
                  </a:cubicBezTo>
                  <a:cubicBezTo>
                    <a:pt x="453" y="382"/>
                    <a:pt x="644" y="394"/>
                    <a:pt x="811" y="441"/>
                  </a:cubicBezTo>
                  <a:cubicBezTo>
                    <a:pt x="772" y="441"/>
                    <a:pt x="734" y="449"/>
                    <a:pt x="697" y="449"/>
                  </a:cubicBezTo>
                  <a:cubicBezTo>
                    <a:pt x="655" y="449"/>
                    <a:pt x="616" y="439"/>
                    <a:pt x="584" y="394"/>
                  </a:cubicBezTo>
                  <a:cubicBezTo>
                    <a:pt x="501" y="310"/>
                    <a:pt x="406" y="322"/>
                    <a:pt x="358" y="203"/>
                  </a:cubicBezTo>
                  <a:lnTo>
                    <a:pt x="358" y="179"/>
                  </a:lnTo>
                  <a:cubicBezTo>
                    <a:pt x="346" y="203"/>
                    <a:pt x="310" y="239"/>
                    <a:pt x="322" y="287"/>
                  </a:cubicBezTo>
                  <a:cubicBezTo>
                    <a:pt x="239" y="429"/>
                    <a:pt x="144" y="620"/>
                    <a:pt x="120" y="798"/>
                  </a:cubicBezTo>
                  <a:cubicBezTo>
                    <a:pt x="144" y="798"/>
                    <a:pt x="168" y="822"/>
                    <a:pt x="168" y="822"/>
                  </a:cubicBezTo>
                  <a:cubicBezTo>
                    <a:pt x="156" y="894"/>
                    <a:pt x="120" y="953"/>
                    <a:pt x="96" y="1013"/>
                  </a:cubicBezTo>
                  <a:cubicBezTo>
                    <a:pt x="168" y="1072"/>
                    <a:pt x="263" y="1132"/>
                    <a:pt x="358" y="1168"/>
                  </a:cubicBezTo>
                  <a:cubicBezTo>
                    <a:pt x="263" y="1132"/>
                    <a:pt x="156" y="1096"/>
                    <a:pt x="60" y="1060"/>
                  </a:cubicBezTo>
                  <a:cubicBezTo>
                    <a:pt x="37" y="1132"/>
                    <a:pt x="1" y="1191"/>
                    <a:pt x="25" y="1251"/>
                  </a:cubicBezTo>
                  <a:cubicBezTo>
                    <a:pt x="25" y="1346"/>
                    <a:pt x="168" y="1287"/>
                    <a:pt x="227" y="1334"/>
                  </a:cubicBezTo>
                  <a:cubicBezTo>
                    <a:pt x="394" y="1501"/>
                    <a:pt x="620" y="1501"/>
                    <a:pt x="822" y="1584"/>
                  </a:cubicBezTo>
                  <a:cubicBezTo>
                    <a:pt x="877" y="1614"/>
                    <a:pt x="931" y="1625"/>
                    <a:pt x="984" y="1625"/>
                  </a:cubicBezTo>
                  <a:cubicBezTo>
                    <a:pt x="1080" y="1625"/>
                    <a:pt x="1175" y="1587"/>
                    <a:pt x="1275" y="1549"/>
                  </a:cubicBezTo>
                  <a:cubicBezTo>
                    <a:pt x="1453" y="1441"/>
                    <a:pt x="1715" y="1489"/>
                    <a:pt x="1823" y="1287"/>
                  </a:cubicBezTo>
                  <a:cubicBezTo>
                    <a:pt x="1906" y="1108"/>
                    <a:pt x="1608" y="739"/>
                    <a:pt x="1465" y="632"/>
                  </a:cubicBezTo>
                  <a:lnTo>
                    <a:pt x="1406" y="513"/>
                  </a:lnTo>
                  <a:lnTo>
                    <a:pt x="1406" y="513"/>
                  </a:lnTo>
                  <a:cubicBezTo>
                    <a:pt x="1411" y="514"/>
                    <a:pt x="1415" y="514"/>
                    <a:pt x="1419" y="514"/>
                  </a:cubicBezTo>
                  <a:cubicBezTo>
                    <a:pt x="1509" y="514"/>
                    <a:pt x="1332" y="257"/>
                    <a:pt x="1275" y="120"/>
                  </a:cubicBezTo>
                  <a:cubicBezTo>
                    <a:pt x="1267" y="122"/>
                    <a:pt x="1260" y="124"/>
                    <a:pt x="1251" y="124"/>
                  </a:cubicBezTo>
                  <a:cubicBezTo>
                    <a:pt x="1219" y="124"/>
                    <a:pt x="1179" y="103"/>
                    <a:pt x="1132" y="36"/>
                  </a:cubicBezTo>
                  <a:cubicBezTo>
                    <a:pt x="1120" y="36"/>
                    <a:pt x="1108" y="60"/>
                    <a:pt x="1108" y="60"/>
                  </a:cubicBezTo>
                  <a:cubicBezTo>
                    <a:pt x="1000" y="99"/>
                    <a:pt x="882" y="142"/>
                    <a:pt x="767" y="142"/>
                  </a:cubicBezTo>
                  <a:cubicBezTo>
                    <a:pt x="705" y="142"/>
                    <a:pt x="643" y="130"/>
                    <a:pt x="584" y="96"/>
                  </a:cubicBezTo>
                  <a:lnTo>
                    <a:pt x="584" y="96"/>
                  </a:lnTo>
                  <a:cubicBezTo>
                    <a:pt x="655" y="151"/>
                    <a:pt x="730" y="180"/>
                    <a:pt x="808" y="180"/>
                  </a:cubicBezTo>
                  <a:cubicBezTo>
                    <a:pt x="848" y="180"/>
                    <a:pt x="889" y="172"/>
                    <a:pt x="930" y="156"/>
                  </a:cubicBezTo>
                  <a:cubicBezTo>
                    <a:pt x="930" y="144"/>
                    <a:pt x="906" y="132"/>
                    <a:pt x="906" y="132"/>
                  </a:cubicBezTo>
                  <a:cubicBezTo>
                    <a:pt x="930" y="132"/>
                    <a:pt x="930" y="144"/>
                    <a:pt x="930" y="156"/>
                  </a:cubicBezTo>
                  <a:cubicBezTo>
                    <a:pt x="930" y="179"/>
                    <a:pt x="942" y="203"/>
                    <a:pt x="942" y="215"/>
                  </a:cubicBezTo>
                  <a:cubicBezTo>
                    <a:pt x="909" y="273"/>
                    <a:pt x="873" y="293"/>
                    <a:pt x="838" y="293"/>
                  </a:cubicBezTo>
                  <a:cubicBezTo>
                    <a:pt x="808" y="293"/>
                    <a:pt x="778" y="279"/>
                    <a:pt x="751" y="263"/>
                  </a:cubicBezTo>
                  <a:cubicBezTo>
                    <a:pt x="686" y="244"/>
                    <a:pt x="650" y="204"/>
                    <a:pt x="598" y="204"/>
                  </a:cubicBezTo>
                  <a:cubicBezTo>
                    <a:pt x="583" y="204"/>
                    <a:pt x="567" y="207"/>
                    <a:pt x="549" y="215"/>
                  </a:cubicBezTo>
                  <a:cubicBezTo>
                    <a:pt x="572" y="179"/>
                    <a:pt x="584" y="120"/>
                    <a:pt x="584" y="84"/>
                  </a:cubicBezTo>
                  <a:cubicBezTo>
                    <a:pt x="537" y="72"/>
                    <a:pt x="513" y="36"/>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8"/>
            <p:cNvSpPr/>
            <p:nvPr/>
          </p:nvSpPr>
          <p:spPr>
            <a:xfrm>
              <a:off x="-4180900" y="-4776950"/>
              <a:ext cx="43500" cy="40050"/>
            </a:xfrm>
            <a:custGeom>
              <a:rect b="b" l="l" r="r" t="t"/>
              <a:pathLst>
                <a:path extrusionOk="0" h="1602" w="1740">
                  <a:moveTo>
                    <a:pt x="358" y="1215"/>
                  </a:moveTo>
                  <a:lnTo>
                    <a:pt x="358" y="1215"/>
                  </a:lnTo>
                  <a:cubicBezTo>
                    <a:pt x="477" y="1227"/>
                    <a:pt x="596" y="1263"/>
                    <a:pt x="727" y="1334"/>
                  </a:cubicBezTo>
                  <a:cubicBezTo>
                    <a:pt x="596" y="1287"/>
                    <a:pt x="477" y="1239"/>
                    <a:pt x="358" y="1215"/>
                  </a:cubicBezTo>
                  <a:close/>
                  <a:moveTo>
                    <a:pt x="1049" y="1"/>
                  </a:moveTo>
                  <a:cubicBezTo>
                    <a:pt x="1037" y="1"/>
                    <a:pt x="1025" y="25"/>
                    <a:pt x="1013" y="25"/>
                  </a:cubicBezTo>
                  <a:cubicBezTo>
                    <a:pt x="833" y="81"/>
                    <a:pt x="653" y="161"/>
                    <a:pt x="466" y="161"/>
                  </a:cubicBezTo>
                  <a:cubicBezTo>
                    <a:pt x="419" y="161"/>
                    <a:pt x="371" y="156"/>
                    <a:pt x="322" y="144"/>
                  </a:cubicBezTo>
                  <a:lnTo>
                    <a:pt x="322" y="144"/>
                  </a:lnTo>
                  <a:cubicBezTo>
                    <a:pt x="407" y="176"/>
                    <a:pt x="489" y="195"/>
                    <a:pt x="571" y="195"/>
                  </a:cubicBezTo>
                  <a:cubicBezTo>
                    <a:pt x="638" y="195"/>
                    <a:pt x="705" y="182"/>
                    <a:pt x="775" y="155"/>
                  </a:cubicBezTo>
                  <a:cubicBezTo>
                    <a:pt x="775" y="167"/>
                    <a:pt x="775" y="203"/>
                    <a:pt x="787" y="215"/>
                  </a:cubicBezTo>
                  <a:cubicBezTo>
                    <a:pt x="746" y="274"/>
                    <a:pt x="702" y="292"/>
                    <a:pt x="654" y="292"/>
                  </a:cubicBezTo>
                  <a:cubicBezTo>
                    <a:pt x="579" y="292"/>
                    <a:pt x="497" y="245"/>
                    <a:pt x="417" y="245"/>
                  </a:cubicBezTo>
                  <a:cubicBezTo>
                    <a:pt x="385" y="245"/>
                    <a:pt x="353" y="253"/>
                    <a:pt x="322" y="275"/>
                  </a:cubicBezTo>
                  <a:lnTo>
                    <a:pt x="322" y="144"/>
                  </a:lnTo>
                  <a:cubicBezTo>
                    <a:pt x="263" y="120"/>
                    <a:pt x="203" y="96"/>
                    <a:pt x="156" y="60"/>
                  </a:cubicBezTo>
                  <a:cubicBezTo>
                    <a:pt x="144" y="60"/>
                    <a:pt x="120" y="120"/>
                    <a:pt x="96" y="203"/>
                  </a:cubicBezTo>
                  <a:cubicBezTo>
                    <a:pt x="251" y="441"/>
                    <a:pt x="453" y="406"/>
                    <a:pt x="656" y="441"/>
                  </a:cubicBezTo>
                  <a:cubicBezTo>
                    <a:pt x="608" y="441"/>
                    <a:pt x="560" y="457"/>
                    <a:pt x="511" y="457"/>
                  </a:cubicBezTo>
                  <a:cubicBezTo>
                    <a:pt x="473" y="457"/>
                    <a:pt x="435" y="448"/>
                    <a:pt x="394" y="417"/>
                  </a:cubicBezTo>
                  <a:cubicBezTo>
                    <a:pt x="275" y="358"/>
                    <a:pt x="179" y="394"/>
                    <a:pt x="84" y="286"/>
                  </a:cubicBezTo>
                  <a:lnTo>
                    <a:pt x="72" y="275"/>
                  </a:lnTo>
                  <a:cubicBezTo>
                    <a:pt x="60" y="322"/>
                    <a:pt x="60" y="346"/>
                    <a:pt x="72" y="370"/>
                  </a:cubicBezTo>
                  <a:cubicBezTo>
                    <a:pt x="37" y="525"/>
                    <a:pt x="1" y="751"/>
                    <a:pt x="37" y="917"/>
                  </a:cubicBezTo>
                  <a:lnTo>
                    <a:pt x="84" y="917"/>
                  </a:lnTo>
                  <a:cubicBezTo>
                    <a:pt x="84" y="977"/>
                    <a:pt x="84" y="1048"/>
                    <a:pt x="72" y="1108"/>
                  </a:cubicBezTo>
                  <a:cubicBezTo>
                    <a:pt x="156" y="1156"/>
                    <a:pt x="263" y="1179"/>
                    <a:pt x="358" y="1215"/>
                  </a:cubicBezTo>
                  <a:cubicBezTo>
                    <a:pt x="263" y="1215"/>
                    <a:pt x="156" y="1191"/>
                    <a:pt x="72" y="1179"/>
                  </a:cubicBezTo>
                  <a:cubicBezTo>
                    <a:pt x="60" y="1263"/>
                    <a:pt x="60" y="1334"/>
                    <a:pt x="72" y="1382"/>
                  </a:cubicBezTo>
                  <a:cubicBezTo>
                    <a:pt x="77" y="1419"/>
                    <a:pt x="97" y="1429"/>
                    <a:pt x="124" y="1429"/>
                  </a:cubicBezTo>
                  <a:cubicBezTo>
                    <a:pt x="158" y="1429"/>
                    <a:pt x="201" y="1413"/>
                    <a:pt x="236" y="1413"/>
                  </a:cubicBezTo>
                  <a:cubicBezTo>
                    <a:pt x="246" y="1413"/>
                    <a:pt x="255" y="1414"/>
                    <a:pt x="263" y="1418"/>
                  </a:cubicBezTo>
                  <a:cubicBezTo>
                    <a:pt x="441" y="1549"/>
                    <a:pt x="620" y="1513"/>
                    <a:pt x="810" y="1584"/>
                  </a:cubicBezTo>
                  <a:cubicBezTo>
                    <a:pt x="850" y="1596"/>
                    <a:pt x="887" y="1602"/>
                    <a:pt x="922" y="1602"/>
                  </a:cubicBezTo>
                  <a:cubicBezTo>
                    <a:pt x="1026" y="1602"/>
                    <a:pt x="1115" y="1557"/>
                    <a:pt x="1203" y="1513"/>
                  </a:cubicBezTo>
                  <a:cubicBezTo>
                    <a:pt x="1370" y="1418"/>
                    <a:pt x="1584" y="1477"/>
                    <a:pt x="1680" y="1298"/>
                  </a:cubicBezTo>
                  <a:cubicBezTo>
                    <a:pt x="1739" y="1132"/>
                    <a:pt x="1513" y="739"/>
                    <a:pt x="1370" y="620"/>
                  </a:cubicBezTo>
                  <a:cubicBezTo>
                    <a:pt x="1346" y="584"/>
                    <a:pt x="1334" y="525"/>
                    <a:pt x="1322" y="501"/>
                  </a:cubicBezTo>
                  <a:lnTo>
                    <a:pt x="1322" y="501"/>
                  </a:lnTo>
                  <a:cubicBezTo>
                    <a:pt x="1327" y="502"/>
                    <a:pt x="1330" y="502"/>
                    <a:pt x="1334" y="502"/>
                  </a:cubicBezTo>
                  <a:cubicBezTo>
                    <a:pt x="1417" y="502"/>
                    <a:pt x="1261" y="233"/>
                    <a:pt x="1215" y="84"/>
                  </a:cubicBezTo>
                  <a:cubicBezTo>
                    <a:pt x="1205" y="87"/>
                    <a:pt x="1196" y="88"/>
                    <a:pt x="1187" y="88"/>
                  </a:cubicBezTo>
                  <a:cubicBezTo>
                    <a:pt x="1151" y="88"/>
                    <a:pt x="1115" y="67"/>
                    <a:pt x="1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8"/>
            <p:cNvSpPr/>
            <p:nvPr/>
          </p:nvSpPr>
          <p:spPr>
            <a:xfrm>
              <a:off x="-4023725" y="-4938300"/>
              <a:ext cx="37825" cy="41550"/>
            </a:xfrm>
            <a:custGeom>
              <a:rect b="b" l="l" r="r" t="t"/>
              <a:pathLst>
                <a:path extrusionOk="0" h="1662" w="1513">
                  <a:moveTo>
                    <a:pt x="286" y="1192"/>
                  </a:moveTo>
                  <a:cubicBezTo>
                    <a:pt x="393" y="1240"/>
                    <a:pt x="477" y="1275"/>
                    <a:pt x="584" y="1371"/>
                  </a:cubicBezTo>
                  <a:cubicBezTo>
                    <a:pt x="477" y="1299"/>
                    <a:pt x="381" y="1252"/>
                    <a:pt x="286" y="1192"/>
                  </a:cubicBezTo>
                  <a:close/>
                  <a:moveTo>
                    <a:pt x="354" y="0"/>
                  </a:moveTo>
                  <a:cubicBezTo>
                    <a:pt x="341" y="0"/>
                    <a:pt x="319" y="55"/>
                    <a:pt x="286" y="121"/>
                  </a:cubicBezTo>
                  <a:cubicBezTo>
                    <a:pt x="334" y="371"/>
                    <a:pt x="500" y="371"/>
                    <a:pt x="631" y="430"/>
                  </a:cubicBezTo>
                  <a:cubicBezTo>
                    <a:pt x="602" y="430"/>
                    <a:pt x="569" y="439"/>
                    <a:pt x="538" y="439"/>
                  </a:cubicBezTo>
                  <a:cubicBezTo>
                    <a:pt x="506" y="439"/>
                    <a:pt x="477" y="430"/>
                    <a:pt x="453" y="394"/>
                  </a:cubicBezTo>
                  <a:cubicBezTo>
                    <a:pt x="381" y="311"/>
                    <a:pt x="298" y="323"/>
                    <a:pt x="262" y="204"/>
                  </a:cubicBezTo>
                  <a:lnTo>
                    <a:pt x="262" y="180"/>
                  </a:lnTo>
                  <a:cubicBezTo>
                    <a:pt x="238" y="204"/>
                    <a:pt x="227" y="252"/>
                    <a:pt x="262" y="299"/>
                  </a:cubicBezTo>
                  <a:cubicBezTo>
                    <a:pt x="179" y="442"/>
                    <a:pt x="96" y="668"/>
                    <a:pt x="96" y="835"/>
                  </a:cubicBezTo>
                  <a:cubicBezTo>
                    <a:pt x="107" y="847"/>
                    <a:pt x="119" y="847"/>
                    <a:pt x="119" y="847"/>
                  </a:cubicBezTo>
                  <a:cubicBezTo>
                    <a:pt x="107" y="906"/>
                    <a:pt x="84" y="978"/>
                    <a:pt x="60" y="1037"/>
                  </a:cubicBezTo>
                  <a:cubicBezTo>
                    <a:pt x="143" y="1097"/>
                    <a:pt x="215" y="1145"/>
                    <a:pt x="286" y="1192"/>
                  </a:cubicBezTo>
                  <a:cubicBezTo>
                    <a:pt x="215" y="1156"/>
                    <a:pt x="119" y="1133"/>
                    <a:pt x="48" y="1097"/>
                  </a:cubicBezTo>
                  <a:cubicBezTo>
                    <a:pt x="24" y="1180"/>
                    <a:pt x="0" y="1252"/>
                    <a:pt x="0" y="1299"/>
                  </a:cubicBezTo>
                  <a:cubicBezTo>
                    <a:pt x="0" y="1347"/>
                    <a:pt x="30" y="1353"/>
                    <a:pt x="66" y="1353"/>
                  </a:cubicBezTo>
                  <a:cubicBezTo>
                    <a:pt x="78" y="1353"/>
                    <a:pt x="90" y="1352"/>
                    <a:pt x="103" y="1352"/>
                  </a:cubicBezTo>
                  <a:cubicBezTo>
                    <a:pt x="127" y="1352"/>
                    <a:pt x="151" y="1355"/>
                    <a:pt x="167" y="1371"/>
                  </a:cubicBezTo>
                  <a:cubicBezTo>
                    <a:pt x="286" y="1537"/>
                    <a:pt x="465" y="1514"/>
                    <a:pt x="631" y="1621"/>
                  </a:cubicBezTo>
                  <a:cubicBezTo>
                    <a:pt x="680" y="1650"/>
                    <a:pt x="728" y="1661"/>
                    <a:pt x="777" y="1661"/>
                  </a:cubicBezTo>
                  <a:cubicBezTo>
                    <a:pt x="847" y="1661"/>
                    <a:pt x="918" y="1637"/>
                    <a:pt x="989" y="1609"/>
                  </a:cubicBezTo>
                  <a:cubicBezTo>
                    <a:pt x="1131" y="1514"/>
                    <a:pt x="1346" y="1609"/>
                    <a:pt x="1429" y="1442"/>
                  </a:cubicBezTo>
                  <a:cubicBezTo>
                    <a:pt x="1512" y="1287"/>
                    <a:pt x="1298" y="871"/>
                    <a:pt x="1179" y="728"/>
                  </a:cubicBezTo>
                  <a:cubicBezTo>
                    <a:pt x="1179" y="704"/>
                    <a:pt x="1167" y="644"/>
                    <a:pt x="1155" y="609"/>
                  </a:cubicBezTo>
                  <a:lnTo>
                    <a:pt x="1155" y="609"/>
                  </a:lnTo>
                  <a:cubicBezTo>
                    <a:pt x="1161" y="612"/>
                    <a:pt x="1166" y="614"/>
                    <a:pt x="1170" y="614"/>
                  </a:cubicBezTo>
                  <a:cubicBezTo>
                    <a:pt x="1220" y="614"/>
                    <a:pt x="1104" y="347"/>
                    <a:pt x="1060" y="192"/>
                  </a:cubicBezTo>
                  <a:cubicBezTo>
                    <a:pt x="1056" y="194"/>
                    <a:pt x="1052" y="195"/>
                    <a:pt x="1047" y="195"/>
                  </a:cubicBezTo>
                  <a:cubicBezTo>
                    <a:pt x="1021" y="195"/>
                    <a:pt x="981" y="167"/>
                    <a:pt x="941" y="97"/>
                  </a:cubicBezTo>
                  <a:lnTo>
                    <a:pt x="917" y="97"/>
                  </a:lnTo>
                  <a:cubicBezTo>
                    <a:pt x="816" y="112"/>
                    <a:pt x="721" y="148"/>
                    <a:pt x="623" y="148"/>
                  </a:cubicBezTo>
                  <a:cubicBezTo>
                    <a:pt x="571" y="148"/>
                    <a:pt x="519" y="138"/>
                    <a:pt x="465" y="109"/>
                  </a:cubicBezTo>
                  <a:lnTo>
                    <a:pt x="465" y="109"/>
                  </a:lnTo>
                  <a:cubicBezTo>
                    <a:pt x="516" y="160"/>
                    <a:pt x="586" y="199"/>
                    <a:pt x="661" y="199"/>
                  </a:cubicBezTo>
                  <a:cubicBezTo>
                    <a:pt x="691" y="199"/>
                    <a:pt x="720" y="193"/>
                    <a:pt x="750" y="180"/>
                  </a:cubicBezTo>
                  <a:cubicBezTo>
                    <a:pt x="750" y="168"/>
                    <a:pt x="739" y="144"/>
                    <a:pt x="739" y="144"/>
                  </a:cubicBezTo>
                  <a:cubicBezTo>
                    <a:pt x="750" y="144"/>
                    <a:pt x="750" y="168"/>
                    <a:pt x="750" y="180"/>
                  </a:cubicBezTo>
                  <a:lnTo>
                    <a:pt x="750" y="240"/>
                  </a:lnTo>
                  <a:cubicBezTo>
                    <a:pt x="723" y="283"/>
                    <a:pt x="695" y="298"/>
                    <a:pt x="667" y="298"/>
                  </a:cubicBezTo>
                  <a:cubicBezTo>
                    <a:pt x="602" y="298"/>
                    <a:pt x="539" y="215"/>
                    <a:pt x="479" y="215"/>
                  </a:cubicBezTo>
                  <a:cubicBezTo>
                    <a:pt x="466" y="215"/>
                    <a:pt x="453" y="218"/>
                    <a:pt x="441" y="228"/>
                  </a:cubicBezTo>
                  <a:cubicBezTo>
                    <a:pt x="441" y="180"/>
                    <a:pt x="453" y="121"/>
                    <a:pt x="453" y="97"/>
                  </a:cubicBezTo>
                  <a:cubicBezTo>
                    <a:pt x="429" y="61"/>
                    <a:pt x="393" y="49"/>
                    <a:pt x="358" y="2"/>
                  </a:cubicBezTo>
                  <a:cubicBezTo>
                    <a:pt x="356" y="1"/>
                    <a:pt x="355"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8"/>
            <p:cNvSpPr/>
            <p:nvPr/>
          </p:nvSpPr>
          <p:spPr>
            <a:xfrm>
              <a:off x="-4451175" y="-5015375"/>
              <a:ext cx="49150" cy="40600"/>
            </a:xfrm>
            <a:custGeom>
              <a:rect b="b" l="l" r="r" t="t"/>
              <a:pathLst>
                <a:path extrusionOk="0" h="1624" w="1966">
                  <a:moveTo>
                    <a:pt x="358" y="1191"/>
                  </a:moveTo>
                  <a:lnTo>
                    <a:pt x="358" y="1191"/>
                  </a:lnTo>
                  <a:cubicBezTo>
                    <a:pt x="489" y="1227"/>
                    <a:pt x="632" y="1251"/>
                    <a:pt x="763" y="1346"/>
                  </a:cubicBezTo>
                  <a:cubicBezTo>
                    <a:pt x="632" y="1287"/>
                    <a:pt x="489" y="1239"/>
                    <a:pt x="358" y="1191"/>
                  </a:cubicBezTo>
                  <a:close/>
                  <a:moveTo>
                    <a:pt x="287" y="1"/>
                  </a:moveTo>
                  <a:cubicBezTo>
                    <a:pt x="263" y="1"/>
                    <a:pt x="227" y="60"/>
                    <a:pt x="191" y="132"/>
                  </a:cubicBezTo>
                  <a:cubicBezTo>
                    <a:pt x="358" y="394"/>
                    <a:pt x="608" y="394"/>
                    <a:pt x="834" y="429"/>
                  </a:cubicBezTo>
                  <a:cubicBezTo>
                    <a:pt x="787" y="429"/>
                    <a:pt x="727" y="445"/>
                    <a:pt x="668" y="445"/>
                  </a:cubicBezTo>
                  <a:cubicBezTo>
                    <a:pt x="623" y="445"/>
                    <a:pt x="578" y="436"/>
                    <a:pt x="537" y="406"/>
                  </a:cubicBezTo>
                  <a:cubicBezTo>
                    <a:pt x="406" y="334"/>
                    <a:pt x="287" y="358"/>
                    <a:pt x="180" y="239"/>
                  </a:cubicBezTo>
                  <a:lnTo>
                    <a:pt x="168" y="215"/>
                  </a:lnTo>
                  <a:lnTo>
                    <a:pt x="108" y="334"/>
                  </a:lnTo>
                  <a:cubicBezTo>
                    <a:pt x="49" y="501"/>
                    <a:pt x="1" y="703"/>
                    <a:pt x="37" y="882"/>
                  </a:cubicBezTo>
                  <a:lnTo>
                    <a:pt x="72" y="882"/>
                  </a:lnTo>
                  <a:cubicBezTo>
                    <a:pt x="72" y="941"/>
                    <a:pt x="60" y="1013"/>
                    <a:pt x="49" y="1072"/>
                  </a:cubicBezTo>
                  <a:cubicBezTo>
                    <a:pt x="156" y="1120"/>
                    <a:pt x="251" y="1168"/>
                    <a:pt x="358" y="1191"/>
                  </a:cubicBezTo>
                  <a:cubicBezTo>
                    <a:pt x="239" y="1180"/>
                    <a:pt x="132" y="1168"/>
                    <a:pt x="37" y="1132"/>
                  </a:cubicBezTo>
                  <a:cubicBezTo>
                    <a:pt x="13" y="1203"/>
                    <a:pt x="13" y="1287"/>
                    <a:pt x="37" y="1322"/>
                  </a:cubicBezTo>
                  <a:cubicBezTo>
                    <a:pt x="47" y="1369"/>
                    <a:pt x="78" y="1380"/>
                    <a:pt x="114" y="1380"/>
                  </a:cubicBezTo>
                  <a:cubicBezTo>
                    <a:pt x="144" y="1380"/>
                    <a:pt x="178" y="1372"/>
                    <a:pt x="207" y="1372"/>
                  </a:cubicBezTo>
                  <a:cubicBezTo>
                    <a:pt x="224" y="1372"/>
                    <a:pt x="239" y="1375"/>
                    <a:pt x="251" y="1382"/>
                  </a:cubicBezTo>
                  <a:cubicBezTo>
                    <a:pt x="453" y="1537"/>
                    <a:pt x="656" y="1501"/>
                    <a:pt x="870" y="1596"/>
                  </a:cubicBezTo>
                  <a:cubicBezTo>
                    <a:pt x="916" y="1616"/>
                    <a:pt x="964" y="1624"/>
                    <a:pt x="1012" y="1624"/>
                  </a:cubicBezTo>
                  <a:cubicBezTo>
                    <a:pt x="1111" y="1624"/>
                    <a:pt x="1210" y="1589"/>
                    <a:pt x="1299" y="1549"/>
                  </a:cubicBezTo>
                  <a:cubicBezTo>
                    <a:pt x="1477" y="1465"/>
                    <a:pt x="1727" y="1549"/>
                    <a:pt x="1846" y="1370"/>
                  </a:cubicBezTo>
                  <a:cubicBezTo>
                    <a:pt x="1965" y="1203"/>
                    <a:pt x="1763" y="799"/>
                    <a:pt x="1608" y="656"/>
                  </a:cubicBezTo>
                  <a:cubicBezTo>
                    <a:pt x="1608" y="632"/>
                    <a:pt x="1596" y="572"/>
                    <a:pt x="1584" y="537"/>
                  </a:cubicBezTo>
                  <a:lnTo>
                    <a:pt x="1584" y="537"/>
                  </a:lnTo>
                  <a:cubicBezTo>
                    <a:pt x="1592" y="539"/>
                    <a:pt x="1598" y="540"/>
                    <a:pt x="1604" y="540"/>
                  </a:cubicBezTo>
                  <a:cubicBezTo>
                    <a:pt x="1699" y="540"/>
                    <a:pt x="1559" y="265"/>
                    <a:pt x="1537" y="108"/>
                  </a:cubicBezTo>
                  <a:cubicBezTo>
                    <a:pt x="1527" y="110"/>
                    <a:pt x="1517" y="112"/>
                    <a:pt x="1507" y="112"/>
                  </a:cubicBezTo>
                  <a:cubicBezTo>
                    <a:pt x="1465" y="112"/>
                    <a:pt x="1415" y="89"/>
                    <a:pt x="1358" y="13"/>
                  </a:cubicBezTo>
                  <a:cubicBezTo>
                    <a:pt x="1346" y="13"/>
                    <a:pt x="1323" y="37"/>
                    <a:pt x="1311" y="37"/>
                  </a:cubicBezTo>
                  <a:cubicBezTo>
                    <a:pt x="1125" y="87"/>
                    <a:pt x="928" y="138"/>
                    <a:pt x="728" y="138"/>
                  </a:cubicBezTo>
                  <a:cubicBezTo>
                    <a:pt x="645" y="138"/>
                    <a:pt x="561" y="129"/>
                    <a:pt x="477" y="108"/>
                  </a:cubicBezTo>
                  <a:lnTo>
                    <a:pt x="477" y="108"/>
                  </a:lnTo>
                  <a:cubicBezTo>
                    <a:pt x="593" y="154"/>
                    <a:pt x="709" y="186"/>
                    <a:pt x="825" y="186"/>
                  </a:cubicBezTo>
                  <a:cubicBezTo>
                    <a:pt x="888" y="186"/>
                    <a:pt x="950" y="176"/>
                    <a:pt x="1013" y="156"/>
                  </a:cubicBezTo>
                  <a:cubicBezTo>
                    <a:pt x="1013" y="168"/>
                    <a:pt x="1013" y="203"/>
                    <a:pt x="1025" y="215"/>
                  </a:cubicBezTo>
                  <a:cubicBezTo>
                    <a:pt x="977" y="263"/>
                    <a:pt x="928" y="279"/>
                    <a:pt x="879" y="279"/>
                  </a:cubicBezTo>
                  <a:cubicBezTo>
                    <a:pt x="774" y="279"/>
                    <a:pt x="667" y="205"/>
                    <a:pt x="558" y="205"/>
                  </a:cubicBezTo>
                  <a:cubicBezTo>
                    <a:pt x="527" y="205"/>
                    <a:pt x="496" y="212"/>
                    <a:pt x="465" y="227"/>
                  </a:cubicBezTo>
                  <a:cubicBezTo>
                    <a:pt x="477" y="191"/>
                    <a:pt x="477" y="120"/>
                    <a:pt x="477" y="96"/>
                  </a:cubicBezTo>
                  <a:cubicBezTo>
                    <a:pt x="406" y="60"/>
                    <a:pt x="346" y="48"/>
                    <a:pt x="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8"/>
            <p:cNvSpPr/>
            <p:nvPr/>
          </p:nvSpPr>
          <p:spPr>
            <a:xfrm>
              <a:off x="-4713700" y="-5048700"/>
              <a:ext cx="55400" cy="47825"/>
            </a:xfrm>
            <a:custGeom>
              <a:rect b="b" l="l" r="r" t="t"/>
              <a:pathLst>
                <a:path extrusionOk="0" h="1913" w="2216">
                  <a:moveTo>
                    <a:pt x="1215" y="1501"/>
                  </a:moveTo>
                  <a:cubicBezTo>
                    <a:pt x="1072" y="1512"/>
                    <a:pt x="917" y="1560"/>
                    <a:pt x="786" y="1596"/>
                  </a:cubicBezTo>
                  <a:cubicBezTo>
                    <a:pt x="917" y="1536"/>
                    <a:pt x="1048" y="1501"/>
                    <a:pt x="1215" y="1501"/>
                  </a:cubicBezTo>
                  <a:close/>
                  <a:moveTo>
                    <a:pt x="1346" y="0"/>
                  </a:moveTo>
                  <a:cubicBezTo>
                    <a:pt x="1326" y="27"/>
                    <a:pt x="1291" y="43"/>
                    <a:pt x="1247" y="43"/>
                  </a:cubicBezTo>
                  <a:cubicBezTo>
                    <a:pt x="1213" y="43"/>
                    <a:pt x="1173" y="33"/>
                    <a:pt x="1132" y="12"/>
                  </a:cubicBezTo>
                  <a:cubicBezTo>
                    <a:pt x="1108" y="12"/>
                    <a:pt x="1096" y="24"/>
                    <a:pt x="1084" y="48"/>
                  </a:cubicBezTo>
                  <a:cubicBezTo>
                    <a:pt x="810" y="250"/>
                    <a:pt x="596" y="488"/>
                    <a:pt x="263" y="596"/>
                  </a:cubicBezTo>
                  <a:cubicBezTo>
                    <a:pt x="477" y="548"/>
                    <a:pt x="667" y="453"/>
                    <a:pt x="834" y="310"/>
                  </a:cubicBezTo>
                  <a:cubicBezTo>
                    <a:pt x="817" y="301"/>
                    <a:pt x="812" y="293"/>
                    <a:pt x="807" y="293"/>
                  </a:cubicBezTo>
                  <a:cubicBezTo>
                    <a:pt x="804" y="293"/>
                    <a:pt x="802" y="294"/>
                    <a:pt x="798" y="298"/>
                  </a:cubicBezTo>
                  <a:cubicBezTo>
                    <a:pt x="802" y="291"/>
                    <a:pt x="805" y="288"/>
                    <a:pt x="807" y="288"/>
                  </a:cubicBezTo>
                  <a:cubicBezTo>
                    <a:pt x="813" y="288"/>
                    <a:pt x="818" y="302"/>
                    <a:pt x="834" y="310"/>
                  </a:cubicBezTo>
                  <a:cubicBezTo>
                    <a:pt x="846" y="346"/>
                    <a:pt x="858" y="358"/>
                    <a:pt x="870" y="369"/>
                  </a:cubicBezTo>
                  <a:cubicBezTo>
                    <a:pt x="786" y="619"/>
                    <a:pt x="453" y="524"/>
                    <a:pt x="322" y="715"/>
                  </a:cubicBezTo>
                  <a:lnTo>
                    <a:pt x="263" y="596"/>
                  </a:lnTo>
                  <a:cubicBezTo>
                    <a:pt x="191" y="608"/>
                    <a:pt x="120" y="619"/>
                    <a:pt x="24" y="643"/>
                  </a:cubicBezTo>
                  <a:cubicBezTo>
                    <a:pt x="1" y="655"/>
                    <a:pt x="1" y="727"/>
                    <a:pt x="13" y="798"/>
                  </a:cubicBezTo>
                  <a:cubicBezTo>
                    <a:pt x="84" y="824"/>
                    <a:pt x="153" y="835"/>
                    <a:pt x="219" y="835"/>
                  </a:cubicBezTo>
                  <a:cubicBezTo>
                    <a:pt x="425" y="835"/>
                    <a:pt x="606" y="730"/>
                    <a:pt x="786" y="667"/>
                  </a:cubicBezTo>
                  <a:lnTo>
                    <a:pt x="786" y="667"/>
                  </a:lnTo>
                  <a:cubicBezTo>
                    <a:pt x="703" y="727"/>
                    <a:pt x="608" y="810"/>
                    <a:pt x="489" y="810"/>
                  </a:cubicBezTo>
                  <a:cubicBezTo>
                    <a:pt x="342" y="841"/>
                    <a:pt x="242" y="909"/>
                    <a:pt x="115" y="909"/>
                  </a:cubicBezTo>
                  <a:cubicBezTo>
                    <a:pt x="97" y="909"/>
                    <a:pt x="79" y="908"/>
                    <a:pt x="60" y="905"/>
                  </a:cubicBezTo>
                  <a:lnTo>
                    <a:pt x="24" y="893"/>
                  </a:lnTo>
                  <a:lnTo>
                    <a:pt x="24" y="893"/>
                  </a:lnTo>
                  <a:cubicBezTo>
                    <a:pt x="36" y="929"/>
                    <a:pt x="36" y="965"/>
                    <a:pt x="60" y="1012"/>
                  </a:cubicBezTo>
                  <a:cubicBezTo>
                    <a:pt x="96" y="1167"/>
                    <a:pt x="179" y="1381"/>
                    <a:pt x="310" y="1501"/>
                  </a:cubicBezTo>
                  <a:cubicBezTo>
                    <a:pt x="322" y="1501"/>
                    <a:pt x="358" y="1489"/>
                    <a:pt x="358" y="1489"/>
                  </a:cubicBezTo>
                  <a:lnTo>
                    <a:pt x="441" y="1667"/>
                  </a:lnTo>
                  <a:cubicBezTo>
                    <a:pt x="560" y="1655"/>
                    <a:pt x="667" y="1620"/>
                    <a:pt x="786" y="1596"/>
                  </a:cubicBezTo>
                  <a:lnTo>
                    <a:pt x="786" y="1596"/>
                  </a:lnTo>
                  <a:lnTo>
                    <a:pt x="477" y="1727"/>
                  </a:lnTo>
                  <a:cubicBezTo>
                    <a:pt x="501" y="1798"/>
                    <a:pt x="536" y="1858"/>
                    <a:pt x="572" y="1893"/>
                  </a:cubicBezTo>
                  <a:cubicBezTo>
                    <a:pt x="588" y="1907"/>
                    <a:pt x="603" y="1912"/>
                    <a:pt x="618" y="1912"/>
                  </a:cubicBezTo>
                  <a:cubicBezTo>
                    <a:pt x="682" y="1912"/>
                    <a:pt x="740" y="1810"/>
                    <a:pt x="798" y="1810"/>
                  </a:cubicBezTo>
                  <a:cubicBezTo>
                    <a:pt x="826" y="1814"/>
                    <a:pt x="854" y="1816"/>
                    <a:pt x="880" y="1816"/>
                  </a:cubicBezTo>
                  <a:cubicBezTo>
                    <a:pt x="1077" y="1816"/>
                    <a:pt x="1230" y="1711"/>
                    <a:pt x="1429" y="1679"/>
                  </a:cubicBezTo>
                  <a:cubicBezTo>
                    <a:pt x="1572" y="1643"/>
                    <a:pt x="1679" y="1548"/>
                    <a:pt x="1787" y="1429"/>
                  </a:cubicBezTo>
                  <a:cubicBezTo>
                    <a:pt x="1906" y="1250"/>
                    <a:pt x="2156" y="1215"/>
                    <a:pt x="2203" y="1012"/>
                  </a:cubicBezTo>
                  <a:cubicBezTo>
                    <a:pt x="2215" y="822"/>
                    <a:pt x="1870" y="524"/>
                    <a:pt x="1668" y="477"/>
                  </a:cubicBezTo>
                  <a:cubicBezTo>
                    <a:pt x="1632" y="441"/>
                    <a:pt x="1584" y="405"/>
                    <a:pt x="1572" y="369"/>
                  </a:cubicBezTo>
                  <a:cubicBezTo>
                    <a:pt x="1703" y="346"/>
                    <a:pt x="1441" y="131"/>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8"/>
            <p:cNvSpPr/>
            <p:nvPr/>
          </p:nvSpPr>
          <p:spPr>
            <a:xfrm>
              <a:off x="-4851225" y="-5231475"/>
              <a:ext cx="33975" cy="29225"/>
            </a:xfrm>
            <a:custGeom>
              <a:rect b="b" l="l" r="r" t="t"/>
              <a:pathLst>
                <a:path extrusionOk="0" h="1169" w="1359">
                  <a:moveTo>
                    <a:pt x="263" y="1"/>
                  </a:moveTo>
                  <a:lnTo>
                    <a:pt x="239" y="13"/>
                  </a:lnTo>
                  <a:cubicBezTo>
                    <a:pt x="203" y="60"/>
                    <a:pt x="180" y="144"/>
                    <a:pt x="96" y="168"/>
                  </a:cubicBezTo>
                  <a:cubicBezTo>
                    <a:pt x="180" y="168"/>
                    <a:pt x="227" y="168"/>
                    <a:pt x="239" y="108"/>
                  </a:cubicBezTo>
                  <a:cubicBezTo>
                    <a:pt x="227" y="108"/>
                    <a:pt x="215" y="84"/>
                    <a:pt x="215" y="84"/>
                  </a:cubicBezTo>
                  <a:cubicBezTo>
                    <a:pt x="215" y="81"/>
                    <a:pt x="216" y="80"/>
                    <a:pt x="218" y="80"/>
                  </a:cubicBezTo>
                  <a:cubicBezTo>
                    <a:pt x="222" y="80"/>
                    <a:pt x="230" y="91"/>
                    <a:pt x="239" y="108"/>
                  </a:cubicBezTo>
                  <a:lnTo>
                    <a:pt x="287" y="144"/>
                  </a:lnTo>
                  <a:cubicBezTo>
                    <a:pt x="315" y="204"/>
                    <a:pt x="301" y="218"/>
                    <a:pt x="275" y="218"/>
                  </a:cubicBezTo>
                  <a:cubicBezTo>
                    <a:pt x="255" y="218"/>
                    <a:pt x="228" y="210"/>
                    <a:pt x="207" y="210"/>
                  </a:cubicBezTo>
                  <a:cubicBezTo>
                    <a:pt x="186" y="210"/>
                    <a:pt x="172" y="218"/>
                    <a:pt x="180" y="251"/>
                  </a:cubicBezTo>
                  <a:lnTo>
                    <a:pt x="96" y="168"/>
                  </a:lnTo>
                  <a:cubicBezTo>
                    <a:pt x="60" y="168"/>
                    <a:pt x="37" y="168"/>
                    <a:pt x="1" y="144"/>
                  </a:cubicBezTo>
                  <a:lnTo>
                    <a:pt x="1" y="144"/>
                  </a:lnTo>
                  <a:cubicBezTo>
                    <a:pt x="1" y="144"/>
                    <a:pt x="49" y="191"/>
                    <a:pt x="96" y="251"/>
                  </a:cubicBezTo>
                  <a:cubicBezTo>
                    <a:pt x="202" y="317"/>
                    <a:pt x="260" y="332"/>
                    <a:pt x="303" y="332"/>
                  </a:cubicBezTo>
                  <a:cubicBezTo>
                    <a:pt x="337" y="332"/>
                    <a:pt x="362" y="322"/>
                    <a:pt x="394" y="322"/>
                  </a:cubicBezTo>
                  <a:cubicBezTo>
                    <a:pt x="385" y="341"/>
                    <a:pt x="383" y="366"/>
                    <a:pt x="355" y="366"/>
                  </a:cubicBezTo>
                  <a:cubicBezTo>
                    <a:pt x="347" y="366"/>
                    <a:pt x="336" y="364"/>
                    <a:pt x="322" y="358"/>
                  </a:cubicBezTo>
                  <a:cubicBezTo>
                    <a:pt x="303" y="346"/>
                    <a:pt x="289" y="344"/>
                    <a:pt x="277" y="344"/>
                  </a:cubicBezTo>
                  <a:cubicBezTo>
                    <a:pt x="267" y="344"/>
                    <a:pt x="258" y="345"/>
                    <a:pt x="246" y="345"/>
                  </a:cubicBezTo>
                  <a:cubicBezTo>
                    <a:pt x="229" y="345"/>
                    <a:pt x="206" y="341"/>
                    <a:pt x="168" y="322"/>
                  </a:cubicBezTo>
                  <a:lnTo>
                    <a:pt x="156" y="310"/>
                  </a:lnTo>
                  <a:lnTo>
                    <a:pt x="156" y="310"/>
                  </a:lnTo>
                  <a:cubicBezTo>
                    <a:pt x="180" y="346"/>
                    <a:pt x="215" y="370"/>
                    <a:pt x="203" y="382"/>
                  </a:cubicBezTo>
                  <a:cubicBezTo>
                    <a:pt x="322" y="501"/>
                    <a:pt x="477" y="668"/>
                    <a:pt x="596" y="775"/>
                  </a:cubicBezTo>
                  <a:cubicBezTo>
                    <a:pt x="656" y="822"/>
                    <a:pt x="703" y="882"/>
                    <a:pt x="751" y="918"/>
                  </a:cubicBezTo>
                  <a:cubicBezTo>
                    <a:pt x="775" y="918"/>
                    <a:pt x="822" y="941"/>
                    <a:pt x="858" y="941"/>
                  </a:cubicBezTo>
                  <a:cubicBezTo>
                    <a:pt x="865" y="935"/>
                    <a:pt x="873" y="932"/>
                    <a:pt x="884" y="932"/>
                  </a:cubicBezTo>
                  <a:cubicBezTo>
                    <a:pt x="910" y="932"/>
                    <a:pt x="950" y="951"/>
                    <a:pt x="1001" y="977"/>
                  </a:cubicBezTo>
                  <a:cubicBezTo>
                    <a:pt x="942" y="953"/>
                    <a:pt x="894" y="953"/>
                    <a:pt x="858" y="941"/>
                  </a:cubicBezTo>
                  <a:cubicBezTo>
                    <a:pt x="834" y="953"/>
                    <a:pt x="822" y="965"/>
                    <a:pt x="799" y="965"/>
                  </a:cubicBezTo>
                  <a:cubicBezTo>
                    <a:pt x="834" y="1025"/>
                    <a:pt x="894" y="1072"/>
                    <a:pt x="930" y="1096"/>
                  </a:cubicBezTo>
                  <a:cubicBezTo>
                    <a:pt x="952" y="1122"/>
                    <a:pt x="963" y="1131"/>
                    <a:pt x="968" y="1131"/>
                  </a:cubicBezTo>
                  <a:cubicBezTo>
                    <a:pt x="979" y="1131"/>
                    <a:pt x="967" y="1095"/>
                    <a:pt x="984" y="1095"/>
                  </a:cubicBezTo>
                  <a:cubicBezTo>
                    <a:pt x="985" y="1095"/>
                    <a:pt x="987" y="1096"/>
                    <a:pt x="989" y="1096"/>
                  </a:cubicBezTo>
                  <a:cubicBezTo>
                    <a:pt x="1096" y="1156"/>
                    <a:pt x="1108" y="1120"/>
                    <a:pt x="1192" y="1156"/>
                  </a:cubicBezTo>
                  <a:cubicBezTo>
                    <a:pt x="1212" y="1165"/>
                    <a:pt x="1226" y="1168"/>
                    <a:pt x="1235" y="1168"/>
                  </a:cubicBezTo>
                  <a:cubicBezTo>
                    <a:pt x="1265" y="1168"/>
                    <a:pt x="1251" y="1132"/>
                    <a:pt x="1251" y="1096"/>
                  </a:cubicBezTo>
                  <a:cubicBezTo>
                    <a:pt x="1239" y="1025"/>
                    <a:pt x="1358" y="1096"/>
                    <a:pt x="1287" y="977"/>
                  </a:cubicBezTo>
                  <a:cubicBezTo>
                    <a:pt x="1215" y="882"/>
                    <a:pt x="882" y="560"/>
                    <a:pt x="751" y="465"/>
                  </a:cubicBezTo>
                  <a:lnTo>
                    <a:pt x="656" y="370"/>
                  </a:lnTo>
                  <a:lnTo>
                    <a:pt x="656" y="370"/>
                  </a:lnTo>
                  <a:cubicBezTo>
                    <a:pt x="662" y="373"/>
                    <a:pt x="666" y="374"/>
                    <a:pt x="669" y="374"/>
                  </a:cubicBezTo>
                  <a:cubicBezTo>
                    <a:pt x="706" y="374"/>
                    <a:pt x="492" y="171"/>
                    <a:pt x="382" y="60"/>
                  </a:cubicBezTo>
                  <a:cubicBezTo>
                    <a:pt x="377" y="63"/>
                    <a:pt x="371" y="65"/>
                    <a:pt x="365" y="65"/>
                  </a:cubicBezTo>
                  <a:cubicBezTo>
                    <a:pt x="345" y="65"/>
                    <a:pt x="318" y="47"/>
                    <a:pt x="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8"/>
            <p:cNvSpPr/>
            <p:nvPr/>
          </p:nvSpPr>
          <p:spPr>
            <a:xfrm>
              <a:off x="-4819075" y="-4708775"/>
              <a:ext cx="51825" cy="46100"/>
            </a:xfrm>
            <a:custGeom>
              <a:rect b="b" l="l" r="r" t="t"/>
              <a:pathLst>
                <a:path extrusionOk="0" h="1844" w="2073">
                  <a:moveTo>
                    <a:pt x="673" y="352"/>
                  </a:moveTo>
                  <a:cubicBezTo>
                    <a:pt x="673" y="352"/>
                    <a:pt x="674" y="353"/>
                    <a:pt x="675" y="353"/>
                  </a:cubicBezTo>
                  <a:lnTo>
                    <a:pt x="675" y="353"/>
                  </a:lnTo>
                  <a:cubicBezTo>
                    <a:pt x="673" y="353"/>
                    <a:pt x="670" y="355"/>
                    <a:pt x="668" y="357"/>
                  </a:cubicBezTo>
                  <a:cubicBezTo>
                    <a:pt x="668" y="354"/>
                    <a:pt x="670" y="352"/>
                    <a:pt x="673" y="352"/>
                  </a:cubicBezTo>
                  <a:close/>
                  <a:moveTo>
                    <a:pt x="1322" y="1417"/>
                  </a:moveTo>
                  <a:cubicBezTo>
                    <a:pt x="1203" y="1441"/>
                    <a:pt x="1108" y="1500"/>
                    <a:pt x="1001" y="1548"/>
                  </a:cubicBezTo>
                  <a:cubicBezTo>
                    <a:pt x="1084" y="1477"/>
                    <a:pt x="1191" y="1429"/>
                    <a:pt x="1322" y="1417"/>
                  </a:cubicBezTo>
                  <a:close/>
                  <a:moveTo>
                    <a:pt x="1168" y="0"/>
                  </a:moveTo>
                  <a:cubicBezTo>
                    <a:pt x="1136" y="32"/>
                    <a:pt x="1099" y="48"/>
                    <a:pt x="1046" y="48"/>
                  </a:cubicBezTo>
                  <a:cubicBezTo>
                    <a:pt x="1019" y="48"/>
                    <a:pt x="989" y="44"/>
                    <a:pt x="953" y="36"/>
                  </a:cubicBezTo>
                  <a:lnTo>
                    <a:pt x="906" y="72"/>
                  </a:lnTo>
                  <a:cubicBezTo>
                    <a:pt x="668" y="298"/>
                    <a:pt x="513" y="572"/>
                    <a:pt x="239" y="750"/>
                  </a:cubicBezTo>
                  <a:cubicBezTo>
                    <a:pt x="418" y="655"/>
                    <a:pt x="584" y="536"/>
                    <a:pt x="703" y="369"/>
                  </a:cubicBezTo>
                  <a:cubicBezTo>
                    <a:pt x="691" y="363"/>
                    <a:pt x="685" y="357"/>
                    <a:pt x="681" y="354"/>
                  </a:cubicBezTo>
                  <a:lnTo>
                    <a:pt x="681" y="354"/>
                  </a:lnTo>
                  <a:cubicBezTo>
                    <a:pt x="688" y="357"/>
                    <a:pt x="697" y="363"/>
                    <a:pt x="703" y="369"/>
                  </a:cubicBezTo>
                  <a:cubicBezTo>
                    <a:pt x="715" y="393"/>
                    <a:pt x="727" y="417"/>
                    <a:pt x="751" y="417"/>
                  </a:cubicBezTo>
                  <a:cubicBezTo>
                    <a:pt x="715" y="691"/>
                    <a:pt x="382" y="643"/>
                    <a:pt x="310" y="846"/>
                  </a:cubicBezTo>
                  <a:lnTo>
                    <a:pt x="227" y="762"/>
                  </a:lnTo>
                  <a:cubicBezTo>
                    <a:pt x="156" y="786"/>
                    <a:pt x="84" y="834"/>
                    <a:pt x="13" y="869"/>
                  </a:cubicBezTo>
                  <a:cubicBezTo>
                    <a:pt x="1" y="881"/>
                    <a:pt x="13" y="941"/>
                    <a:pt x="60" y="1012"/>
                  </a:cubicBezTo>
                  <a:cubicBezTo>
                    <a:pt x="70" y="1013"/>
                    <a:pt x="79" y="1013"/>
                    <a:pt x="88" y="1013"/>
                  </a:cubicBezTo>
                  <a:cubicBezTo>
                    <a:pt x="379" y="1013"/>
                    <a:pt x="531" y="830"/>
                    <a:pt x="727" y="715"/>
                  </a:cubicBezTo>
                  <a:lnTo>
                    <a:pt x="727" y="715"/>
                  </a:lnTo>
                  <a:cubicBezTo>
                    <a:pt x="656" y="786"/>
                    <a:pt x="608" y="893"/>
                    <a:pt x="489" y="905"/>
                  </a:cubicBezTo>
                  <a:cubicBezTo>
                    <a:pt x="346" y="953"/>
                    <a:pt x="287" y="1072"/>
                    <a:pt x="120" y="1084"/>
                  </a:cubicBezTo>
                  <a:lnTo>
                    <a:pt x="84" y="1084"/>
                  </a:lnTo>
                  <a:cubicBezTo>
                    <a:pt x="108" y="1119"/>
                    <a:pt x="132" y="1143"/>
                    <a:pt x="168" y="1167"/>
                  </a:cubicBezTo>
                  <a:cubicBezTo>
                    <a:pt x="251" y="1298"/>
                    <a:pt x="418" y="1477"/>
                    <a:pt x="572" y="1548"/>
                  </a:cubicBezTo>
                  <a:lnTo>
                    <a:pt x="596" y="1524"/>
                  </a:lnTo>
                  <a:cubicBezTo>
                    <a:pt x="656" y="1560"/>
                    <a:pt x="703" y="1619"/>
                    <a:pt x="751" y="1667"/>
                  </a:cubicBezTo>
                  <a:cubicBezTo>
                    <a:pt x="834" y="1643"/>
                    <a:pt x="906" y="1596"/>
                    <a:pt x="1001" y="1548"/>
                  </a:cubicBezTo>
                  <a:lnTo>
                    <a:pt x="1001" y="1548"/>
                  </a:lnTo>
                  <a:cubicBezTo>
                    <a:pt x="930" y="1596"/>
                    <a:pt x="870" y="1655"/>
                    <a:pt x="787" y="1715"/>
                  </a:cubicBezTo>
                  <a:cubicBezTo>
                    <a:pt x="834" y="1762"/>
                    <a:pt x="894" y="1822"/>
                    <a:pt x="941" y="1834"/>
                  </a:cubicBezTo>
                  <a:cubicBezTo>
                    <a:pt x="953" y="1841"/>
                    <a:pt x="963" y="1843"/>
                    <a:pt x="972" y="1843"/>
                  </a:cubicBezTo>
                  <a:cubicBezTo>
                    <a:pt x="1026" y="1843"/>
                    <a:pt x="1033" y="1737"/>
                    <a:pt x="1084" y="1727"/>
                  </a:cubicBezTo>
                  <a:cubicBezTo>
                    <a:pt x="1299" y="1715"/>
                    <a:pt x="1382" y="1584"/>
                    <a:pt x="1561" y="1536"/>
                  </a:cubicBezTo>
                  <a:cubicBezTo>
                    <a:pt x="1703" y="1500"/>
                    <a:pt x="1739" y="1405"/>
                    <a:pt x="1799" y="1298"/>
                  </a:cubicBezTo>
                  <a:cubicBezTo>
                    <a:pt x="1858" y="1143"/>
                    <a:pt x="2073" y="1119"/>
                    <a:pt x="2073" y="941"/>
                  </a:cubicBezTo>
                  <a:cubicBezTo>
                    <a:pt x="2061" y="762"/>
                    <a:pt x="1703" y="476"/>
                    <a:pt x="1501" y="429"/>
                  </a:cubicBezTo>
                  <a:lnTo>
                    <a:pt x="1418" y="346"/>
                  </a:lnTo>
                  <a:cubicBezTo>
                    <a:pt x="1537" y="310"/>
                    <a:pt x="1263" y="119"/>
                    <a:pt x="1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8"/>
            <p:cNvSpPr/>
            <p:nvPr/>
          </p:nvSpPr>
          <p:spPr>
            <a:xfrm>
              <a:off x="-5068200" y="-4596675"/>
              <a:ext cx="42875" cy="36750"/>
            </a:xfrm>
            <a:custGeom>
              <a:rect b="b" l="l" r="r" t="t"/>
              <a:pathLst>
                <a:path extrusionOk="0" h="1470" w="1715">
                  <a:moveTo>
                    <a:pt x="798" y="255"/>
                  </a:moveTo>
                  <a:lnTo>
                    <a:pt x="798" y="255"/>
                  </a:lnTo>
                  <a:cubicBezTo>
                    <a:pt x="753" y="291"/>
                    <a:pt x="700" y="307"/>
                    <a:pt x="630" y="307"/>
                  </a:cubicBezTo>
                  <a:cubicBezTo>
                    <a:pt x="608" y="307"/>
                    <a:pt x="585" y="305"/>
                    <a:pt x="560" y="303"/>
                  </a:cubicBezTo>
                  <a:cubicBezTo>
                    <a:pt x="643" y="303"/>
                    <a:pt x="727" y="267"/>
                    <a:pt x="798" y="255"/>
                  </a:cubicBezTo>
                  <a:close/>
                  <a:moveTo>
                    <a:pt x="1239" y="1231"/>
                  </a:moveTo>
                  <a:cubicBezTo>
                    <a:pt x="1262" y="1243"/>
                    <a:pt x="1274" y="1243"/>
                    <a:pt x="1274" y="1243"/>
                  </a:cubicBezTo>
                  <a:cubicBezTo>
                    <a:pt x="1274" y="1251"/>
                    <a:pt x="1273" y="1253"/>
                    <a:pt x="1271" y="1253"/>
                  </a:cubicBezTo>
                  <a:cubicBezTo>
                    <a:pt x="1266" y="1253"/>
                    <a:pt x="1255" y="1239"/>
                    <a:pt x="1239" y="1231"/>
                  </a:cubicBezTo>
                  <a:close/>
                  <a:moveTo>
                    <a:pt x="743" y="0"/>
                  </a:moveTo>
                  <a:cubicBezTo>
                    <a:pt x="702" y="0"/>
                    <a:pt x="717" y="76"/>
                    <a:pt x="679" y="76"/>
                  </a:cubicBezTo>
                  <a:cubicBezTo>
                    <a:pt x="653" y="71"/>
                    <a:pt x="630" y="68"/>
                    <a:pt x="609" y="68"/>
                  </a:cubicBezTo>
                  <a:cubicBezTo>
                    <a:pt x="498" y="68"/>
                    <a:pt x="454" y="136"/>
                    <a:pt x="334" y="136"/>
                  </a:cubicBezTo>
                  <a:cubicBezTo>
                    <a:pt x="227" y="136"/>
                    <a:pt x="215" y="207"/>
                    <a:pt x="191" y="279"/>
                  </a:cubicBezTo>
                  <a:cubicBezTo>
                    <a:pt x="155" y="398"/>
                    <a:pt x="0" y="374"/>
                    <a:pt x="36" y="517"/>
                  </a:cubicBezTo>
                  <a:cubicBezTo>
                    <a:pt x="84" y="672"/>
                    <a:pt x="429" y="969"/>
                    <a:pt x="596" y="1041"/>
                  </a:cubicBezTo>
                  <a:lnTo>
                    <a:pt x="679" y="1124"/>
                  </a:lnTo>
                  <a:cubicBezTo>
                    <a:pt x="572" y="1124"/>
                    <a:pt x="846" y="1338"/>
                    <a:pt x="941" y="1457"/>
                  </a:cubicBezTo>
                  <a:cubicBezTo>
                    <a:pt x="957" y="1441"/>
                    <a:pt x="977" y="1432"/>
                    <a:pt x="1001" y="1432"/>
                  </a:cubicBezTo>
                  <a:cubicBezTo>
                    <a:pt x="1029" y="1432"/>
                    <a:pt x="1063" y="1444"/>
                    <a:pt x="1108" y="1469"/>
                  </a:cubicBezTo>
                  <a:lnTo>
                    <a:pt x="1143" y="1446"/>
                  </a:lnTo>
                  <a:cubicBezTo>
                    <a:pt x="1274" y="1291"/>
                    <a:pt x="1358" y="1112"/>
                    <a:pt x="1536" y="1029"/>
                  </a:cubicBezTo>
                  <a:lnTo>
                    <a:pt x="1536" y="1029"/>
                  </a:lnTo>
                  <a:cubicBezTo>
                    <a:pt x="1417" y="1053"/>
                    <a:pt x="1298" y="1124"/>
                    <a:pt x="1239" y="1231"/>
                  </a:cubicBezTo>
                  <a:lnTo>
                    <a:pt x="1203" y="1196"/>
                  </a:lnTo>
                  <a:cubicBezTo>
                    <a:pt x="1179" y="981"/>
                    <a:pt x="1453" y="1088"/>
                    <a:pt x="1465" y="922"/>
                  </a:cubicBezTo>
                  <a:lnTo>
                    <a:pt x="1560" y="1017"/>
                  </a:lnTo>
                  <a:cubicBezTo>
                    <a:pt x="1596" y="993"/>
                    <a:pt x="1643" y="981"/>
                    <a:pt x="1703" y="969"/>
                  </a:cubicBezTo>
                  <a:cubicBezTo>
                    <a:pt x="1715" y="945"/>
                    <a:pt x="1691" y="898"/>
                    <a:pt x="1643" y="826"/>
                  </a:cubicBezTo>
                  <a:cubicBezTo>
                    <a:pt x="1596" y="815"/>
                    <a:pt x="1553" y="810"/>
                    <a:pt x="1516" y="810"/>
                  </a:cubicBezTo>
                  <a:cubicBezTo>
                    <a:pt x="1355" y="810"/>
                    <a:pt x="1271" y="897"/>
                    <a:pt x="1155" y="945"/>
                  </a:cubicBezTo>
                  <a:cubicBezTo>
                    <a:pt x="1179" y="910"/>
                    <a:pt x="1215" y="850"/>
                    <a:pt x="1298" y="850"/>
                  </a:cubicBezTo>
                  <a:cubicBezTo>
                    <a:pt x="1408" y="828"/>
                    <a:pt x="1447" y="766"/>
                    <a:pt x="1546" y="766"/>
                  </a:cubicBezTo>
                  <a:cubicBezTo>
                    <a:pt x="1554" y="766"/>
                    <a:pt x="1563" y="766"/>
                    <a:pt x="1572" y="767"/>
                  </a:cubicBezTo>
                  <a:lnTo>
                    <a:pt x="1596" y="767"/>
                  </a:lnTo>
                  <a:cubicBezTo>
                    <a:pt x="1587" y="749"/>
                    <a:pt x="1570" y="723"/>
                    <a:pt x="1553" y="723"/>
                  </a:cubicBezTo>
                  <a:cubicBezTo>
                    <a:pt x="1547" y="723"/>
                    <a:pt x="1542" y="726"/>
                    <a:pt x="1536" y="731"/>
                  </a:cubicBezTo>
                  <a:cubicBezTo>
                    <a:pt x="1441" y="600"/>
                    <a:pt x="1274" y="434"/>
                    <a:pt x="1143" y="338"/>
                  </a:cubicBezTo>
                  <a:lnTo>
                    <a:pt x="1119" y="362"/>
                  </a:lnTo>
                  <a:cubicBezTo>
                    <a:pt x="1060" y="314"/>
                    <a:pt x="1024" y="255"/>
                    <a:pt x="977" y="207"/>
                  </a:cubicBezTo>
                  <a:cubicBezTo>
                    <a:pt x="917" y="207"/>
                    <a:pt x="858" y="243"/>
                    <a:pt x="798" y="255"/>
                  </a:cubicBezTo>
                  <a:cubicBezTo>
                    <a:pt x="846" y="219"/>
                    <a:pt x="893" y="183"/>
                    <a:pt x="929" y="148"/>
                  </a:cubicBezTo>
                  <a:cubicBezTo>
                    <a:pt x="869" y="88"/>
                    <a:pt x="822" y="41"/>
                    <a:pt x="786" y="17"/>
                  </a:cubicBezTo>
                  <a:cubicBezTo>
                    <a:pt x="767" y="5"/>
                    <a:pt x="753" y="0"/>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8"/>
            <p:cNvSpPr/>
            <p:nvPr/>
          </p:nvSpPr>
          <p:spPr>
            <a:xfrm>
              <a:off x="-5273875" y="-4423025"/>
              <a:ext cx="56575" cy="41700"/>
            </a:xfrm>
            <a:custGeom>
              <a:rect b="b" l="l" r="r" t="t"/>
              <a:pathLst>
                <a:path extrusionOk="0" h="1668" w="2263">
                  <a:moveTo>
                    <a:pt x="1059" y="15"/>
                  </a:moveTo>
                  <a:cubicBezTo>
                    <a:pt x="920" y="15"/>
                    <a:pt x="795" y="73"/>
                    <a:pt x="679" y="131"/>
                  </a:cubicBezTo>
                  <a:cubicBezTo>
                    <a:pt x="476" y="262"/>
                    <a:pt x="214" y="226"/>
                    <a:pt x="95" y="417"/>
                  </a:cubicBezTo>
                  <a:cubicBezTo>
                    <a:pt x="0" y="619"/>
                    <a:pt x="262" y="1000"/>
                    <a:pt x="453" y="1096"/>
                  </a:cubicBezTo>
                  <a:lnTo>
                    <a:pt x="512" y="1215"/>
                  </a:lnTo>
                  <a:cubicBezTo>
                    <a:pt x="506" y="1214"/>
                    <a:pt x="500" y="1213"/>
                    <a:pt x="495" y="1213"/>
                  </a:cubicBezTo>
                  <a:cubicBezTo>
                    <a:pt x="373" y="1213"/>
                    <a:pt x="562" y="1482"/>
                    <a:pt x="619" y="1619"/>
                  </a:cubicBezTo>
                  <a:cubicBezTo>
                    <a:pt x="632" y="1611"/>
                    <a:pt x="652" y="1605"/>
                    <a:pt x="675" y="1605"/>
                  </a:cubicBezTo>
                  <a:cubicBezTo>
                    <a:pt x="716" y="1605"/>
                    <a:pt x="769" y="1622"/>
                    <a:pt x="822" y="1667"/>
                  </a:cubicBezTo>
                  <a:cubicBezTo>
                    <a:pt x="834" y="1667"/>
                    <a:pt x="869" y="1655"/>
                    <a:pt x="881" y="1655"/>
                  </a:cubicBezTo>
                  <a:cubicBezTo>
                    <a:pt x="1177" y="1541"/>
                    <a:pt x="1485" y="1416"/>
                    <a:pt x="1803" y="1416"/>
                  </a:cubicBezTo>
                  <a:cubicBezTo>
                    <a:pt x="1817" y="1416"/>
                    <a:pt x="1831" y="1417"/>
                    <a:pt x="1846" y="1417"/>
                  </a:cubicBezTo>
                  <a:cubicBezTo>
                    <a:pt x="1772" y="1401"/>
                    <a:pt x="1698" y="1393"/>
                    <a:pt x="1625" y="1393"/>
                  </a:cubicBezTo>
                  <a:cubicBezTo>
                    <a:pt x="1486" y="1393"/>
                    <a:pt x="1347" y="1422"/>
                    <a:pt x="1215" y="1477"/>
                  </a:cubicBezTo>
                  <a:cubicBezTo>
                    <a:pt x="1215" y="1465"/>
                    <a:pt x="1215" y="1429"/>
                    <a:pt x="1191" y="1417"/>
                  </a:cubicBezTo>
                  <a:cubicBezTo>
                    <a:pt x="1270" y="1329"/>
                    <a:pt x="1356" y="1307"/>
                    <a:pt x="1445" y="1307"/>
                  </a:cubicBezTo>
                  <a:cubicBezTo>
                    <a:pt x="1526" y="1307"/>
                    <a:pt x="1609" y="1325"/>
                    <a:pt x="1689" y="1325"/>
                  </a:cubicBezTo>
                  <a:cubicBezTo>
                    <a:pt x="1747" y="1325"/>
                    <a:pt x="1803" y="1316"/>
                    <a:pt x="1857" y="1286"/>
                  </a:cubicBezTo>
                  <a:cubicBezTo>
                    <a:pt x="1857" y="1310"/>
                    <a:pt x="1869" y="1393"/>
                    <a:pt x="1869" y="1417"/>
                  </a:cubicBezTo>
                  <a:cubicBezTo>
                    <a:pt x="1941" y="1417"/>
                    <a:pt x="2024" y="1429"/>
                    <a:pt x="2107" y="1465"/>
                  </a:cubicBezTo>
                  <a:cubicBezTo>
                    <a:pt x="2131" y="1453"/>
                    <a:pt x="2167" y="1393"/>
                    <a:pt x="2179" y="1310"/>
                  </a:cubicBezTo>
                  <a:cubicBezTo>
                    <a:pt x="2026" y="1172"/>
                    <a:pt x="1853" y="1148"/>
                    <a:pt x="1680" y="1148"/>
                  </a:cubicBezTo>
                  <a:cubicBezTo>
                    <a:pt x="1583" y="1148"/>
                    <a:pt x="1487" y="1155"/>
                    <a:pt x="1393" y="1155"/>
                  </a:cubicBezTo>
                  <a:cubicBezTo>
                    <a:pt x="1460" y="1130"/>
                    <a:pt x="1538" y="1099"/>
                    <a:pt x="1620" y="1099"/>
                  </a:cubicBezTo>
                  <a:cubicBezTo>
                    <a:pt x="1655" y="1099"/>
                    <a:pt x="1691" y="1105"/>
                    <a:pt x="1726" y="1119"/>
                  </a:cubicBezTo>
                  <a:cubicBezTo>
                    <a:pt x="1893" y="1167"/>
                    <a:pt x="2048" y="1119"/>
                    <a:pt x="2179" y="1215"/>
                  </a:cubicBezTo>
                  <a:lnTo>
                    <a:pt x="2203" y="1227"/>
                  </a:lnTo>
                  <a:cubicBezTo>
                    <a:pt x="2227" y="1191"/>
                    <a:pt x="2227" y="1143"/>
                    <a:pt x="2227" y="1143"/>
                  </a:cubicBezTo>
                  <a:cubicBezTo>
                    <a:pt x="2250" y="988"/>
                    <a:pt x="2262" y="762"/>
                    <a:pt x="2191" y="596"/>
                  </a:cubicBezTo>
                  <a:lnTo>
                    <a:pt x="2131" y="596"/>
                  </a:lnTo>
                  <a:lnTo>
                    <a:pt x="2131" y="393"/>
                  </a:lnTo>
                  <a:cubicBezTo>
                    <a:pt x="2012" y="345"/>
                    <a:pt x="1881" y="334"/>
                    <a:pt x="1762" y="310"/>
                  </a:cubicBezTo>
                  <a:cubicBezTo>
                    <a:pt x="1596" y="310"/>
                    <a:pt x="1453" y="298"/>
                    <a:pt x="1286" y="238"/>
                  </a:cubicBezTo>
                  <a:lnTo>
                    <a:pt x="1286" y="238"/>
                  </a:lnTo>
                  <a:cubicBezTo>
                    <a:pt x="1453" y="274"/>
                    <a:pt x="1607" y="298"/>
                    <a:pt x="1762" y="310"/>
                  </a:cubicBezTo>
                  <a:cubicBezTo>
                    <a:pt x="1842" y="310"/>
                    <a:pt x="1926" y="304"/>
                    <a:pt x="2009" y="304"/>
                  </a:cubicBezTo>
                  <a:cubicBezTo>
                    <a:pt x="2051" y="304"/>
                    <a:pt x="2092" y="306"/>
                    <a:pt x="2131" y="310"/>
                  </a:cubicBezTo>
                  <a:cubicBezTo>
                    <a:pt x="2131" y="238"/>
                    <a:pt x="2131" y="167"/>
                    <a:pt x="2107" y="119"/>
                  </a:cubicBezTo>
                  <a:cubicBezTo>
                    <a:pt x="2092" y="93"/>
                    <a:pt x="2069" y="84"/>
                    <a:pt x="2041" y="84"/>
                  </a:cubicBezTo>
                  <a:cubicBezTo>
                    <a:pt x="1992" y="84"/>
                    <a:pt x="1929" y="111"/>
                    <a:pt x="1877" y="111"/>
                  </a:cubicBezTo>
                  <a:cubicBezTo>
                    <a:pt x="1866" y="111"/>
                    <a:pt x="1855" y="110"/>
                    <a:pt x="1846" y="107"/>
                  </a:cubicBezTo>
                  <a:cubicBezTo>
                    <a:pt x="1631" y="0"/>
                    <a:pt x="1393" y="60"/>
                    <a:pt x="1155" y="24"/>
                  </a:cubicBezTo>
                  <a:cubicBezTo>
                    <a:pt x="1122" y="17"/>
                    <a:pt x="1090" y="15"/>
                    <a:pt x="1059" y="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8"/>
            <p:cNvSpPr/>
            <p:nvPr/>
          </p:nvSpPr>
          <p:spPr>
            <a:xfrm>
              <a:off x="-4501475" y="-5256175"/>
              <a:ext cx="25925" cy="39075"/>
            </a:xfrm>
            <a:custGeom>
              <a:rect b="b" l="l" r="r" t="t"/>
              <a:pathLst>
                <a:path extrusionOk="0" h="1563" w="1037">
                  <a:moveTo>
                    <a:pt x="787" y="84"/>
                  </a:moveTo>
                  <a:cubicBezTo>
                    <a:pt x="784" y="91"/>
                    <a:pt x="782" y="96"/>
                    <a:pt x="781" y="100"/>
                  </a:cubicBezTo>
                  <a:lnTo>
                    <a:pt x="781" y="100"/>
                  </a:lnTo>
                  <a:cubicBezTo>
                    <a:pt x="783" y="95"/>
                    <a:pt x="784" y="90"/>
                    <a:pt x="787" y="84"/>
                  </a:cubicBezTo>
                  <a:close/>
                  <a:moveTo>
                    <a:pt x="263" y="1048"/>
                  </a:moveTo>
                  <a:cubicBezTo>
                    <a:pt x="310" y="1096"/>
                    <a:pt x="346" y="1156"/>
                    <a:pt x="394" y="1251"/>
                  </a:cubicBezTo>
                  <a:cubicBezTo>
                    <a:pt x="346" y="1167"/>
                    <a:pt x="298" y="1108"/>
                    <a:pt x="263" y="1048"/>
                  </a:cubicBezTo>
                  <a:close/>
                  <a:moveTo>
                    <a:pt x="810" y="1"/>
                  </a:moveTo>
                  <a:cubicBezTo>
                    <a:pt x="810" y="1"/>
                    <a:pt x="787" y="60"/>
                    <a:pt x="739" y="120"/>
                  </a:cubicBezTo>
                  <a:cubicBezTo>
                    <a:pt x="620" y="322"/>
                    <a:pt x="691" y="334"/>
                    <a:pt x="703" y="394"/>
                  </a:cubicBezTo>
                  <a:cubicBezTo>
                    <a:pt x="700" y="394"/>
                    <a:pt x="694" y="395"/>
                    <a:pt x="687" y="395"/>
                  </a:cubicBezTo>
                  <a:cubicBezTo>
                    <a:pt x="670" y="395"/>
                    <a:pt x="651" y="388"/>
                    <a:pt x="668" y="346"/>
                  </a:cubicBezTo>
                  <a:cubicBezTo>
                    <a:pt x="668" y="286"/>
                    <a:pt x="632" y="298"/>
                    <a:pt x="679" y="215"/>
                  </a:cubicBezTo>
                  <a:lnTo>
                    <a:pt x="691" y="203"/>
                  </a:lnTo>
                  <a:lnTo>
                    <a:pt x="691" y="203"/>
                  </a:lnTo>
                  <a:cubicBezTo>
                    <a:pt x="656" y="227"/>
                    <a:pt x="644" y="263"/>
                    <a:pt x="620" y="263"/>
                  </a:cubicBezTo>
                  <a:cubicBezTo>
                    <a:pt x="513" y="394"/>
                    <a:pt x="346" y="560"/>
                    <a:pt x="275" y="703"/>
                  </a:cubicBezTo>
                  <a:lnTo>
                    <a:pt x="287" y="715"/>
                  </a:lnTo>
                  <a:cubicBezTo>
                    <a:pt x="263" y="775"/>
                    <a:pt x="215" y="822"/>
                    <a:pt x="167" y="882"/>
                  </a:cubicBezTo>
                  <a:cubicBezTo>
                    <a:pt x="203" y="941"/>
                    <a:pt x="227" y="1001"/>
                    <a:pt x="263" y="1048"/>
                  </a:cubicBezTo>
                  <a:cubicBezTo>
                    <a:pt x="215" y="1013"/>
                    <a:pt x="191" y="989"/>
                    <a:pt x="144" y="941"/>
                  </a:cubicBezTo>
                  <a:cubicBezTo>
                    <a:pt x="96" y="1001"/>
                    <a:pt x="48" y="1060"/>
                    <a:pt x="37" y="1108"/>
                  </a:cubicBezTo>
                  <a:cubicBezTo>
                    <a:pt x="1" y="1191"/>
                    <a:pt x="108" y="1156"/>
                    <a:pt x="120" y="1191"/>
                  </a:cubicBezTo>
                  <a:cubicBezTo>
                    <a:pt x="156" y="1358"/>
                    <a:pt x="275" y="1370"/>
                    <a:pt x="358" y="1489"/>
                  </a:cubicBezTo>
                  <a:cubicBezTo>
                    <a:pt x="392" y="1543"/>
                    <a:pt x="442" y="1563"/>
                    <a:pt x="496" y="1563"/>
                  </a:cubicBezTo>
                  <a:cubicBezTo>
                    <a:pt x="536" y="1563"/>
                    <a:pt x="579" y="1552"/>
                    <a:pt x="620" y="1537"/>
                  </a:cubicBezTo>
                  <a:cubicBezTo>
                    <a:pt x="648" y="1523"/>
                    <a:pt x="676" y="1518"/>
                    <a:pt x="705" y="1518"/>
                  </a:cubicBezTo>
                  <a:cubicBezTo>
                    <a:pt x="746" y="1518"/>
                    <a:pt x="788" y="1527"/>
                    <a:pt x="826" y="1527"/>
                  </a:cubicBezTo>
                  <a:cubicBezTo>
                    <a:pt x="874" y="1527"/>
                    <a:pt x="918" y="1514"/>
                    <a:pt x="953" y="1453"/>
                  </a:cubicBezTo>
                  <a:cubicBezTo>
                    <a:pt x="1037" y="1298"/>
                    <a:pt x="918" y="834"/>
                    <a:pt x="870" y="703"/>
                  </a:cubicBezTo>
                  <a:cubicBezTo>
                    <a:pt x="870" y="679"/>
                    <a:pt x="858" y="620"/>
                    <a:pt x="858" y="584"/>
                  </a:cubicBezTo>
                  <a:lnTo>
                    <a:pt x="858" y="584"/>
                  </a:lnTo>
                  <a:cubicBezTo>
                    <a:pt x="860" y="588"/>
                    <a:pt x="861" y="589"/>
                    <a:pt x="862" y="589"/>
                  </a:cubicBezTo>
                  <a:cubicBezTo>
                    <a:pt x="875" y="589"/>
                    <a:pt x="833" y="335"/>
                    <a:pt x="822" y="203"/>
                  </a:cubicBezTo>
                  <a:cubicBezTo>
                    <a:pt x="822" y="203"/>
                    <a:pt x="810" y="167"/>
                    <a:pt x="810" y="84"/>
                  </a:cubicBezTo>
                  <a:cubicBezTo>
                    <a:pt x="810" y="84"/>
                    <a:pt x="789" y="110"/>
                    <a:pt x="782" y="110"/>
                  </a:cubicBezTo>
                  <a:cubicBezTo>
                    <a:pt x="780" y="110"/>
                    <a:pt x="779" y="108"/>
                    <a:pt x="781" y="100"/>
                  </a:cubicBezTo>
                  <a:lnTo>
                    <a:pt x="781" y="100"/>
                  </a:lnTo>
                  <a:cubicBezTo>
                    <a:pt x="771" y="134"/>
                    <a:pt x="779" y="153"/>
                    <a:pt x="788" y="153"/>
                  </a:cubicBezTo>
                  <a:cubicBezTo>
                    <a:pt x="790" y="153"/>
                    <a:pt x="792" y="152"/>
                    <a:pt x="794" y="150"/>
                  </a:cubicBezTo>
                  <a:lnTo>
                    <a:pt x="794" y="150"/>
                  </a:lnTo>
                  <a:cubicBezTo>
                    <a:pt x="787" y="163"/>
                    <a:pt x="787" y="183"/>
                    <a:pt x="787" y="203"/>
                  </a:cubicBezTo>
                  <a:cubicBezTo>
                    <a:pt x="770" y="236"/>
                    <a:pt x="760" y="248"/>
                    <a:pt x="753" y="248"/>
                  </a:cubicBezTo>
                  <a:cubicBezTo>
                    <a:pt x="736" y="248"/>
                    <a:pt x="746" y="162"/>
                    <a:pt x="731" y="162"/>
                  </a:cubicBezTo>
                  <a:cubicBezTo>
                    <a:pt x="728" y="162"/>
                    <a:pt x="724" y="165"/>
                    <a:pt x="718" y="174"/>
                  </a:cubicBezTo>
                  <a:lnTo>
                    <a:pt x="718" y="174"/>
                  </a:lnTo>
                  <a:lnTo>
                    <a:pt x="787" y="60"/>
                  </a:lnTo>
                  <a:cubicBezTo>
                    <a:pt x="787" y="48"/>
                    <a:pt x="799" y="36"/>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8"/>
            <p:cNvSpPr/>
            <p:nvPr/>
          </p:nvSpPr>
          <p:spPr>
            <a:xfrm>
              <a:off x="-5341150" y="-4742650"/>
              <a:ext cx="39600" cy="33600"/>
            </a:xfrm>
            <a:custGeom>
              <a:rect b="b" l="l" r="r" t="t"/>
              <a:pathLst>
                <a:path extrusionOk="0" h="1344" w="1584">
                  <a:moveTo>
                    <a:pt x="465" y="224"/>
                  </a:moveTo>
                  <a:cubicBezTo>
                    <a:pt x="512" y="230"/>
                    <a:pt x="548" y="233"/>
                    <a:pt x="581" y="233"/>
                  </a:cubicBezTo>
                  <a:cubicBezTo>
                    <a:pt x="613" y="233"/>
                    <a:pt x="643" y="230"/>
                    <a:pt x="679" y="224"/>
                  </a:cubicBezTo>
                  <a:lnTo>
                    <a:pt x="679" y="224"/>
                  </a:lnTo>
                  <a:cubicBezTo>
                    <a:pt x="650" y="231"/>
                    <a:pt x="617" y="243"/>
                    <a:pt x="571" y="243"/>
                  </a:cubicBezTo>
                  <a:cubicBezTo>
                    <a:pt x="541" y="243"/>
                    <a:pt x="507" y="238"/>
                    <a:pt x="465" y="224"/>
                  </a:cubicBezTo>
                  <a:close/>
                  <a:moveTo>
                    <a:pt x="1203" y="1165"/>
                  </a:moveTo>
                  <a:lnTo>
                    <a:pt x="1203" y="1165"/>
                  </a:lnTo>
                  <a:cubicBezTo>
                    <a:pt x="1227" y="1177"/>
                    <a:pt x="1239" y="1177"/>
                    <a:pt x="1239" y="1177"/>
                  </a:cubicBezTo>
                  <a:cubicBezTo>
                    <a:pt x="1239" y="1184"/>
                    <a:pt x="1237" y="1187"/>
                    <a:pt x="1235" y="1187"/>
                  </a:cubicBezTo>
                  <a:cubicBezTo>
                    <a:pt x="1230" y="1187"/>
                    <a:pt x="1219" y="1173"/>
                    <a:pt x="1203" y="1165"/>
                  </a:cubicBezTo>
                  <a:close/>
                  <a:moveTo>
                    <a:pt x="594" y="0"/>
                  </a:moveTo>
                  <a:cubicBezTo>
                    <a:pt x="574" y="0"/>
                    <a:pt x="586" y="46"/>
                    <a:pt x="560" y="46"/>
                  </a:cubicBezTo>
                  <a:cubicBezTo>
                    <a:pt x="524" y="35"/>
                    <a:pt x="496" y="31"/>
                    <a:pt x="471" y="31"/>
                  </a:cubicBezTo>
                  <a:cubicBezTo>
                    <a:pt x="403" y="31"/>
                    <a:pt x="367" y="62"/>
                    <a:pt x="304" y="62"/>
                  </a:cubicBezTo>
                  <a:cubicBezTo>
                    <a:pt x="292" y="62"/>
                    <a:pt x="278" y="61"/>
                    <a:pt x="262" y="57"/>
                  </a:cubicBezTo>
                  <a:cubicBezTo>
                    <a:pt x="255" y="56"/>
                    <a:pt x="248" y="56"/>
                    <a:pt x="242" y="56"/>
                  </a:cubicBezTo>
                  <a:cubicBezTo>
                    <a:pt x="177" y="56"/>
                    <a:pt x="166" y="110"/>
                    <a:pt x="155" y="165"/>
                  </a:cubicBezTo>
                  <a:cubicBezTo>
                    <a:pt x="131" y="272"/>
                    <a:pt x="0" y="224"/>
                    <a:pt x="48" y="355"/>
                  </a:cubicBezTo>
                  <a:cubicBezTo>
                    <a:pt x="107" y="498"/>
                    <a:pt x="453" y="808"/>
                    <a:pt x="596" y="879"/>
                  </a:cubicBezTo>
                  <a:lnTo>
                    <a:pt x="691" y="974"/>
                  </a:lnTo>
                  <a:cubicBezTo>
                    <a:pt x="607" y="974"/>
                    <a:pt x="869" y="1177"/>
                    <a:pt x="977" y="1296"/>
                  </a:cubicBezTo>
                  <a:cubicBezTo>
                    <a:pt x="979" y="1293"/>
                    <a:pt x="984" y="1291"/>
                    <a:pt x="991" y="1291"/>
                  </a:cubicBezTo>
                  <a:cubicBezTo>
                    <a:pt x="1013" y="1291"/>
                    <a:pt x="1056" y="1307"/>
                    <a:pt x="1119" y="1343"/>
                  </a:cubicBezTo>
                  <a:lnTo>
                    <a:pt x="1131" y="1331"/>
                  </a:lnTo>
                  <a:cubicBezTo>
                    <a:pt x="1250" y="1224"/>
                    <a:pt x="1298" y="1081"/>
                    <a:pt x="1441" y="1010"/>
                  </a:cubicBezTo>
                  <a:lnTo>
                    <a:pt x="1441" y="1010"/>
                  </a:lnTo>
                  <a:cubicBezTo>
                    <a:pt x="1346" y="1034"/>
                    <a:pt x="1250" y="1081"/>
                    <a:pt x="1203" y="1165"/>
                  </a:cubicBezTo>
                  <a:lnTo>
                    <a:pt x="1167" y="1117"/>
                  </a:lnTo>
                  <a:cubicBezTo>
                    <a:pt x="1108" y="939"/>
                    <a:pt x="1358" y="1058"/>
                    <a:pt x="1358" y="927"/>
                  </a:cubicBezTo>
                  <a:lnTo>
                    <a:pt x="1441" y="1010"/>
                  </a:lnTo>
                  <a:cubicBezTo>
                    <a:pt x="1477" y="998"/>
                    <a:pt x="1524" y="986"/>
                    <a:pt x="1560" y="986"/>
                  </a:cubicBezTo>
                  <a:cubicBezTo>
                    <a:pt x="1584" y="986"/>
                    <a:pt x="1536" y="927"/>
                    <a:pt x="1489" y="867"/>
                  </a:cubicBezTo>
                  <a:cubicBezTo>
                    <a:pt x="1419" y="839"/>
                    <a:pt x="1364" y="829"/>
                    <a:pt x="1319" y="829"/>
                  </a:cubicBezTo>
                  <a:cubicBezTo>
                    <a:pt x="1210" y="829"/>
                    <a:pt x="1156" y="889"/>
                    <a:pt x="1072" y="915"/>
                  </a:cubicBezTo>
                  <a:cubicBezTo>
                    <a:pt x="1104" y="882"/>
                    <a:pt x="1117" y="830"/>
                    <a:pt x="1173" y="830"/>
                  </a:cubicBezTo>
                  <a:cubicBezTo>
                    <a:pt x="1179" y="830"/>
                    <a:pt x="1185" y="830"/>
                    <a:pt x="1191" y="831"/>
                  </a:cubicBezTo>
                  <a:cubicBezTo>
                    <a:pt x="1264" y="831"/>
                    <a:pt x="1295" y="796"/>
                    <a:pt x="1354" y="796"/>
                  </a:cubicBezTo>
                  <a:cubicBezTo>
                    <a:pt x="1372" y="796"/>
                    <a:pt x="1392" y="799"/>
                    <a:pt x="1417" y="808"/>
                  </a:cubicBezTo>
                  <a:cubicBezTo>
                    <a:pt x="1417" y="819"/>
                    <a:pt x="1429" y="819"/>
                    <a:pt x="1429" y="819"/>
                  </a:cubicBezTo>
                  <a:cubicBezTo>
                    <a:pt x="1405" y="796"/>
                    <a:pt x="1381" y="760"/>
                    <a:pt x="1393" y="736"/>
                  </a:cubicBezTo>
                  <a:cubicBezTo>
                    <a:pt x="1286" y="617"/>
                    <a:pt x="1119" y="450"/>
                    <a:pt x="988" y="343"/>
                  </a:cubicBezTo>
                  <a:lnTo>
                    <a:pt x="977" y="367"/>
                  </a:lnTo>
                  <a:cubicBezTo>
                    <a:pt x="905" y="319"/>
                    <a:pt x="869" y="260"/>
                    <a:pt x="822" y="212"/>
                  </a:cubicBezTo>
                  <a:cubicBezTo>
                    <a:pt x="774" y="212"/>
                    <a:pt x="715" y="212"/>
                    <a:pt x="679" y="224"/>
                  </a:cubicBezTo>
                  <a:cubicBezTo>
                    <a:pt x="703" y="200"/>
                    <a:pt x="738" y="165"/>
                    <a:pt x="774" y="153"/>
                  </a:cubicBezTo>
                  <a:cubicBezTo>
                    <a:pt x="715" y="93"/>
                    <a:pt x="679" y="46"/>
                    <a:pt x="631" y="22"/>
                  </a:cubicBezTo>
                  <a:cubicBezTo>
                    <a:pt x="612" y="6"/>
                    <a:pt x="601"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 name="Google Shape;853;p38"/>
          <p:cNvSpPr/>
          <p:nvPr/>
        </p:nvSpPr>
        <p:spPr>
          <a:xfrm flipH="1" rot="-733054">
            <a:off x="2892058" y="-2398812"/>
            <a:ext cx="4165825" cy="3494959"/>
          </a:xfrm>
          <a:custGeom>
            <a:rect b="b" l="l" r="r" t="t"/>
            <a:pathLst>
              <a:path extrusionOk="0" h="99311" w="118374">
                <a:moveTo>
                  <a:pt x="92918" y="0"/>
                </a:moveTo>
                <a:cubicBezTo>
                  <a:pt x="86334" y="3810"/>
                  <a:pt x="79726" y="7644"/>
                  <a:pt x="73094" y="11490"/>
                </a:cubicBezTo>
                <a:cubicBezTo>
                  <a:pt x="67927" y="14467"/>
                  <a:pt x="62759" y="17443"/>
                  <a:pt x="57568" y="20432"/>
                </a:cubicBezTo>
                <a:cubicBezTo>
                  <a:pt x="62843" y="17443"/>
                  <a:pt x="68046" y="14478"/>
                  <a:pt x="73213" y="11526"/>
                </a:cubicBezTo>
                <a:cubicBezTo>
                  <a:pt x="75797" y="10061"/>
                  <a:pt x="78380" y="8585"/>
                  <a:pt x="80940" y="7120"/>
                </a:cubicBezTo>
                <a:cubicBezTo>
                  <a:pt x="84929" y="4834"/>
                  <a:pt x="88893" y="2536"/>
                  <a:pt x="92858" y="250"/>
                </a:cubicBezTo>
                <a:cubicBezTo>
                  <a:pt x="97014" y="6966"/>
                  <a:pt x="101145" y="13645"/>
                  <a:pt x="105300" y="20324"/>
                </a:cubicBezTo>
                <a:cubicBezTo>
                  <a:pt x="109479" y="27028"/>
                  <a:pt x="113658" y="33731"/>
                  <a:pt x="117861" y="40482"/>
                </a:cubicBezTo>
                <a:cubicBezTo>
                  <a:pt x="111611" y="44184"/>
                  <a:pt x="105312" y="47887"/>
                  <a:pt x="98990" y="51638"/>
                </a:cubicBezTo>
                <a:cubicBezTo>
                  <a:pt x="94120" y="54543"/>
                  <a:pt x="89215" y="57472"/>
                  <a:pt x="84238" y="60436"/>
                </a:cubicBezTo>
                <a:cubicBezTo>
                  <a:pt x="84346" y="60254"/>
                  <a:pt x="84661" y="59916"/>
                  <a:pt x="84434" y="59916"/>
                </a:cubicBezTo>
                <a:cubicBezTo>
                  <a:pt x="84334" y="59916"/>
                  <a:pt x="84131" y="59981"/>
                  <a:pt x="83762" y="60151"/>
                </a:cubicBezTo>
                <a:cubicBezTo>
                  <a:pt x="88679" y="57031"/>
                  <a:pt x="93573" y="54007"/>
                  <a:pt x="98466" y="51042"/>
                </a:cubicBezTo>
                <a:cubicBezTo>
                  <a:pt x="100919" y="49578"/>
                  <a:pt x="103360" y="48114"/>
                  <a:pt x="105800" y="46661"/>
                </a:cubicBezTo>
                <a:cubicBezTo>
                  <a:pt x="109467" y="44494"/>
                  <a:pt x="113111" y="42351"/>
                  <a:pt x="116754" y="40196"/>
                </a:cubicBezTo>
                <a:cubicBezTo>
                  <a:pt x="115361" y="37946"/>
                  <a:pt x="113980" y="35719"/>
                  <a:pt x="112587" y="33469"/>
                </a:cubicBezTo>
                <a:cubicBezTo>
                  <a:pt x="111599" y="31862"/>
                  <a:pt x="110610" y="30254"/>
                  <a:pt x="109610" y="28635"/>
                </a:cubicBezTo>
                <a:cubicBezTo>
                  <a:pt x="107991" y="25968"/>
                  <a:pt x="106372" y="23313"/>
                  <a:pt x="104753" y="20658"/>
                </a:cubicBezTo>
                <a:cubicBezTo>
                  <a:pt x="103121" y="17991"/>
                  <a:pt x="101514" y="15324"/>
                  <a:pt x="99895" y="12681"/>
                </a:cubicBezTo>
                <a:cubicBezTo>
                  <a:pt x="98942" y="11109"/>
                  <a:pt x="97990" y="9549"/>
                  <a:pt x="97025" y="7978"/>
                </a:cubicBezTo>
                <a:cubicBezTo>
                  <a:pt x="95585" y="5632"/>
                  <a:pt x="94132" y="3287"/>
                  <a:pt x="92680" y="941"/>
                </a:cubicBezTo>
                <a:cubicBezTo>
                  <a:pt x="88751" y="3191"/>
                  <a:pt x="84822" y="5465"/>
                  <a:pt x="80881" y="7740"/>
                </a:cubicBezTo>
                <a:cubicBezTo>
                  <a:pt x="78214" y="9287"/>
                  <a:pt x="75547" y="10835"/>
                  <a:pt x="72856" y="12383"/>
                </a:cubicBezTo>
                <a:cubicBezTo>
                  <a:pt x="67498" y="15502"/>
                  <a:pt x="62140" y="18693"/>
                  <a:pt x="56735" y="21991"/>
                </a:cubicBezTo>
                <a:cubicBezTo>
                  <a:pt x="56616" y="21789"/>
                  <a:pt x="56378" y="21372"/>
                  <a:pt x="56247" y="21158"/>
                </a:cubicBezTo>
                <a:cubicBezTo>
                  <a:pt x="44900" y="27659"/>
                  <a:pt x="33434" y="34183"/>
                  <a:pt x="21778" y="40732"/>
                </a:cubicBezTo>
                <a:cubicBezTo>
                  <a:pt x="16980" y="43530"/>
                  <a:pt x="13098" y="46328"/>
                  <a:pt x="9943" y="48840"/>
                </a:cubicBezTo>
                <a:cubicBezTo>
                  <a:pt x="22850" y="42029"/>
                  <a:pt x="36054" y="34731"/>
                  <a:pt x="49365" y="27230"/>
                </a:cubicBezTo>
                <a:cubicBezTo>
                  <a:pt x="56032" y="23480"/>
                  <a:pt x="62724" y="19670"/>
                  <a:pt x="69415" y="15836"/>
                </a:cubicBezTo>
                <a:lnTo>
                  <a:pt x="79464" y="10073"/>
                </a:lnTo>
                <a:cubicBezTo>
                  <a:pt x="83714" y="7620"/>
                  <a:pt x="87977" y="5156"/>
                  <a:pt x="92215" y="2715"/>
                </a:cubicBezTo>
                <a:cubicBezTo>
                  <a:pt x="95644" y="8275"/>
                  <a:pt x="99061" y="13788"/>
                  <a:pt x="102467" y="19312"/>
                </a:cubicBezTo>
                <a:cubicBezTo>
                  <a:pt x="105431" y="24122"/>
                  <a:pt x="108384" y="28933"/>
                  <a:pt x="111301" y="33695"/>
                </a:cubicBezTo>
                <a:cubicBezTo>
                  <a:pt x="108444" y="29147"/>
                  <a:pt x="105443" y="24408"/>
                  <a:pt x="102407" y="19586"/>
                </a:cubicBezTo>
                <a:cubicBezTo>
                  <a:pt x="99002" y="14145"/>
                  <a:pt x="95537" y="8644"/>
                  <a:pt x="92108" y="3168"/>
                </a:cubicBezTo>
                <a:cubicBezTo>
                  <a:pt x="89703" y="4561"/>
                  <a:pt x="87286" y="5965"/>
                  <a:pt x="84893" y="7347"/>
                </a:cubicBezTo>
                <a:cubicBezTo>
                  <a:pt x="83262" y="8287"/>
                  <a:pt x="81619" y="9204"/>
                  <a:pt x="80011" y="10145"/>
                </a:cubicBezTo>
                <a:cubicBezTo>
                  <a:pt x="76832" y="11966"/>
                  <a:pt x="73677" y="13716"/>
                  <a:pt x="70605" y="15395"/>
                </a:cubicBezTo>
                <a:cubicBezTo>
                  <a:pt x="48984" y="27468"/>
                  <a:pt x="29862" y="38934"/>
                  <a:pt x="10241" y="49554"/>
                </a:cubicBezTo>
                <a:cubicBezTo>
                  <a:pt x="9169" y="50126"/>
                  <a:pt x="8098" y="50685"/>
                  <a:pt x="7026" y="51269"/>
                </a:cubicBezTo>
                <a:cubicBezTo>
                  <a:pt x="5812" y="52305"/>
                  <a:pt x="4716" y="53257"/>
                  <a:pt x="3752" y="54114"/>
                </a:cubicBezTo>
                <a:cubicBezTo>
                  <a:pt x="1375" y="56406"/>
                  <a:pt x="0" y="58366"/>
                  <a:pt x="1842" y="58366"/>
                </a:cubicBezTo>
                <a:cubicBezTo>
                  <a:pt x="2316" y="58366"/>
                  <a:pt x="3004" y="58236"/>
                  <a:pt x="3942" y="57948"/>
                </a:cubicBezTo>
                <a:lnTo>
                  <a:pt x="3942" y="58079"/>
                </a:lnTo>
                <a:lnTo>
                  <a:pt x="1799" y="59329"/>
                </a:lnTo>
                <a:lnTo>
                  <a:pt x="8776" y="70926"/>
                </a:lnTo>
                <a:cubicBezTo>
                  <a:pt x="9455" y="72355"/>
                  <a:pt x="10229" y="73855"/>
                  <a:pt x="11050" y="75450"/>
                </a:cubicBezTo>
                <a:cubicBezTo>
                  <a:pt x="10836" y="75569"/>
                  <a:pt x="10419" y="75831"/>
                  <a:pt x="10217" y="75962"/>
                </a:cubicBezTo>
                <a:cubicBezTo>
                  <a:pt x="5431" y="67542"/>
                  <a:pt x="3704" y="65557"/>
                  <a:pt x="2921" y="65557"/>
                </a:cubicBezTo>
                <a:cubicBezTo>
                  <a:pt x="2222" y="65557"/>
                  <a:pt x="2273" y="67135"/>
                  <a:pt x="1575" y="67135"/>
                </a:cubicBezTo>
                <a:cubicBezTo>
                  <a:pt x="1453" y="67135"/>
                  <a:pt x="1308" y="67086"/>
                  <a:pt x="1133" y="66973"/>
                </a:cubicBezTo>
                <a:lnTo>
                  <a:pt x="1133" y="66973"/>
                </a:lnTo>
                <a:cubicBezTo>
                  <a:pt x="3680" y="71212"/>
                  <a:pt x="6181" y="75486"/>
                  <a:pt x="8610" y="79808"/>
                </a:cubicBezTo>
                <a:cubicBezTo>
                  <a:pt x="9812" y="81975"/>
                  <a:pt x="11003" y="84142"/>
                  <a:pt x="12182" y="86332"/>
                </a:cubicBezTo>
                <a:cubicBezTo>
                  <a:pt x="12789" y="87475"/>
                  <a:pt x="13396" y="88642"/>
                  <a:pt x="14015" y="89785"/>
                </a:cubicBezTo>
                <a:cubicBezTo>
                  <a:pt x="15158" y="91869"/>
                  <a:pt x="16313" y="93952"/>
                  <a:pt x="17480" y="96036"/>
                </a:cubicBezTo>
                <a:lnTo>
                  <a:pt x="19444" y="99310"/>
                </a:lnTo>
                <a:lnTo>
                  <a:pt x="30934" y="92524"/>
                </a:lnTo>
                <a:cubicBezTo>
                  <a:pt x="60771" y="74807"/>
                  <a:pt x="89632" y="57686"/>
                  <a:pt x="118373" y="40625"/>
                </a:cubicBezTo>
                <a:cubicBezTo>
                  <a:pt x="109884" y="27087"/>
                  <a:pt x="101419" y="13574"/>
                  <a:pt x="929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3" name="Shape 5073"/>
        <p:cNvGrpSpPr/>
        <p:nvPr/>
      </p:nvGrpSpPr>
      <p:grpSpPr>
        <a:xfrm>
          <a:off x="0" y="0"/>
          <a:ext cx="0" cy="0"/>
          <a:chOff x="0" y="0"/>
          <a:chExt cx="0" cy="0"/>
        </a:xfrm>
      </p:grpSpPr>
      <p:grpSp>
        <p:nvGrpSpPr>
          <p:cNvPr id="5074" name="Google Shape;5074;p74"/>
          <p:cNvGrpSpPr/>
          <p:nvPr/>
        </p:nvGrpSpPr>
        <p:grpSpPr>
          <a:xfrm>
            <a:off x="732428" y="1171356"/>
            <a:ext cx="845921" cy="690752"/>
            <a:chOff x="732428" y="1198513"/>
            <a:chExt cx="845921" cy="690752"/>
          </a:xfrm>
        </p:grpSpPr>
        <p:grpSp>
          <p:nvGrpSpPr>
            <p:cNvPr id="5075" name="Google Shape;5075;p74"/>
            <p:cNvGrpSpPr/>
            <p:nvPr/>
          </p:nvGrpSpPr>
          <p:grpSpPr>
            <a:xfrm>
              <a:off x="823030" y="1198513"/>
              <a:ext cx="755319" cy="690752"/>
              <a:chOff x="823030" y="1198513"/>
              <a:chExt cx="755319" cy="690752"/>
            </a:xfrm>
          </p:grpSpPr>
          <p:sp>
            <p:nvSpPr>
              <p:cNvPr id="5076" name="Google Shape;5076;p7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8" name="Google Shape;5078;p74"/>
            <p:cNvGrpSpPr/>
            <p:nvPr/>
          </p:nvGrpSpPr>
          <p:grpSpPr>
            <a:xfrm>
              <a:off x="732428" y="1239937"/>
              <a:ext cx="739912" cy="607886"/>
              <a:chOff x="732428" y="1239937"/>
              <a:chExt cx="739912" cy="607886"/>
            </a:xfrm>
          </p:grpSpPr>
          <p:sp>
            <p:nvSpPr>
              <p:cNvPr id="5079" name="Google Shape;5079;p7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74"/>
            <p:cNvGrpSpPr/>
            <p:nvPr/>
          </p:nvGrpSpPr>
          <p:grpSpPr>
            <a:xfrm>
              <a:off x="732428" y="1277018"/>
              <a:ext cx="702832" cy="533758"/>
              <a:chOff x="732428" y="1277018"/>
              <a:chExt cx="702832" cy="533758"/>
            </a:xfrm>
          </p:grpSpPr>
          <p:sp>
            <p:nvSpPr>
              <p:cNvPr id="5082" name="Google Shape;5082;p7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4" name="Google Shape;5084;p74"/>
            <p:cNvGrpSpPr/>
            <p:nvPr/>
          </p:nvGrpSpPr>
          <p:grpSpPr>
            <a:xfrm>
              <a:off x="931170" y="1306653"/>
              <a:ext cx="647179" cy="474455"/>
              <a:chOff x="931170" y="1306653"/>
              <a:chExt cx="647179" cy="474455"/>
            </a:xfrm>
          </p:grpSpPr>
          <p:sp>
            <p:nvSpPr>
              <p:cNvPr id="5085" name="Google Shape;5085;p7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7" name="Google Shape;5087;p7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74"/>
          <p:cNvGrpSpPr/>
          <p:nvPr/>
        </p:nvGrpSpPr>
        <p:grpSpPr>
          <a:xfrm>
            <a:off x="3964037" y="1171363"/>
            <a:ext cx="634656" cy="699982"/>
            <a:chOff x="5985650" y="2860025"/>
            <a:chExt cx="1396075" cy="1539775"/>
          </a:xfrm>
        </p:grpSpPr>
        <p:sp>
          <p:nvSpPr>
            <p:cNvPr id="5089" name="Google Shape;5089;p7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1" name="Google Shape;5121;p74"/>
          <p:cNvGrpSpPr/>
          <p:nvPr/>
        </p:nvGrpSpPr>
        <p:grpSpPr>
          <a:xfrm>
            <a:off x="4719687" y="1171356"/>
            <a:ext cx="725845" cy="699975"/>
            <a:chOff x="4249973" y="1201875"/>
            <a:chExt cx="1958568" cy="1888762"/>
          </a:xfrm>
        </p:grpSpPr>
        <p:sp>
          <p:nvSpPr>
            <p:cNvPr id="5122" name="Google Shape;5122;p7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3" name="Google Shape;5123;p74"/>
            <p:cNvGrpSpPr/>
            <p:nvPr/>
          </p:nvGrpSpPr>
          <p:grpSpPr>
            <a:xfrm>
              <a:off x="5853086" y="1789142"/>
              <a:ext cx="355454" cy="1048099"/>
              <a:chOff x="5576108" y="2016725"/>
              <a:chExt cx="565200" cy="1666560"/>
            </a:xfrm>
          </p:grpSpPr>
          <p:sp>
            <p:nvSpPr>
              <p:cNvPr id="5124" name="Google Shape;5124;p7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25" name="Google Shape;5125;p7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74"/>
            <p:cNvGrpSpPr/>
            <p:nvPr/>
          </p:nvGrpSpPr>
          <p:grpSpPr>
            <a:xfrm>
              <a:off x="4869455" y="2691676"/>
              <a:ext cx="1013897" cy="398961"/>
              <a:chOff x="4012057" y="3451825"/>
              <a:chExt cx="1612175" cy="634379"/>
            </a:xfrm>
          </p:grpSpPr>
          <p:sp>
            <p:nvSpPr>
              <p:cNvPr id="5127" name="Google Shape;5127;p7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28" name="Google Shape;5128;p7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9" name="Google Shape;5129;p74"/>
            <p:cNvGrpSpPr/>
            <p:nvPr/>
          </p:nvGrpSpPr>
          <p:grpSpPr>
            <a:xfrm>
              <a:off x="4276937" y="2155961"/>
              <a:ext cx="651965" cy="891358"/>
              <a:chOff x="3069908" y="2599997"/>
              <a:chExt cx="1036675" cy="1417328"/>
            </a:xfrm>
          </p:grpSpPr>
          <p:sp>
            <p:nvSpPr>
              <p:cNvPr id="5130" name="Google Shape;5130;p7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31" name="Google Shape;5131;p7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2" name="Google Shape;5132;p74"/>
            <p:cNvGrpSpPr/>
            <p:nvPr/>
          </p:nvGrpSpPr>
          <p:grpSpPr>
            <a:xfrm>
              <a:off x="5054918" y="1201875"/>
              <a:ext cx="999548" cy="602711"/>
              <a:chOff x="4306958" y="1082925"/>
              <a:chExt cx="1589359" cy="958358"/>
            </a:xfrm>
          </p:grpSpPr>
          <p:sp>
            <p:nvSpPr>
              <p:cNvPr id="5133" name="Google Shape;5133;p7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34" name="Google Shape;5134;p7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74"/>
            <p:cNvGrpSpPr/>
            <p:nvPr/>
          </p:nvGrpSpPr>
          <p:grpSpPr>
            <a:xfrm>
              <a:off x="4249973" y="1303451"/>
              <a:ext cx="799317" cy="841334"/>
              <a:chOff x="3027033" y="1244439"/>
              <a:chExt cx="1270977" cy="1337786"/>
            </a:xfrm>
          </p:grpSpPr>
          <p:sp>
            <p:nvSpPr>
              <p:cNvPr id="5136" name="Google Shape;5136;p7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37" name="Google Shape;5137;p7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8" name="Google Shape;5138;p74"/>
          <p:cNvGrpSpPr/>
          <p:nvPr/>
        </p:nvGrpSpPr>
        <p:grpSpPr>
          <a:xfrm>
            <a:off x="4072551" y="2058137"/>
            <a:ext cx="750769" cy="683784"/>
            <a:chOff x="4204684" y="2104422"/>
            <a:chExt cx="699822" cy="637382"/>
          </a:xfrm>
        </p:grpSpPr>
        <p:grpSp>
          <p:nvGrpSpPr>
            <p:cNvPr id="5139" name="Google Shape;5139;p74"/>
            <p:cNvGrpSpPr/>
            <p:nvPr/>
          </p:nvGrpSpPr>
          <p:grpSpPr>
            <a:xfrm>
              <a:off x="4204684" y="2430067"/>
              <a:ext cx="342957" cy="311738"/>
              <a:chOff x="4204684" y="2430067"/>
              <a:chExt cx="342957" cy="311738"/>
            </a:xfrm>
          </p:grpSpPr>
          <p:sp>
            <p:nvSpPr>
              <p:cNvPr id="5140" name="Google Shape;5140;p7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2" name="Google Shape;5142;p74"/>
            <p:cNvGrpSpPr/>
            <p:nvPr/>
          </p:nvGrpSpPr>
          <p:grpSpPr>
            <a:xfrm>
              <a:off x="4561586" y="2430067"/>
              <a:ext cx="342920" cy="311738"/>
              <a:chOff x="4561586" y="2430067"/>
              <a:chExt cx="342920" cy="311738"/>
            </a:xfrm>
          </p:grpSpPr>
          <p:sp>
            <p:nvSpPr>
              <p:cNvPr id="5143" name="Google Shape;5143;p7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5" name="Google Shape;5145;p74"/>
            <p:cNvGrpSpPr/>
            <p:nvPr/>
          </p:nvGrpSpPr>
          <p:grpSpPr>
            <a:xfrm>
              <a:off x="4561586" y="2104422"/>
              <a:ext cx="342920" cy="311738"/>
              <a:chOff x="4561586" y="2104422"/>
              <a:chExt cx="342920" cy="311738"/>
            </a:xfrm>
          </p:grpSpPr>
          <p:sp>
            <p:nvSpPr>
              <p:cNvPr id="5146" name="Google Shape;5146;p7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8" name="Google Shape;5148;p74"/>
            <p:cNvGrpSpPr/>
            <p:nvPr/>
          </p:nvGrpSpPr>
          <p:grpSpPr>
            <a:xfrm>
              <a:off x="4204684" y="2104422"/>
              <a:ext cx="342957" cy="311664"/>
              <a:chOff x="4204684" y="2104422"/>
              <a:chExt cx="342957" cy="311664"/>
            </a:xfrm>
          </p:grpSpPr>
          <p:sp>
            <p:nvSpPr>
              <p:cNvPr id="5149" name="Google Shape;5149;p7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1" name="Google Shape;5151;p74"/>
          <p:cNvGrpSpPr/>
          <p:nvPr/>
        </p:nvGrpSpPr>
        <p:grpSpPr>
          <a:xfrm>
            <a:off x="5536984" y="1171351"/>
            <a:ext cx="660591" cy="688867"/>
            <a:chOff x="5830645" y="1267368"/>
            <a:chExt cx="530340" cy="553040"/>
          </a:xfrm>
        </p:grpSpPr>
        <p:sp>
          <p:nvSpPr>
            <p:cNvPr id="5152" name="Google Shape;5152;p7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3" name="Google Shape;5153;p74"/>
            <p:cNvGrpSpPr/>
            <p:nvPr/>
          </p:nvGrpSpPr>
          <p:grpSpPr>
            <a:xfrm>
              <a:off x="5830645" y="1267368"/>
              <a:ext cx="259743" cy="269909"/>
              <a:chOff x="5830645" y="1267368"/>
              <a:chExt cx="259743" cy="269909"/>
            </a:xfrm>
          </p:grpSpPr>
          <p:sp>
            <p:nvSpPr>
              <p:cNvPr id="5154" name="Google Shape;5154;p7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6" name="Google Shape;5156;p74"/>
            <p:cNvGrpSpPr/>
            <p:nvPr/>
          </p:nvGrpSpPr>
          <p:grpSpPr>
            <a:xfrm>
              <a:off x="6101293" y="1267368"/>
              <a:ext cx="259692" cy="269909"/>
              <a:chOff x="6101293" y="1267368"/>
              <a:chExt cx="259692" cy="269909"/>
            </a:xfrm>
          </p:grpSpPr>
          <p:sp>
            <p:nvSpPr>
              <p:cNvPr id="5157" name="Google Shape;5157;p7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9" name="Google Shape;5159;p74"/>
            <p:cNvGrpSpPr/>
            <p:nvPr/>
          </p:nvGrpSpPr>
          <p:grpSpPr>
            <a:xfrm>
              <a:off x="5830645" y="1550500"/>
              <a:ext cx="259692" cy="269909"/>
              <a:chOff x="5830645" y="1550500"/>
              <a:chExt cx="259692" cy="269909"/>
            </a:xfrm>
          </p:grpSpPr>
          <p:sp>
            <p:nvSpPr>
              <p:cNvPr id="5160" name="Google Shape;5160;p7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2" name="Google Shape;5162;p74"/>
            <p:cNvGrpSpPr/>
            <p:nvPr/>
          </p:nvGrpSpPr>
          <p:grpSpPr>
            <a:xfrm>
              <a:off x="6101293" y="1550500"/>
              <a:ext cx="259692" cy="269909"/>
              <a:chOff x="6101293" y="1550500"/>
              <a:chExt cx="259692" cy="269909"/>
            </a:xfrm>
          </p:grpSpPr>
          <p:sp>
            <p:nvSpPr>
              <p:cNvPr id="5163" name="Google Shape;5163;p7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5" name="Google Shape;5165;p74"/>
          <p:cNvGrpSpPr/>
          <p:nvPr/>
        </p:nvGrpSpPr>
        <p:grpSpPr>
          <a:xfrm>
            <a:off x="739138" y="2061810"/>
            <a:ext cx="697154" cy="679574"/>
            <a:chOff x="2679875" y="2361475"/>
            <a:chExt cx="780425" cy="760575"/>
          </a:xfrm>
        </p:grpSpPr>
        <p:sp>
          <p:nvSpPr>
            <p:cNvPr id="5166" name="Google Shape;5166;p7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74"/>
          <p:cNvGrpSpPr/>
          <p:nvPr/>
        </p:nvGrpSpPr>
        <p:grpSpPr>
          <a:xfrm>
            <a:off x="3138297" y="1171402"/>
            <a:ext cx="735829" cy="684547"/>
            <a:chOff x="3351965" y="1148808"/>
            <a:chExt cx="750770" cy="698375"/>
          </a:xfrm>
        </p:grpSpPr>
        <p:grpSp>
          <p:nvGrpSpPr>
            <p:cNvPr id="5173" name="Google Shape;5173;p74"/>
            <p:cNvGrpSpPr/>
            <p:nvPr/>
          </p:nvGrpSpPr>
          <p:grpSpPr>
            <a:xfrm>
              <a:off x="3586796" y="1148808"/>
              <a:ext cx="294857" cy="286830"/>
              <a:chOff x="3750225" y="1774000"/>
              <a:chExt cx="149575" cy="145525"/>
            </a:xfrm>
          </p:grpSpPr>
          <p:sp>
            <p:nvSpPr>
              <p:cNvPr id="5174" name="Google Shape;5174;p7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6" name="Google Shape;5176;p74"/>
            <p:cNvGrpSpPr/>
            <p:nvPr/>
          </p:nvGrpSpPr>
          <p:grpSpPr>
            <a:xfrm>
              <a:off x="3779245" y="1375768"/>
              <a:ext cx="323490" cy="286978"/>
              <a:chOff x="3847850" y="1889150"/>
              <a:chExt cx="164100" cy="145600"/>
            </a:xfrm>
          </p:grpSpPr>
          <p:sp>
            <p:nvSpPr>
              <p:cNvPr id="5177" name="Google Shape;5177;p7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74"/>
            <p:cNvGrpSpPr/>
            <p:nvPr/>
          </p:nvGrpSpPr>
          <p:grpSpPr>
            <a:xfrm>
              <a:off x="3351965" y="1330435"/>
              <a:ext cx="295449" cy="285401"/>
              <a:chOff x="3631100" y="1866150"/>
              <a:chExt cx="149875" cy="144800"/>
            </a:xfrm>
          </p:grpSpPr>
          <p:sp>
            <p:nvSpPr>
              <p:cNvPr id="5180" name="Google Shape;5180;p7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74"/>
            <p:cNvGrpSpPr/>
            <p:nvPr/>
          </p:nvGrpSpPr>
          <p:grpSpPr>
            <a:xfrm>
              <a:off x="3548208" y="1560352"/>
              <a:ext cx="294808" cy="286830"/>
              <a:chOff x="3730650" y="1982800"/>
              <a:chExt cx="149550" cy="145525"/>
            </a:xfrm>
          </p:grpSpPr>
          <p:sp>
            <p:nvSpPr>
              <p:cNvPr id="5183" name="Google Shape;5183;p7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85" name="Google Shape;5185;p74"/>
          <p:cNvGrpSpPr/>
          <p:nvPr/>
        </p:nvGrpSpPr>
        <p:grpSpPr>
          <a:xfrm>
            <a:off x="7639949" y="1171356"/>
            <a:ext cx="804565" cy="677795"/>
            <a:chOff x="7636443" y="1204988"/>
            <a:chExt cx="804565" cy="677795"/>
          </a:xfrm>
        </p:grpSpPr>
        <p:grpSp>
          <p:nvGrpSpPr>
            <p:cNvPr id="5186" name="Google Shape;5186;p74"/>
            <p:cNvGrpSpPr/>
            <p:nvPr/>
          </p:nvGrpSpPr>
          <p:grpSpPr>
            <a:xfrm>
              <a:off x="7636443" y="1509705"/>
              <a:ext cx="804565" cy="373078"/>
              <a:chOff x="7636443" y="1509705"/>
              <a:chExt cx="804565" cy="373078"/>
            </a:xfrm>
          </p:grpSpPr>
          <p:sp>
            <p:nvSpPr>
              <p:cNvPr id="5187" name="Google Shape;5187;p7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74"/>
            <p:cNvGrpSpPr/>
            <p:nvPr/>
          </p:nvGrpSpPr>
          <p:grpSpPr>
            <a:xfrm>
              <a:off x="7636443" y="1408133"/>
              <a:ext cx="804565" cy="373078"/>
              <a:chOff x="7636443" y="1408133"/>
              <a:chExt cx="804565" cy="373078"/>
            </a:xfrm>
          </p:grpSpPr>
          <p:sp>
            <p:nvSpPr>
              <p:cNvPr id="5190" name="Google Shape;5190;p7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74"/>
            <p:cNvGrpSpPr/>
            <p:nvPr/>
          </p:nvGrpSpPr>
          <p:grpSpPr>
            <a:xfrm>
              <a:off x="7636443" y="1306560"/>
              <a:ext cx="804565" cy="373078"/>
              <a:chOff x="7636443" y="1306560"/>
              <a:chExt cx="804565" cy="373078"/>
            </a:xfrm>
          </p:grpSpPr>
          <p:sp>
            <p:nvSpPr>
              <p:cNvPr id="5193" name="Google Shape;5193;p7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74"/>
            <p:cNvGrpSpPr/>
            <p:nvPr/>
          </p:nvGrpSpPr>
          <p:grpSpPr>
            <a:xfrm>
              <a:off x="7636443" y="1204988"/>
              <a:ext cx="804565" cy="373078"/>
              <a:chOff x="7636443" y="1204988"/>
              <a:chExt cx="804565" cy="373078"/>
            </a:xfrm>
          </p:grpSpPr>
          <p:sp>
            <p:nvSpPr>
              <p:cNvPr id="5196" name="Google Shape;5196;p7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8" name="Google Shape;5198;p74"/>
          <p:cNvGrpSpPr/>
          <p:nvPr/>
        </p:nvGrpSpPr>
        <p:grpSpPr>
          <a:xfrm>
            <a:off x="4978796" y="2078771"/>
            <a:ext cx="661339" cy="661188"/>
            <a:chOff x="3990000" y="975400"/>
            <a:chExt cx="3934200" cy="3933300"/>
          </a:xfrm>
        </p:grpSpPr>
        <p:sp>
          <p:nvSpPr>
            <p:cNvPr id="5199" name="Google Shape;5199;p7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74"/>
          <p:cNvGrpSpPr/>
          <p:nvPr/>
        </p:nvGrpSpPr>
        <p:grpSpPr>
          <a:xfrm>
            <a:off x="6622444" y="2057409"/>
            <a:ext cx="868881" cy="684241"/>
            <a:chOff x="6598259" y="2078634"/>
            <a:chExt cx="868881" cy="684241"/>
          </a:xfrm>
        </p:grpSpPr>
        <p:sp>
          <p:nvSpPr>
            <p:cNvPr id="5204" name="Google Shape;5204;p7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0" name="Google Shape;5210;p74"/>
            <p:cNvGrpSpPr/>
            <p:nvPr/>
          </p:nvGrpSpPr>
          <p:grpSpPr>
            <a:xfrm>
              <a:off x="6808175" y="2078634"/>
              <a:ext cx="452229" cy="684241"/>
              <a:chOff x="6808175" y="2078634"/>
              <a:chExt cx="452229" cy="684241"/>
            </a:xfrm>
          </p:grpSpPr>
          <p:sp>
            <p:nvSpPr>
              <p:cNvPr id="5211" name="Google Shape;5211;p7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7" name="Google Shape;5217;p74"/>
              <p:cNvGrpSpPr/>
              <p:nvPr/>
            </p:nvGrpSpPr>
            <p:grpSpPr>
              <a:xfrm>
                <a:off x="6821586" y="2078634"/>
                <a:ext cx="426871" cy="684241"/>
                <a:chOff x="6821586" y="2078634"/>
                <a:chExt cx="426871" cy="684241"/>
              </a:xfrm>
            </p:grpSpPr>
            <p:grpSp>
              <p:nvGrpSpPr>
                <p:cNvPr id="5218" name="Google Shape;5218;p74"/>
                <p:cNvGrpSpPr/>
                <p:nvPr/>
              </p:nvGrpSpPr>
              <p:grpSpPr>
                <a:xfrm>
                  <a:off x="6821586" y="2078634"/>
                  <a:ext cx="426871" cy="684241"/>
                  <a:chOff x="6821586" y="2078634"/>
                  <a:chExt cx="426871" cy="684241"/>
                </a:xfrm>
              </p:grpSpPr>
              <p:sp>
                <p:nvSpPr>
                  <p:cNvPr id="5219" name="Google Shape;5219;p7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8" name="Google Shape;5238;p7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44" name="Google Shape;5244;p74"/>
          <p:cNvGrpSpPr/>
          <p:nvPr/>
        </p:nvGrpSpPr>
        <p:grpSpPr>
          <a:xfrm>
            <a:off x="5795610" y="2063018"/>
            <a:ext cx="671358" cy="671358"/>
            <a:chOff x="6535625" y="760425"/>
            <a:chExt cx="1665900" cy="1665900"/>
          </a:xfrm>
        </p:grpSpPr>
        <p:sp>
          <p:nvSpPr>
            <p:cNvPr id="5245" name="Google Shape;5245;p74"/>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4"/>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4"/>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4"/>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9" name="Google Shape;5249;p74"/>
          <p:cNvGrpSpPr/>
          <p:nvPr/>
        </p:nvGrpSpPr>
        <p:grpSpPr>
          <a:xfrm>
            <a:off x="732427" y="3731418"/>
            <a:ext cx="1340789" cy="640830"/>
            <a:chOff x="238125" y="1151100"/>
            <a:chExt cx="7139450" cy="3412300"/>
          </a:xfrm>
        </p:grpSpPr>
        <p:sp>
          <p:nvSpPr>
            <p:cNvPr id="5250" name="Google Shape;5250;p7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2" name="Google Shape;5262;p74"/>
          <p:cNvGrpSpPr/>
          <p:nvPr/>
        </p:nvGrpSpPr>
        <p:grpSpPr>
          <a:xfrm>
            <a:off x="5599650" y="2934699"/>
            <a:ext cx="985357" cy="585764"/>
            <a:chOff x="5145061" y="2881789"/>
            <a:chExt cx="1107641" cy="658458"/>
          </a:xfrm>
        </p:grpSpPr>
        <p:grpSp>
          <p:nvGrpSpPr>
            <p:cNvPr id="5263" name="Google Shape;5263;p74"/>
            <p:cNvGrpSpPr/>
            <p:nvPr/>
          </p:nvGrpSpPr>
          <p:grpSpPr>
            <a:xfrm>
              <a:off x="5722989" y="3244587"/>
              <a:ext cx="529713" cy="295659"/>
              <a:chOff x="5722989" y="3244587"/>
              <a:chExt cx="529713" cy="295659"/>
            </a:xfrm>
          </p:grpSpPr>
          <p:sp>
            <p:nvSpPr>
              <p:cNvPr id="5264" name="Google Shape;5264;p7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65" name="Google Shape;5265;p7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266" name="Google Shape;5266;p74"/>
            <p:cNvGrpSpPr/>
            <p:nvPr/>
          </p:nvGrpSpPr>
          <p:grpSpPr>
            <a:xfrm>
              <a:off x="5145061" y="3244587"/>
              <a:ext cx="536807" cy="295659"/>
              <a:chOff x="5145061" y="3244587"/>
              <a:chExt cx="536807" cy="295659"/>
            </a:xfrm>
          </p:grpSpPr>
          <p:sp>
            <p:nvSpPr>
              <p:cNvPr id="5267" name="Google Shape;5267;p7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68" name="Google Shape;5268;p7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269" name="Google Shape;5269;p74"/>
            <p:cNvGrpSpPr/>
            <p:nvPr/>
          </p:nvGrpSpPr>
          <p:grpSpPr>
            <a:xfrm>
              <a:off x="5341327" y="2898245"/>
              <a:ext cx="532309" cy="614891"/>
              <a:chOff x="5341327" y="2898245"/>
              <a:chExt cx="532309" cy="614891"/>
            </a:xfrm>
          </p:grpSpPr>
          <p:sp>
            <p:nvSpPr>
              <p:cNvPr id="5270" name="Google Shape;5270;p7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71" name="Google Shape;5271;p7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272" name="Google Shape;5272;p74"/>
            <p:cNvGrpSpPr/>
            <p:nvPr/>
          </p:nvGrpSpPr>
          <p:grpSpPr>
            <a:xfrm>
              <a:off x="5532290" y="2881789"/>
              <a:ext cx="620516" cy="305456"/>
              <a:chOff x="5532290" y="2881789"/>
              <a:chExt cx="620516" cy="305456"/>
            </a:xfrm>
          </p:grpSpPr>
          <p:sp>
            <p:nvSpPr>
              <p:cNvPr id="5273" name="Google Shape;5273;p7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74" name="Google Shape;5274;p7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275" name="Google Shape;5275;p74"/>
          <p:cNvGrpSpPr/>
          <p:nvPr/>
        </p:nvGrpSpPr>
        <p:grpSpPr>
          <a:xfrm>
            <a:off x="8178573" y="3726757"/>
            <a:ext cx="269068" cy="645491"/>
            <a:chOff x="7026852" y="3311869"/>
            <a:chExt cx="434331" cy="1041954"/>
          </a:xfrm>
        </p:grpSpPr>
        <p:sp>
          <p:nvSpPr>
            <p:cNvPr id="5276" name="Google Shape;5276;p7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74"/>
          <p:cNvGrpSpPr/>
          <p:nvPr/>
        </p:nvGrpSpPr>
        <p:grpSpPr>
          <a:xfrm>
            <a:off x="6195154" y="3765995"/>
            <a:ext cx="293882" cy="293836"/>
            <a:chOff x="4873519" y="3311869"/>
            <a:chExt cx="499374" cy="499296"/>
          </a:xfrm>
        </p:grpSpPr>
        <p:sp>
          <p:nvSpPr>
            <p:cNvPr id="5280" name="Google Shape;5280;p7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74"/>
          <p:cNvGrpSpPr/>
          <p:nvPr/>
        </p:nvGrpSpPr>
        <p:grpSpPr>
          <a:xfrm>
            <a:off x="6195154" y="4078366"/>
            <a:ext cx="293882" cy="293882"/>
            <a:chOff x="4873519" y="3875839"/>
            <a:chExt cx="499374" cy="499374"/>
          </a:xfrm>
        </p:grpSpPr>
        <p:sp>
          <p:nvSpPr>
            <p:cNvPr id="5283" name="Google Shape;5283;p7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74"/>
          <p:cNvGrpSpPr/>
          <p:nvPr/>
        </p:nvGrpSpPr>
        <p:grpSpPr>
          <a:xfrm>
            <a:off x="2425681" y="2050319"/>
            <a:ext cx="698104" cy="698208"/>
            <a:chOff x="2565073" y="2075876"/>
            <a:chExt cx="672482" cy="672518"/>
          </a:xfrm>
        </p:grpSpPr>
        <p:sp>
          <p:nvSpPr>
            <p:cNvPr id="5286" name="Google Shape;5286;p7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74"/>
          <p:cNvGrpSpPr/>
          <p:nvPr/>
        </p:nvGrpSpPr>
        <p:grpSpPr>
          <a:xfrm>
            <a:off x="5649092" y="3734919"/>
            <a:ext cx="438354" cy="637329"/>
            <a:chOff x="1697726" y="3244179"/>
            <a:chExt cx="788124" cy="1146069"/>
          </a:xfrm>
        </p:grpSpPr>
        <p:sp>
          <p:nvSpPr>
            <p:cNvPr id="5293" name="Google Shape;5293;p7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5" name="Google Shape;5295;p74"/>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6" name="Google Shape;5296;p74"/>
          <p:cNvGrpSpPr/>
          <p:nvPr/>
        </p:nvGrpSpPr>
        <p:grpSpPr>
          <a:xfrm>
            <a:off x="7650306" y="2063282"/>
            <a:ext cx="799565" cy="670282"/>
            <a:chOff x="7617850" y="2063282"/>
            <a:chExt cx="799565" cy="670282"/>
          </a:xfrm>
        </p:grpSpPr>
        <p:cxnSp>
          <p:nvCxnSpPr>
            <p:cNvPr id="5297" name="Google Shape;5297;p7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298" name="Google Shape;5298;p7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299" name="Google Shape;5299;p7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300" name="Google Shape;5300;p7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301" name="Google Shape;5301;p7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302" name="Google Shape;5302;p7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303" name="Google Shape;5303;p74"/>
            <p:cNvGrpSpPr/>
            <p:nvPr/>
          </p:nvGrpSpPr>
          <p:grpSpPr>
            <a:xfrm>
              <a:off x="7734309" y="2063282"/>
              <a:ext cx="570957" cy="620095"/>
              <a:chOff x="7734309" y="2063282"/>
              <a:chExt cx="570957" cy="620095"/>
            </a:xfrm>
          </p:grpSpPr>
          <p:grpSp>
            <p:nvGrpSpPr>
              <p:cNvPr id="5304" name="Google Shape;5304;p74"/>
              <p:cNvGrpSpPr/>
              <p:nvPr/>
            </p:nvGrpSpPr>
            <p:grpSpPr>
              <a:xfrm>
                <a:off x="8031573" y="2063282"/>
                <a:ext cx="273693" cy="620095"/>
                <a:chOff x="8031573" y="2063282"/>
                <a:chExt cx="273693" cy="620095"/>
              </a:xfrm>
            </p:grpSpPr>
            <p:sp>
              <p:nvSpPr>
                <p:cNvPr id="5305" name="Google Shape;5305;p7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74"/>
              <p:cNvGrpSpPr/>
              <p:nvPr/>
            </p:nvGrpSpPr>
            <p:grpSpPr>
              <a:xfrm flipH="1">
                <a:off x="7734309" y="2063282"/>
                <a:ext cx="273693" cy="620095"/>
                <a:chOff x="8031573" y="2063282"/>
                <a:chExt cx="273693" cy="620095"/>
              </a:xfrm>
            </p:grpSpPr>
            <p:sp>
              <p:nvSpPr>
                <p:cNvPr id="5310" name="Google Shape;5310;p7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314" name="Google Shape;5314;p74"/>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4"/>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6" name="Google Shape;5316;p74"/>
          <p:cNvGrpSpPr/>
          <p:nvPr/>
        </p:nvGrpSpPr>
        <p:grpSpPr>
          <a:xfrm>
            <a:off x="7836913" y="2916765"/>
            <a:ext cx="602567" cy="601884"/>
            <a:chOff x="1186975" y="238125"/>
            <a:chExt cx="5244275" cy="5238325"/>
          </a:xfrm>
        </p:grpSpPr>
        <p:sp>
          <p:nvSpPr>
            <p:cNvPr id="5317" name="Google Shape;5317;p7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74"/>
          <p:cNvGrpSpPr/>
          <p:nvPr/>
        </p:nvGrpSpPr>
        <p:grpSpPr>
          <a:xfrm>
            <a:off x="3279650" y="2056249"/>
            <a:ext cx="651848" cy="687338"/>
            <a:chOff x="3400515" y="2056248"/>
            <a:chExt cx="698134" cy="735987"/>
          </a:xfrm>
        </p:grpSpPr>
        <p:grpSp>
          <p:nvGrpSpPr>
            <p:cNvPr id="5322" name="Google Shape;5322;p74"/>
            <p:cNvGrpSpPr/>
            <p:nvPr/>
          </p:nvGrpSpPr>
          <p:grpSpPr>
            <a:xfrm>
              <a:off x="3400515" y="2283913"/>
              <a:ext cx="312919" cy="219900"/>
              <a:chOff x="3400515" y="2283913"/>
              <a:chExt cx="312919" cy="219900"/>
            </a:xfrm>
          </p:grpSpPr>
          <p:sp>
            <p:nvSpPr>
              <p:cNvPr id="5323" name="Google Shape;5323;p7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24" name="Google Shape;5324;p7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325" name="Google Shape;5325;p74"/>
            <p:cNvGrpSpPr/>
            <p:nvPr/>
          </p:nvGrpSpPr>
          <p:grpSpPr>
            <a:xfrm>
              <a:off x="3547823" y="2461089"/>
              <a:ext cx="219900" cy="331146"/>
              <a:chOff x="3547823" y="2461089"/>
              <a:chExt cx="219900" cy="331146"/>
            </a:xfrm>
          </p:grpSpPr>
          <p:sp>
            <p:nvSpPr>
              <p:cNvPr id="5326" name="Google Shape;5326;p7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27" name="Google Shape;5327;p7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328" name="Google Shape;5328;p74"/>
            <p:cNvGrpSpPr/>
            <p:nvPr/>
          </p:nvGrpSpPr>
          <p:grpSpPr>
            <a:xfrm>
              <a:off x="3734138" y="2461089"/>
              <a:ext cx="219900" cy="331146"/>
              <a:chOff x="3734138" y="2461089"/>
              <a:chExt cx="219900" cy="331146"/>
            </a:xfrm>
          </p:grpSpPr>
          <p:sp>
            <p:nvSpPr>
              <p:cNvPr id="5329" name="Google Shape;5329;p7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30" name="Google Shape;5330;p7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331" name="Google Shape;5331;p74"/>
            <p:cNvGrpSpPr/>
            <p:nvPr/>
          </p:nvGrpSpPr>
          <p:grpSpPr>
            <a:xfrm>
              <a:off x="3787560" y="2281742"/>
              <a:ext cx="311089" cy="219900"/>
              <a:chOff x="3787560" y="2281742"/>
              <a:chExt cx="311089" cy="219900"/>
            </a:xfrm>
          </p:grpSpPr>
          <p:sp>
            <p:nvSpPr>
              <p:cNvPr id="5332" name="Google Shape;5332;p7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33" name="Google Shape;5333;p7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334" name="Google Shape;5334;p74"/>
            <p:cNvGrpSpPr/>
            <p:nvPr/>
          </p:nvGrpSpPr>
          <p:grpSpPr>
            <a:xfrm>
              <a:off x="3637290" y="2056248"/>
              <a:ext cx="219900" cy="330736"/>
              <a:chOff x="3637290" y="2056248"/>
              <a:chExt cx="219900" cy="330736"/>
            </a:xfrm>
          </p:grpSpPr>
          <p:sp>
            <p:nvSpPr>
              <p:cNvPr id="5335" name="Google Shape;5335;p7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336" name="Google Shape;5336;p7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37" name="Google Shape;5337;p74"/>
          <p:cNvGrpSpPr/>
          <p:nvPr/>
        </p:nvGrpSpPr>
        <p:grpSpPr>
          <a:xfrm>
            <a:off x="2571356" y="2926255"/>
            <a:ext cx="1268144" cy="592394"/>
            <a:chOff x="238125" y="1188750"/>
            <a:chExt cx="7140450" cy="3335550"/>
          </a:xfrm>
        </p:grpSpPr>
        <p:sp>
          <p:nvSpPr>
            <p:cNvPr id="5338" name="Google Shape;5338;p7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3" name="Google Shape;5343;p74"/>
          <p:cNvGrpSpPr/>
          <p:nvPr/>
        </p:nvGrpSpPr>
        <p:grpSpPr>
          <a:xfrm>
            <a:off x="6679257" y="2928410"/>
            <a:ext cx="1053944" cy="590147"/>
            <a:chOff x="238125" y="1335475"/>
            <a:chExt cx="5418735" cy="3034175"/>
          </a:xfrm>
        </p:grpSpPr>
        <p:sp>
          <p:nvSpPr>
            <p:cNvPr id="5344" name="Google Shape;5344;p7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74"/>
          <p:cNvGrpSpPr/>
          <p:nvPr/>
        </p:nvGrpSpPr>
        <p:grpSpPr>
          <a:xfrm>
            <a:off x="4110066" y="3733309"/>
            <a:ext cx="1268207" cy="638939"/>
            <a:chOff x="3967651" y="3645904"/>
            <a:chExt cx="1479304" cy="745292"/>
          </a:xfrm>
        </p:grpSpPr>
        <p:grpSp>
          <p:nvGrpSpPr>
            <p:cNvPr id="5348" name="Google Shape;5348;p74"/>
            <p:cNvGrpSpPr/>
            <p:nvPr/>
          </p:nvGrpSpPr>
          <p:grpSpPr>
            <a:xfrm>
              <a:off x="3967651" y="4009026"/>
              <a:ext cx="1479304" cy="382170"/>
              <a:chOff x="3967651" y="4009026"/>
              <a:chExt cx="1479304" cy="382170"/>
            </a:xfrm>
          </p:grpSpPr>
          <p:grpSp>
            <p:nvGrpSpPr>
              <p:cNvPr id="5349" name="Google Shape;5349;p74"/>
              <p:cNvGrpSpPr/>
              <p:nvPr/>
            </p:nvGrpSpPr>
            <p:grpSpPr>
              <a:xfrm>
                <a:off x="4892216" y="4195630"/>
                <a:ext cx="554739" cy="195566"/>
                <a:chOff x="3604375" y="4892160"/>
                <a:chExt cx="1651500" cy="582215"/>
              </a:xfrm>
            </p:grpSpPr>
            <p:sp>
              <p:nvSpPr>
                <p:cNvPr id="5350" name="Google Shape;5350;p7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74"/>
              <p:cNvGrpSpPr/>
              <p:nvPr/>
            </p:nvGrpSpPr>
            <p:grpSpPr>
              <a:xfrm>
                <a:off x="3967651" y="4146303"/>
                <a:ext cx="579402" cy="244893"/>
                <a:chOff x="851875" y="4745310"/>
                <a:chExt cx="1724925" cy="729065"/>
              </a:xfrm>
            </p:grpSpPr>
            <p:sp>
              <p:nvSpPr>
                <p:cNvPr id="5353" name="Google Shape;5353;p7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5" name="Google Shape;5355;p74"/>
              <p:cNvGrpSpPr/>
              <p:nvPr/>
            </p:nvGrpSpPr>
            <p:grpSpPr>
              <a:xfrm>
                <a:off x="4460753" y="4009026"/>
                <a:ext cx="493110" cy="382170"/>
                <a:chOff x="2319875" y="4336625"/>
                <a:chExt cx="1468025" cy="1137750"/>
              </a:xfrm>
            </p:grpSpPr>
            <p:sp>
              <p:nvSpPr>
                <p:cNvPr id="5356" name="Google Shape;5356;p7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58" name="Google Shape;5358;p74"/>
            <p:cNvGrpSpPr/>
            <p:nvPr/>
          </p:nvGrpSpPr>
          <p:grpSpPr>
            <a:xfrm>
              <a:off x="4479443" y="3645904"/>
              <a:ext cx="455965" cy="388789"/>
              <a:chOff x="2957425" y="238100"/>
              <a:chExt cx="1910200" cy="1628775"/>
            </a:xfrm>
          </p:grpSpPr>
          <p:sp>
            <p:nvSpPr>
              <p:cNvPr id="5359" name="Google Shape;5359;p7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69" name="Google Shape;5369;p74"/>
          <p:cNvGrpSpPr/>
          <p:nvPr/>
        </p:nvGrpSpPr>
        <p:grpSpPr>
          <a:xfrm>
            <a:off x="2496179" y="3734510"/>
            <a:ext cx="1243128" cy="637739"/>
            <a:chOff x="2496310" y="3693351"/>
            <a:chExt cx="1342906" cy="688926"/>
          </a:xfrm>
        </p:grpSpPr>
        <p:grpSp>
          <p:nvGrpSpPr>
            <p:cNvPr id="5370" name="Google Shape;5370;p74"/>
            <p:cNvGrpSpPr/>
            <p:nvPr/>
          </p:nvGrpSpPr>
          <p:grpSpPr>
            <a:xfrm>
              <a:off x="2496310" y="3693351"/>
              <a:ext cx="1342906" cy="688875"/>
              <a:chOff x="2496310" y="3693351"/>
              <a:chExt cx="1342906" cy="688875"/>
            </a:xfrm>
          </p:grpSpPr>
          <p:sp>
            <p:nvSpPr>
              <p:cNvPr id="5371" name="Google Shape;5371;p7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77" name="Google Shape;5377;p74"/>
              <p:cNvCxnSpPr>
                <a:stCxn id="537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378" name="Google Shape;5378;p74"/>
              <p:cNvCxnSpPr>
                <a:stCxn id="537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379" name="Google Shape;5379;p74"/>
              <p:cNvCxnSpPr>
                <a:stCxn id="537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380" name="Google Shape;5380;p74"/>
              <p:cNvCxnSpPr>
                <a:stCxn id="537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381" name="Google Shape;5381;p74"/>
              <p:cNvCxnSpPr>
                <a:stCxn id="537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382" name="Google Shape;5382;p74"/>
            <p:cNvGrpSpPr/>
            <p:nvPr/>
          </p:nvGrpSpPr>
          <p:grpSpPr>
            <a:xfrm>
              <a:off x="2675275" y="3930557"/>
              <a:ext cx="1003306" cy="451719"/>
              <a:chOff x="2675275" y="4174282"/>
              <a:chExt cx="1003306" cy="451719"/>
            </a:xfrm>
          </p:grpSpPr>
          <p:sp>
            <p:nvSpPr>
              <p:cNvPr id="5383" name="Google Shape;5383;p7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6" name="Google Shape;5386;p74"/>
          <p:cNvGrpSpPr/>
          <p:nvPr/>
        </p:nvGrpSpPr>
        <p:grpSpPr>
          <a:xfrm>
            <a:off x="1669850" y="1171356"/>
            <a:ext cx="574511" cy="874709"/>
            <a:chOff x="1715404" y="1112080"/>
            <a:chExt cx="642270" cy="977984"/>
          </a:xfrm>
        </p:grpSpPr>
        <p:grpSp>
          <p:nvGrpSpPr>
            <p:cNvPr id="5387" name="Google Shape;5387;p74"/>
            <p:cNvGrpSpPr/>
            <p:nvPr/>
          </p:nvGrpSpPr>
          <p:grpSpPr>
            <a:xfrm>
              <a:off x="1715404" y="1112080"/>
              <a:ext cx="642270" cy="977984"/>
              <a:chOff x="1715404" y="1112080"/>
              <a:chExt cx="642270" cy="977984"/>
            </a:xfrm>
          </p:grpSpPr>
          <p:sp>
            <p:nvSpPr>
              <p:cNvPr id="5388" name="Google Shape;5388;p7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0" name="Google Shape;5390;p74"/>
            <p:cNvGrpSpPr/>
            <p:nvPr/>
          </p:nvGrpSpPr>
          <p:grpSpPr>
            <a:xfrm>
              <a:off x="1768927" y="1165603"/>
              <a:ext cx="535225" cy="851367"/>
              <a:chOff x="1768927" y="1165603"/>
              <a:chExt cx="535225" cy="851367"/>
            </a:xfrm>
          </p:grpSpPr>
          <p:sp>
            <p:nvSpPr>
              <p:cNvPr id="5391" name="Google Shape;5391;p7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3" name="Google Shape;5393;p74"/>
            <p:cNvGrpSpPr/>
            <p:nvPr/>
          </p:nvGrpSpPr>
          <p:grpSpPr>
            <a:xfrm>
              <a:off x="1822449" y="1219125"/>
              <a:ext cx="428180" cy="718859"/>
              <a:chOff x="1822449" y="1219125"/>
              <a:chExt cx="428180" cy="718859"/>
            </a:xfrm>
          </p:grpSpPr>
          <p:sp>
            <p:nvSpPr>
              <p:cNvPr id="5394" name="Google Shape;5394;p7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6" name="Google Shape;5396;p74"/>
            <p:cNvGrpSpPr/>
            <p:nvPr/>
          </p:nvGrpSpPr>
          <p:grpSpPr>
            <a:xfrm>
              <a:off x="1875972" y="1272648"/>
              <a:ext cx="321135" cy="586939"/>
              <a:chOff x="1875972" y="1272648"/>
              <a:chExt cx="321135" cy="586939"/>
            </a:xfrm>
          </p:grpSpPr>
          <p:sp>
            <p:nvSpPr>
              <p:cNvPr id="5397" name="Google Shape;5397;p7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99" name="Google Shape;5399;p74"/>
          <p:cNvGrpSpPr/>
          <p:nvPr/>
        </p:nvGrpSpPr>
        <p:grpSpPr>
          <a:xfrm>
            <a:off x="7777011" y="3728078"/>
            <a:ext cx="293855" cy="644170"/>
            <a:chOff x="241025" y="3151575"/>
            <a:chExt cx="293855" cy="644170"/>
          </a:xfrm>
        </p:grpSpPr>
        <p:sp>
          <p:nvSpPr>
            <p:cNvPr id="5400" name="Google Shape;5400;p7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74"/>
          <p:cNvGrpSpPr/>
          <p:nvPr/>
        </p:nvGrpSpPr>
        <p:grpSpPr>
          <a:xfrm>
            <a:off x="724994" y="2928078"/>
            <a:ext cx="1779649" cy="591620"/>
            <a:chOff x="246070" y="1983375"/>
            <a:chExt cx="1855347" cy="616849"/>
          </a:xfrm>
        </p:grpSpPr>
        <p:sp>
          <p:nvSpPr>
            <p:cNvPr id="5403" name="Google Shape;5403;p7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2" name="Google Shape;5412;p74"/>
          <p:cNvGrpSpPr/>
          <p:nvPr/>
        </p:nvGrpSpPr>
        <p:grpSpPr>
          <a:xfrm>
            <a:off x="2335861" y="1171356"/>
            <a:ext cx="711055" cy="745993"/>
            <a:chOff x="2496269" y="1171698"/>
            <a:chExt cx="761953" cy="799392"/>
          </a:xfrm>
        </p:grpSpPr>
        <p:grpSp>
          <p:nvGrpSpPr>
            <p:cNvPr id="5413" name="Google Shape;5413;p74"/>
            <p:cNvGrpSpPr/>
            <p:nvPr/>
          </p:nvGrpSpPr>
          <p:grpSpPr>
            <a:xfrm>
              <a:off x="2496269" y="1171698"/>
              <a:ext cx="761953" cy="723022"/>
              <a:chOff x="2496269" y="1171698"/>
              <a:chExt cx="761953" cy="723022"/>
            </a:xfrm>
          </p:grpSpPr>
          <p:sp>
            <p:nvSpPr>
              <p:cNvPr id="5414" name="Google Shape;5414;p7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6" name="Google Shape;5416;p74"/>
              <p:cNvGrpSpPr/>
              <p:nvPr/>
            </p:nvGrpSpPr>
            <p:grpSpPr>
              <a:xfrm>
                <a:off x="2496269" y="1171698"/>
                <a:ext cx="761953" cy="723022"/>
                <a:chOff x="2496269" y="1120652"/>
                <a:chExt cx="761953" cy="723022"/>
              </a:xfrm>
            </p:grpSpPr>
            <p:grpSp>
              <p:nvGrpSpPr>
                <p:cNvPr id="5417" name="Google Shape;5417;p74"/>
                <p:cNvGrpSpPr/>
                <p:nvPr/>
              </p:nvGrpSpPr>
              <p:grpSpPr>
                <a:xfrm>
                  <a:off x="2496269" y="1120652"/>
                  <a:ext cx="761953" cy="723022"/>
                  <a:chOff x="2496269" y="1120652"/>
                  <a:chExt cx="761953" cy="723022"/>
                </a:xfrm>
              </p:grpSpPr>
              <p:grpSp>
                <p:nvGrpSpPr>
                  <p:cNvPr id="5418" name="Google Shape;5418;p74"/>
                  <p:cNvGrpSpPr/>
                  <p:nvPr/>
                </p:nvGrpSpPr>
                <p:grpSpPr>
                  <a:xfrm>
                    <a:off x="2496269" y="1304589"/>
                    <a:ext cx="407089" cy="305057"/>
                    <a:chOff x="2496269" y="1304589"/>
                    <a:chExt cx="407089" cy="305057"/>
                  </a:xfrm>
                </p:grpSpPr>
                <p:sp>
                  <p:nvSpPr>
                    <p:cNvPr id="5419" name="Google Shape;5419;p7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1" name="Google Shape;5421;p74"/>
                  <p:cNvGrpSpPr/>
                  <p:nvPr/>
                </p:nvGrpSpPr>
                <p:grpSpPr>
                  <a:xfrm>
                    <a:off x="2586468" y="1493376"/>
                    <a:ext cx="358850" cy="349656"/>
                    <a:chOff x="2586468" y="1493376"/>
                    <a:chExt cx="358850" cy="349656"/>
                  </a:xfrm>
                </p:grpSpPr>
                <p:sp>
                  <p:nvSpPr>
                    <p:cNvPr id="5422" name="Google Shape;5422;p7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74"/>
                  <p:cNvGrpSpPr/>
                  <p:nvPr/>
                </p:nvGrpSpPr>
                <p:grpSpPr>
                  <a:xfrm>
                    <a:off x="2807939" y="1494024"/>
                    <a:ext cx="358857" cy="349650"/>
                    <a:chOff x="2807939" y="1494024"/>
                    <a:chExt cx="358857" cy="349650"/>
                  </a:xfrm>
                </p:grpSpPr>
                <p:sp>
                  <p:nvSpPr>
                    <p:cNvPr id="5425" name="Google Shape;5425;p7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7" name="Google Shape;5427;p74"/>
                  <p:cNvGrpSpPr/>
                  <p:nvPr/>
                </p:nvGrpSpPr>
                <p:grpSpPr>
                  <a:xfrm>
                    <a:off x="2851133" y="1305635"/>
                    <a:ext cx="407089" cy="305057"/>
                    <a:chOff x="2851133" y="1305635"/>
                    <a:chExt cx="407089" cy="305057"/>
                  </a:xfrm>
                </p:grpSpPr>
                <p:sp>
                  <p:nvSpPr>
                    <p:cNvPr id="5428" name="Google Shape;5428;p7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0" name="Google Shape;5430;p74"/>
                  <p:cNvGrpSpPr/>
                  <p:nvPr/>
                </p:nvGrpSpPr>
                <p:grpSpPr>
                  <a:xfrm>
                    <a:off x="2727495" y="1120652"/>
                    <a:ext cx="300271" cy="396358"/>
                    <a:chOff x="2727495" y="1120652"/>
                    <a:chExt cx="300271" cy="396358"/>
                  </a:xfrm>
                </p:grpSpPr>
                <p:sp>
                  <p:nvSpPr>
                    <p:cNvPr id="5431" name="Google Shape;5431;p7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3" name="Google Shape;5433;p74"/>
                <p:cNvGrpSpPr/>
                <p:nvPr/>
              </p:nvGrpSpPr>
              <p:grpSpPr>
                <a:xfrm>
                  <a:off x="2722305" y="1350460"/>
                  <a:ext cx="308357" cy="308344"/>
                  <a:chOff x="2722305" y="1350460"/>
                  <a:chExt cx="308357" cy="308344"/>
                </a:xfrm>
              </p:grpSpPr>
              <p:sp>
                <p:nvSpPr>
                  <p:cNvPr id="5434" name="Google Shape;5434;p7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5" name="Google Shape;5435;p74"/>
                  <p:cNvGrpSpPr/>
                  <p:nvPr/>
                </p:nvGrpSpPr>
                <p:grpSpPr>
                  <a:xfrm>
                    <a:off x="2725064" y="1364529"/>
                    <a:ext cx="297954" cy="280182"/>
                    <a:chOff x="2725064" y="1364529"/>
                    <a:chExt cx="297954" cy="280182"/>
                  </a:xfrm>
                </p:grpSpPr>
                <p:sp>
                  <p:nvSpPr>
                    <p:cNvPr id="5436" name="Google Shape;5436;p7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441" name="Google Shape;5441;p7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6" name="Google Shape;5446;p74"/>
          <p:cNvGrpSpPr/>
          <p:nvPr/>
        </p:nvGrpSpPr>
        <p:grpSpPr>
          <a:xfrm>
            <a:off x="3924561" y="2927462"/>
            <a:ext cx="1569144" cy="591015"/>
            <a:chOff x="3820100" y="3023049"/>
            <a:chExt cx="1303926" cy="491162"/>
          </a:xfrm>
        </p:grpSpPr>
        <p:grpSp>
          <p:nvGrpSpPr>
            <p:cNvPr id="5447" name="Google Shape;5447;p74"/>
            <p:cNvGrpSpPr/>
            <p:nvPr/>
          </p:nvGrpSpPr>
          <p:grpSpPr>
            <a:xfrm>
              <a:off x="3820100" y="3023072"/>
              <a:ext cx="1303926" cy="491139"/>
              <a:chOff x="3820100" y="3023072"/>
              <a:chExt cx="1303926" cy="491139"/>
            </a:xfrm>
          </p:grpSpPr>
          <p:sp>
            <p:nvSpPr>
              <p:cNvPr id="5448" name="Google Shape;5448;p7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74"/>
            <p:cNvGrpSpPr/>
            <p:nvPr/>
          </p:nvGrpSpPr>
          <p:grpSpPr>
            <a:xfrm>
              <a:off x="4132439" y="3023645"/>
              <a:ext cx="393633" cy="177096"/>
              <a:chOff x="4132439" y="3023645"/>
              <a:chExt cx="393633" cy="177096"/>
            </a:xfrm>
          </p:grpSpPr>
          <p:sp>
            <p:nvSpPr>
              <p:cNvPr id="5451" name="Google Shape;5451;p7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74"/>
            <p:cNvGrpSpPr/>
            <p:nvPr/>
          </p:nvGrpSpPr>
          <p:grpSpPr>
            <a:xfrm>
              <a:off x="3921811" y="3023049"/>
              <a:ext cx="1002397" cy="388943"/>
              <a:chOff x="3921811" y="3023049"/>
              <a:chExt cx="1002397" cy="388943"/>
            </a:xfrm>
          </p:grpSpPr>
          <p:sp>
            <p:nvSpPr>
              <p:cNvPr id="5454" name="Google Shape;5454;p7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74"/>
            <p:cNvGrpSpPr/>
            <p:nvPr/>
          </p:nvGrpSpPr>
          <p:grpSpPr>
            <a:xfrm>
              <a:off x="4023645" y="3023049"/>
              <a:ext cx="683032" cy="286722"/>
              <a:chOff x="4023645" y="3023049"/>
              <a:chExt cx="683032" cy="286722"/>
            </a:xfrm>
          </p:grpSpPr>
          <p:sp>
            <p:nvSpPr>
              <p:cNvPr id="5457" name="Google Shape;5457;p7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9" name="Google Shape;5459;p74"/>
          <p:cNvGrpSpPr/>
          <p:nvPr/>
        </p:nvGrpSpPr>
        <p:grpSpPr>
          <a:xfrm>
            <a:off x="1556683" y="2054307"/>
            <a:ext cx="713522" cy="688025"/>
            <a:chOff x="1706078" y="2092648"/>
            <a:chExt cx="660913" cy="637296"/>
          </a:xfrm>
        </p:grpSpPr>
        <p:sp>
          <p:nvSpPr>
            <p:cNvPr id="5460" name="Google Shape;5460;p7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1" name="Google Shape;5461;p74"/>
            <p:cNvGrpSpPr/>
            <p:nvPr/>
          </p:nvGrpSpPr>
          <p:grpSpPr>
            <a:xfrm>
              <a:off x="1706078" y="2092648"/>
              <a:ext cx="660913" cy="575241"/>
              <a:chOff x="1706078" y="2092648"/>
              <a:chExt cx="660913" cy="575241"/>
            </a:xfrm>
          </p:grpSpPr>
          <p:sp>
            <p:nvSpPr>
              <p:cNvPr id="5462" name="Google Shape;5462;p7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65" name="Google Shape;5465;p74"/>
          <p:cNvGrpSpPr/>
          <p:nvPr/>
        </p:nvGrpSpPr>
        <p:grpSpPr>
          <a:xfrm>
            <a:off x="6318542" y="1171856"/>
            <a:ext cx="1317459" cy="684168"/>
            <a:chOff x="238125" y="999450"/>
            <a:chExt cx="7140700" cy="3708225"/>
          </a:xfrm>
        </p:grpSpPr>
        <p:sp>
          <p:nvSpPr>
            <p:cNvPr id="5466" name="Google Shape;5466;p7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8" name="Shape 5478"/>
        <p:cNvGrpSpPr/>
        <p:nvPr/>
      </p:nvGrpSpPr>
      <p:grpSpPr>
        <a:xfrm>
          <a:off x="0" y="0"/>
          <a:ext cx="0" cy="0"/>
          <a:chOff x="0" y="0"/>
          <a:chExt cx="0" cy="0"/>
        </a:xfrm>
      </p:grpSpPr>
      <p:grpSp>
        <p:nvGrpSpPr>
          <p:cNvPr id="5479" name="Google Shape;5479;p75"/>
          <p:cNvGrpSpPr/>
          <p:nvPr/>
        </p:nvGrpSpPr>
        <p:grpSpPr>
          <a:xfrm>
            <a:off x="729238" y="1179665"/>
            <a:ext cx="1636117" cy="1526144"/>
            <a:chOff x="729238" y="1179665"/>
            <a:chExt cx="1636117" cy="1526144"/>
          </a:xfrm>
        </p:grpSpPr>
        <p:grpSp>
          <p:nvGrpSpPr>
            <p:cNvPr id="5480" name="Google Shape;5480;p75"/>
            <p:cNvGrpSpPr/>
            <p:nvPr/>
          </p:nvGrpSpPr>
          <p:grpSpPr>
            <a:xfrm>
              <a:off x="729238" y="1179665"/>
              <a:ext cx="80700" cy="1526144"/>
              <a:chOff x="729238" y="1179665"/>
              <a:chExt cx="80700" cy="1526144"/>
            </a:xfrm>
          </p:grpSpPr>
          <p:sp>
            <p:nvSpPr>
              <p:cNvPr id="5481" name="Google Shape;5481;p7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1" name="Google Shape;5491;p75"/>
            <p:cNvGrpSpPr/>
            <p:nvPr/>
          </p:nvGrpSpPr>
          <p:grpSpPr>
            <a:xfrm>
              <a:off x="903098" y="1179665"/>
              <a:ext cx="80700" cy="1526144"/>
              <a:chOff x="903098" y="1179665"/>
              <a:chExt cx="80700" cy="1526144"/>
            </a:xfrm>
          </p:grpSpPr>
          <p:sp>
            <p:nvSpPr>
              <p:cNvPr id="5492" name="Google Shape;5492;p7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75"/>
            <p:cNvGrpSpPr/>
            <p:nvPr/>
          </p:nvGrpSpPr>
          <p:grpSpPr>
            <a:xfrm>
              <a:off x="1076958" y="1179665"/>
              <a:ext cx="80700" cy="1526144"/>
              <a:chOff x="1076958" y="1179665"/>
              <a:chExt cx="80700" cy="1526144"/>
            </a:xfrm>
          </p:grpSpPr>
          <p:sp>
            <p:nvSpPr>
              <p:cNvPr id="5503" name="Google Shape;5503;p7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75"/>
            <p:cNvGrpSpPr/>
            <p:nvPr/>
          </p:nvGrpSpPr>
          <p:grpSpPr>
            <a:xfrm>
              <a:off x="1247707" y="1179665"/>
              <a:ext cx="80700" cy="1526144"/>
              <a:chOff x="1247707" y="1179665"/>
              <a:chExt cx="80700" cy="1526144"/>
            </a:xfrm>
          </p:grpSpPr>
          <p:sp>
            <p:nvSpPr>
              <p:cNvPr id="5514" name="Google Shape;5514;p7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4" name="Google Shape;5524;p75"/>
            <p:cNvGrpSpPr/>
            <p:nvPr/>
          </p:nvGrpSpPr>
          <p:grpSpPr>
            <a:xfrm>
              <a:off x="1421567" y="1179665"/>
              <a:ext cx="80700" cy="1526144"/>
              <a:chOff x="1421567" y="1179665"/>
              <a:chExt cx="80700" cy="1526144"/>
            </a:xfrm>
          </p:grpSpPr>
          <p:sp>
            <p:nvSpPr>
              <p:cNvPr id="5525" name="Google Shape;5525;p7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75"/>
            <p:cNvGrpSpPr/>
            <p:nvPr/>
          </p:nvGrpSpPr>
          <p:grpSpPr>
            <a:xfrm>
              <a:off x="1592327" y="1179665"/>
              <a:ext cx="80700" cy="1526144"/>
              <a:chOff x="1592327" y="1179665"/>
              <a:chExt cx="80700" cy="1526144"/>
            </a:xfrm>
          </p:grpSpPr>
          <p:sp>
            <p:nvSpPr>
              <p:cNvPr id="5536" name="Google Shape;5536;p7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75"/>
            <p:cNvGrpSpPr/>
            <p:nvPr/>
          </p:nvGrpSpPr>
          <p:grpSpPr>
            <a:xfrm>
              <a:off x="1766187" y="1179665"/>
              <a:ext cx="80700" cy="1526144"/>
              <a:chOff x="1766187" y="1179665"/>
              <a:chExt cx="80700" cy="1526144"/>
            </a:xfrm>
          </p:grpSpPr>
          <p:sp>
            <p:nvSpPr>
              <p:cNvPr id="5547" name="Google Shape;5547;p7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75"/>
            <p:cNvGrpSpPr/>
            <p:nvPr/>
          </p:nvGrpSpPr>
          <p:grpSpPr>
            <a:xfrm>
              <a:off x="1936935" y="1179665"/>
              <a:ext cx="80700" cy="1526144"/>
              <a:chOff x="1936935" y="1179665"/>
              <a:chExt cx="80700" cy="1526144"/>
            </a:xfrm>
          </p:grpSpPr>
          <p:sp>
            <p:nvSpPr>
              <p:cNvPr id="5558" name="Google Shape;5558;p7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75"/>
            <p:cNvGrpSpPr/>
            <p:nvPr/>
          </p:nvGrpSpPr>
          <p:grpSpPr>
            <a:xfrm>
              <a:off x="2110795" y="1179665"/>
              <a:ext cx="80700" cy="1526144"/>
              <a:chOff x="2110795" y="1179665"/>
              <a:chExt cx="80700" cy="1526144"/>
            </a:xfrm>
          </p:grpSpPr>
          <p:sp>
            <p:nvSpPr>
              <p:cNvPr id="5569" name="Google Shape;5569;p7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75"/>
            <p:cNvGrpSpPr/>
            <p:nvPr/>
          </p:nvGrpSpPr>
          <p:grpSpPr>
            <a:xfrm>
              <a:off x="2284655" y="1179665"/>
              <a:ext cx="80700" cy="1526144"/>
              <a:chOff x="2284655" y="1179665"/>
              <a:chExt cx="80700" cy="1526144"/>
            </a:xfrm>
          </p:grpSpPr>
          <p:sp>
            <p:nvSpPr>
              <p:cNvPr id="5580" name="Google Shape;5580;p7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90" name="Google Shape;5590;p75"/>
          <p:cNvGrpSpPr/>
          <p:nvPr/>
        </p:nvGrpSpPr>
        <p:grpSpPr>
          <a:xfrm>
            <a:off x="2623904" y="1198803"/>
            <a:ext cx="1364248" cy="1102133"/>
            <a:chOff x="2623904" y="1198803"/>
            <a:chExt cx="1364248" cy="1102133"/>
          </a:xfrm>
        </p:grpSpPr>
        <p:grpSp>
          <p:nvGrpSpPr>
            <p:cNvPr id="5591" name="Google Shape;5591;p75"/>
            <p:cNvGrpSpPr/>
            <p:nvPr/>
          </p:nvGrpSpPr>
          <p:grpSpPr>
            <a:xfrm>
              <a:off x="2623907" y="1198803"/>
              <a:ext cx="1364245" cy="273000"/>
              <a:chOff x="2623907" y="1198803"/>
              <a:chExt cx="1364245" cy="273000"/>
            </a:xfrm>
          </p:grpSpPr>
          <p:sp>
            <p:nvSpPr>
              <p:cNvPr id="5592" name="Google Shape;5592;p7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75"/>
            <p:cNvGrpSpPr/>
            <p:nvPr/>
          </p:nvGrpSpPr>
          <p:grpSpPr>
            <a:xfrm>
              <a:off x="2623904" y="1476964"/>
              <a:ext cx="1364245" cy="273000"/>
              <a:chOff x="2623904" y="1476964"/>
              <a:chExt cx="1364245" cy="273000"/>
            </a:xfrm>
          </p:grpSpPr>
          <p:sp>
            <p:nvSpPr>
              <p:cNvPr id="5598" name="Google Shape;5598;p7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75"/>
            <p:cNvGrpSpPr/>
            <p:nvPr/>
          </p:nvGrpSpPr>
          <p:grpSpPr>
            <a:xfrm>
              <a:off x="2623907" y="1749775"/>
              <a:ext cx="1364245" cy="273000"/>
              <a:chOff x="2623907" y="1749775"/>
              <a:chExt cx="1364245" cy="273000"/>
            </a:xfrm>
          </p:grpSpPr>
          <p:sp>
            <p:nvSpPr>
              <p:cNvPr id="5604" name="Google Shape;5604;p7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75"/>
            <p:cNvGrpSpPr/>
            <p:nvPr/>
          </p:nvGrpSpPr>
          <p:grpSpPr>
            <a:xfrm>
              <a:off x="2623904" y="2027936"/>
              <a:ext cx="1364245" cy="273000"/>
              <a:chOff x="2623904" y="2027936"/>
              <a:chExt cx="1364245" cy="273000"/>
            </a:xfrm>
          </p:grpSpPr>
          <p:sp>
            <p:nvSpPr>
              <p:cNvPr id="5610" name="Google Shape;5610;p7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15" name="Google Shape;5615;p75"/>
          <p:cNvGrpSpPr/>
          <p:nvPr/>
        </p:nvGrpSpPr>
        <p:grpSpPr>
          <a:xfrm>
            <a:off x="2613365" y="2657876"/>
            <a:ext cx="1387541" cy="159124"/>
            <a:chOff x="3200660" y="2180272"/>
            <a:chExt cx="2563824" cy="378237"/>
          </a:xfrm>
        </p:grpSpPr>
        <p:sp>
          <p:nvSpPr>
            <p:cNvPr id="5616" name="Google Shape;5616;p7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75"/>
          <p:cNvGrpSpPr/>
          <p:nvPr/>
        </p:nvGrpSpPr>
        <p:grpSpPr>
          <a:xfrm>
            <a:off x="2609890" y="2935640"/>
            <a:ext cx="1390502" cy="159625"/>
            <a:chOff x="3530150" y="2790075"/>
            <a:chExt cx="1962600" cy="225300"/>
          </a:xfrm>
        </p:grpSpPr>
        <p:sp>
          <p:nvSpPr>
            <p:cNvPr id="5635" name="Google Shape;5635;p7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75"/>
          <p:cNvGrpSpPr/>
          <p:nvPr/>
        </p:nvGrpSpPr>
        <p:grpSpPr>
          <a:xfrm>
            <a:off x="2609948" y="3213905"/>
            <a:ext cx="1411629" cy="154175"/>
            <a:chOff x="3558802" y="4011244"/>
            <a:chExt cx="1866000" cy="111600"/>
          </a:xfrm>
        </p:grpSpPr>
        <p:sp>
          <p:nvSpPr>
            <p:cNvPr id="5638" name="Google Shape;5638;p7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75"/>
          <p:cNvGrpSpPr/>
          <p:nvPr/>
        </p:nvGrpSpPr>
        <p:grpSpPr>
          <a:xfrm>
            <a:off x="2610235" y="2419475"/>
            <a:ext cx="1383503" cy="119761"/>
            <a:chOff x="3465975" y="2270258"/>
            <a:chExt cx="1986364" cy="171947"/>
          </a:xfrm>
        </p:grpSpPr>
        <p:sp>
          <p:nvSpPr>
            <p:cNvPr id="5641" name="Google Shape;5641;p7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75"/>
          <p:cNvGrpSpPr/>
          <p:nvPr/>
        </p:nvGrpSpPr>
        <p:grpSpPr>
          <a:xfrm>
            <a:off x="2621243" y="3783248"/>
            <a:ext cx="1369531" cy="195460"/>
            <a:chOff x="723300" y="4253549"/>
            <a:chExt cx="2276482" cy="324900"/>
          </a:xfrm>
        </p:grpSpPr>
        <p:sp>
          <p:nvSpPr>
            <p:cNvPr id="5650" name="Google Shape;5650;p7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75"/>
          <p:cNvGrpSpPr/>
          <p:nvPr/>
        </p:nvGrpSpPr>
        <p:grpSpPr>
          <a:xfrm>
            <a:off x="2610803" y="3484489"/>
            <a:ext cx="1389066" cy="180119"/>
            <a:chOff x="705948" y="3788465"/>
            <a:chExt cx="2308953" cy="299400"/>
          </a:xfrm>
        </p:grpSpPr>
        <p:sp>
          <p:nvSpPr>
            <p:cNvPr id="5656" name="Google Shape;5656;p7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1" name="Google Shape;5661;p75"/>
          <p:cNvGrpSpPr/>
          <p:nvPr/>
        </p:nvGrpSpPr>
        <p:grpSpPr>
          <a:xfrm>
            <a:off x="4207794" y="2088443"/>
            <a:ext cx="1433821" cy="191501"/>
            <a:chOff x="4273350" y="2088443"/>
            <a:chExt cx="1433821" cy="191501"/>
          </a:xfrm>
        </p:grpSpPr>
        <p:grpSp>
          <p:nvGrpSpPr>
            <p:cNvPr id="5662" name="Google Shape;5662;p75"/>
            <p:cNvGrpSpPr/>
            <p:nvPr/>
          </p:nvGrpSpPr>
          <p:grpSpPr>
            <a:xfrm>
              <a:off x="4273350" y="2088443"/>
              <a:ext cx="1433821" cy="0"/>
              <a:chOff x="5224975" y="2962250"/>
              <a:chExt cx="1544400" cy="0"/>
            </a:xfrm>
          </p:grpSpPr>
          <p:cxnSp>
            <p:nvCxnSpPr>
              <p:cNvPr id="5663" name="Google Shape;5663;p7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664" name="Google Shape;5664;p7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665" name="Google Shape;5665;p75"/>
            <p:cNvGrpSpPr/>
            <p:nvPr/>
          </p:nvGrpSpPr>
          <p:grpSpPr>
            <a:xfrm>
              <a:off x="4273350" y="2279944"/>
              <a:ext cx="1433821" cy="0"/>
              <a:chOff x="5224975" y="2962250"/>
              <a:chExt cx="1544400" cy="0"/>
            </a:xfrm>
          </p:grpSpPr>
          <p:cxnSp>
            <p:nvCxnSpPr>
              <p:cNvPr id="5666" name="Google Shape;5666;p7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667" name="Google Shape;5667;p7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668" name="Google Shape;5668;p75"/>
          <p:cNvGrpSpPr/>
          <p:nvPr/>
        </p:nvGrpSpPr>
        <p:grpSpPr>
          <a:xfrm>
            <a:off x="2658741" y="4097347"/>
            <a:ext cx="1304609" cy="294074"/>
            <a:chOff x="2658741" y="4097347"/>
            <a:chExt cx="1304609" cy="294074"/>
          </a:xfrm>
        </p:grpSpPr>
        <p:grpSp>
          <p:nvGrpSpPr>
            <p:cNvPr id="5669" name="Google Shape;5669;p75"/>
            <p:cNvGrpSpPr/>
            <p:nvPr/>
          </p:nvGrpSpPr>
          <p:grpSpPr>
            <a:xfrm>
              <a:off x="2658741" y="4097347"/>
              <a:ext cx="118572" cy="294074"/>
              <a:chOff x="3343310" y="4475555"/>
              <a:chExt cx="127717" cy="316753"/>
            </a:xfrm>
          </p:grpSpPr>
          <p:sp>
            <p:nvSpPr>
              <p:cNvPr id="5670" name="Google Shape;5670;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75"/>
            <p:cNvGrpSpPr/>
            <p:nvPr/>
          </p:nvGrpSpPr>
          <p:grpSpPr>
            <a:xfrm>
              <a:off x="3815519" y="4098388"/>
              <a:ext cx="147831" cy="291991"/>
              <a:chOff x="3527539" y="4476677"/>
              <a:chExt cx="159232" cy="314510"/>
            </a:xfrm>
          </p:grpSpPr>
          <p:sp>
            <p:nvSpPr>
              <p:cNvPr id="5673" name="Google Shape;5673;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5" name="Google Shape;5675;p75"/>
            <p:cNvGrpSpPr/>
            <p:nvPr/>
          </p:nvGrpSpPr>
          <p:grpSpPr>
            <a:xfrm>
              <a:off x="3511696" y="4098388"/>
              <a:ext cx="147831" cy="291991"/>
              <a:chOff x="3527539" y="4476677"/>
              <a:chExt cx="159232" cy="314510"/>
            </a:xfrm>
          </p:grpSpPr>
          <p:sp>
            <p:nvSpPr>
              <p:cNvPr id="5676" name="Google Shape;5676;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75"/>
            <p:cNvGrpSpPr/>
            <p:nvPr/>
          </p:nvGrpSpPr>
          <p:grpSpPr>
            <a:xfrm>
              <a:off x="3207874" y="4098388"/>
              <a:ext cx="147831" cy="291991"/>
              <a:chOff x="3527539" y="4476677"/>
              <a:chExt cx="159232" cy="314510"/>
            </a:xfrm>
          </p:grpSpPr>
          <p:sp>
            <p:nvSpPr>
              <p:cNvPr id="5679" name="Google Shape;5679;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75"/>
            <p:cNvGrpSpPr/>
            <p:nvPr/>
          </p:nvGrpSpPr>
          <p:grpSpPr>
            <a:xfrm>
              <a:off x="2933305" y="4097347"/>
              <a:ext cx="118572" cy="294074"/>
              <a:chOff x="3343310" y="4475555"/>
              <a:chExt cx="127717" cy="316753"/>
            </a:xfrm>
          </p:grpSpPr>
          <p:sp>
            <p:nvSpPr>
              <p:cNvPr id="5682" name="Google Shape;5682;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4" name="Google Shape;5684;p75"/>
          <p:cNvGrpSpPr/>
          <p:nvPr/>
        </p:nvGrpSpPr>
        <p:grpSpPr>
          <a:xfrm>
            <a:off x="4209349" y="1176041"/>
            <a:ext cx="1430711" cy="751237"/>
            <a:chOff x="5159450" y="1919950"/>
            <a:chExt cx="1541050" cy="862500"/>
          </a:xfrm>
        </p:grpSpPr>
        <p:sp>
          <p:nvSpPr>
            <p:cNvPr id="5685" name="Google Shape;5685;p7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686" name="Google Shape;5686;p75"/>
            <p:cNvGrpSpPr/>
            <p:nvPr/>
          </p:nvGrpSpPr>
          <p:grpSpPr>
            <a:xfrm>
              <a:off x="5159450" y="1919950"/>
              <a:ext cx="1541050" cy="862500"/>
              <a:chOff x="5159450" y="1919950"/>
              <a:chExt cx="1541050" cy="862500"/>
            </a:xfrm>
          </p:grpSpPr>
          <p:cxnSp>
            <p:nvCxnSpPr>
              <p:cNvPr id="5687" name="Google Shape;5687;p7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688" name="Google Shape;5688;p7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689" name="Google Shape;5689;p75"/>
          <p:cNvGrpSpPr/>
          <p:nvPr/>
        </p:nvGrpSpPr>
        <p:grpSpPr>
          <a:xfrm>
            <a:off x="4257486" y="2439811"/>
            <a:ext cx="1334436" cy="967914"/>
            <a:chOff x="4294923" y="2439811"/>
            <a:chExt cx="1334436" cy="967914"/>
          </a:xfrm>
        </p:grpSpPr>
        <p:grpSp>
          <p:nvGrpSpPr>
            <p:cNvPr id="5690" name="Google Shape;5690;p75"/>
            <p:cNvGrpSpPr/>
            <p:nvPr/>
          </p:nvGrpSpPr>
          <p:grpSpPr>
            <a:xfrm>
              <a:off x="4960455" y="2469658"/>
              <a:ext cx="668904" cy="885524"/>
              <a:chOff x="4960455" y="2469658"/>
              <a:chExt cx="668904" cy="885524"/>
            </a:xfrm>
          </p:grpSpPr>
          <p:sp>
            <p:nvSpPr>
              <p:cNvPr id="5691" name="Google Shape;5691;p7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75"/>
            <p:cNvGrpSpPr/>
            <p:nvPr/>
          </p:nvGrpSpPr>
          <p:grpSpPr>
            <a:xfrm>
              <a:off x="4294923" y="2469658"/>
              <a:ext cx="668951" cy="885524"/>
              <a:chOff x="4294923" y="2469658"/>
              <a:chExt cx="668951" cy="885524"/>
            </a:xfrm>
          </p:grpSpPr>
          <p:sp>
            <p:nvSpPr>
              <p:cNvPr id="5698" name="Google Shape;5698;p7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4" name="Google Shape;5704;p7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75"/>
          <p:cNvGrpSpPr/>
          <p:nvPr/>
        </p:nvGrpSpPr>
        <p:grpSpPr>
          <a:xfrm>
            <a:off x="4243690" y="3494256"/>
            <a:ext cx="1430949" cy="897289"/>
            <a:chOff x="4351371" y="3547942"/>
            <a:chExt cx="1345130" cy="843475"/>
          </a:xfrm>
        </p:grpSpPr>
        <p:grpSp>
          <p:nvGrpSpPr>
            <p:cNvPr id="5706" name="Google Shape;5706;p75"/>
            <p:cNvGrpSpPr/>
            <p:nvPr/>
          </p:nvGrpSpPr>
          <p:grpSpPr>
            <a:xfrm>
              <a:off x="4351371" y="4209917"/>
              <a:ext cx="1345130" cy="181500"/>
              <a:chOff x="4351371" y="4209917"/>
              <a:chExt cx="1345130" cy="181500"/>
            </a:xfrm>
          </p:grpSpPr>
          <p:sp>
            <p:nvSpPr>
              <p:cNvPr id="5707" name="Google Shape;5707;p7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08" name="Google Shape;5708;p7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709" name="Google Shape;5709;p75"/>
            <p:cNvGrpSpPr/>
            <p:nvPr/>
          </p:nvGrpSpPr>
          <p:grpSpPr>
            <a:xfrm>
              <a:off x="4403010" y="3985221"/>
              <a:ext cx="1109518" cy="181500"/>
              <a:chOff x="4403010" y="3985221"/>
              <a:chExt cx="1109518" cy="181500"/>
            </a:xfrm>
          </p:grpSpPr>
          <p:sp>
            <p:nvSpPr>
              <p:cNvPr id="5710" name="Google Shape;5710;p7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11" name="Google Shape;5711;p7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712" name="Google Shape;5712;p75"/>
            <p:cNvGrpSpPr/>
            <p:nvPr/>
          </p:nvGrpSpPr>
          <p:grpSpPr>
            <a:xfrm>
              <a:off x="4618704" y="3766582"/>
              <a:ext cx="807858" cy="181500"/>
              <a:chOff x="4618704" y="3766582"/>
              <a:chExt cx="807858" cy="181500"/>
            </a:xfrm>
          </p:grpSpPr>
          <p:sp>
            <p:nvSpPr>
              <p:cNvPr id="5713" name="Google Shape;5713;p7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14" name="Google Shape;5714;p7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715" name="Google Shape;5715;p75"/>
            <p:cNvGrpSpPr/>
            <p:nvPr/>
          </p:nvGrpSpPr>
          <p:grpSpPr>
            <a:xfrm>
              <a:off x="4735238" y="3547942"/>
              <a:ext cx="462839" cy="181500"/>
              <a:chOff x="4735238" y="3547942"/>
              <a:chExt cx="462839" cy="181500"/>
            </a:xfrm>
          </p:grpSpPr>
          <p:sp>
            <p:nvSpPr>
              <p:cNvPr id="5716" name="Google Shape;5716;p7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17" name="Google Shape;5717;p7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718" name="Google Shape;5718;p75"/>
          <p:cNvGrpSpPr/>
          <p:nvPr/>
        </p:nvGrpSpPr>
        <p:grpSpPr>
          <a:xfrm>
            <a:off x="7420047" y="2429580"/>
            <a:ext cx="1020955" cy="928853"/>
            <a:chOff x="926675" y="238125"/>
            <a:chExt cx="5755100" cy="5232975"/>
          </a:xfrm>
        </p:grpSpPr>
        <p:sp>
          <p:nvSpPr>
            <p:cNvPr id="5719" name="Google Shape;5719;p7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75"/>
          <p:cNvGrpSpPr/>
          <p:nvPr/>
        </p:nvGrpSpPr>
        <p:grpSpPr>
          <a:xfrm>
            <a:off x="727421" y="2828315"/>
            <a:ext cx="1695374" cy="1560837"/>
            <a:chOff x="727421" y="2828315"/>
            <a:chExt cx="1695374" cy="1560837"/>
          </a:xfrm>
        </p:grpSpPr>
        <p:grpSp>
          <p:nvGrpSpPr>
            <p:cNvPr id="5724" name="Google Shape;5724;p75"/>
            <p:cNvGrpSpPr/>
            <p:nvPr/>
          </p:nvGrpSpPr>
          <p:grpSpPr>
            <a:xfrm>
              <a:off x="727421" y="2828315"/>
              <a:ext cx="1695374" cy="1560837"/>
              <a:chOff x="734799" y="2782450"/>
              <a:chExt cx="1571100" cy="1577400"/>
            </a:xfrm>
          </p:grpSpPr>
          <p:cxnSp>
            <p:nvCxnSpPr>
              <p:cNvPr id="5725" name="Google Shape;5725;p7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726" name="Google Shape;5726;p7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727" name="Google Shape;5727;p75"/>
            <p:cNvGrpSpPr/>
            <p:nvPr/>
          </p:nvGrpSpPr>
          <p:grpSpPr>
            <a:xfrm>
              <a:off x="819108" y="2882501"/>
              <a:ext cx="1556791" cy="1426186"/>
              <a:chOff x="819108" y="2882501"/>
              <a:chExt cx="1556791" cy="1426186"/>
            </a:xfrm>
          </p:grpSpPr>
          <p:grpSp>
            <p:nvGrpSpPr>
              <p:cNvPr id="5728" name="Google Shape;5728;p75"/>
              <p:cNvGrpSpPr/>
              <p:nvPr/>
            </p:nvGrpSpPr>
            <p:grpSpPr>
              <a:xfrm>
                <a:off x="819108" y="2882501"/>
                <a:ext cx="103104" cy="1426186"/>
                <a:chOff x="4674013" y="3100904"/>
                <a:chExt cx="122758" cy="1698043"/>
              </a:xfrm>
            </p:grpSpPr>
            <p:sp>
              <p:nvSpPr>
                <p:cNvPr id="5729" name="Google Shape;5729;p7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75"/>
              <p:cNvGrpSpPr/>
              <p:nvPr/>
            </p:nvGrpSpPr>
            <p:grpSpPr>
              <a:xfrm>
                <a:off x="1062475" y="2882501"/>
                <a:ext cx="103104" cy="1426186"/>
                <a:chOff x="4940438" y="3100904"/>
                <a:chExt cx="122758" cy="1698043"/>
              </a:xfrm>
            </p:grpSpPr>
            <p:sp>
              <p:nvSpPr>
                <p:cNvPr id="5737" name="Google Shape;5737;p7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75"/>
              <p:cNvGrpSpPr/>
              <p:nvPr/>
            </p:nvGrpSpPr>
            <p:grpSpPr>
              <a:xfrm>
                <a:off x="1299324" y="2882501"/>
                <a:ext cx="103104" cy="1426186"/>
                <a:chOff x="5206863" y="3100904"/>
                <a:chExt cx="122758" cy="1698043"/>
              </a:xfrm>
            </p:grpSpPr>
            <p:sp>
              <p:nvSpPr>
                <p:cNvPr id="5745" name="Google Shape;5745;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75"/>
              <p:cNvGrpSpPr/>
              <p:nvPr/>
            </p:nvGrpSpPr>
            <p:grpSpPr>
              <a:xfrm>
                <a:off x="1786057" y="2882501"/>
                <a:ext cx="103104" cy="1426186"/>
                <a:chOff x="6006138" y="3143629"/>
                <a:chExt cx="122758" cy="1698043"/>
              </a:xfrm>
            </p:grpSpPr>
            <p:sp>
              <p:nvSpPr>
                <p:cNvPr id="5753" name="Google Shape;5753;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75"/>
              <p:cNvGrpSpPr/>
              <p:nvPr/>
            </p:nvGrpSpPr>
            <p:grpSpPr>
              <a:xfrm>
                <a:off x="2029422" y="2882501"/>
                <a:ext cx="103104" cy="1426186"/>
                <a:chOff x="6805413" y="3100904"/>
                <a:chExt cx="122758" cy="1698043"/>
              </a:xfrm>
            </p:grpSpPr>
            <p:sp>
              <p:nvSpPr>
                <p:cNvPr id="5761" name="Google Shape;5761;p7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75"/>
              <p:cNvGrpSpPr/>
              <p:nvPr/>
            </p:nvGrpSpPr>
            <p:grpSpPr>
              <a:xfrm>
                <a:off x="2272795" y="2882501"/>
                <a:ext cx="103104" cy="1426186"/>
                <a:chOff x="5206863" y="3100904"/>
                <a:chExt cx="122758" cy="1698043"/>
              </a:xfrm>
            </p:grpSpPr>
            <p:sp>
              <p:nvSpPr>
                <p:cNvPr id="5769" name="Google Shape;5769;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75"/>
              <p:cNvGrpSpPr/>
              <p:nvPr/>
            </p:nvGrpSpPr>
            <p:grpSpPr>
              <a:xfrm>
                <a:off x="1542694" y="2882501"/>
                <a:ext cx="103104" cy="1426186"/>
                <a:chOff x="6006138" y="3143629"/>
                <a:chExt cx="122758" cy="1698043"/>
              </a:xfrm>
            </p:grpSpPr>
            <p:sp>
              <p:nvSpPr>
                <p:cNvPr id="5777" name="Google Shape;5777;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84" name="Google Shape;5784;p75"/>
          <p:cNvGrpSpPr/>
          <p:nvPr/>
        </p:nvGrpSpPr>
        <p:grpSpPr>
          <a:xfrm>
            <a:off x="5683472" y="3518037"/>
            <a:ext cx="2749952" cy="870677"/>
            <a:chOff x="238125" y="1725700"/>
            <a:chExt cx="7139025" cy="2260325"/>
          </a:xfrm>
        </p:grpSpPr>
        <p:sp>
          <p:nvSpPr>
            <p:cNvPr id="5785" name="Google Shape;5785;p7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75"/>
          <p:cNvGrpSpPr/>
          <p:nvPr/>
        </p:nvGrpSpPr>
        <p:grpSpPr>
          <a:xfrm>
            <a:off x="5953636" y="2459783"/>
            <a:ext cx="1105452" cy="916747"/>
            <a:chOff x="5249100" y="1210600"/>
            <a:chExt cx="3502700" cy="2904775"/>
          </a:xfrm>
        </p:grpSpPr>
        <p:sp>
          <p:nvSpPr>
            <p:cNvPr id="5796" name="Google Shape;5796;p7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00" name="Google Shape;5800;p7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801" name="Google Shape;5801;p7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802" name="Google Shape;5802;p7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803" name="Google Shape;5803;p7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804" name="Google Shape;5804;p7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75"/>
          <p:cNvGrpSpPr/>
          <p:nvPr/>
        </p:nvGrpSpPr>
        <p:grpSpPr>
          <a:xfrm>
            <a:off x="7136183" y="1179201"/>
            <a:ext cx="1304650" cy="1124856"/>
            <a:chOff x="7287122" y="1165658"/>
            <a:chExt cx="1219413" cy="1051365"/>
          </a:xfrm>
        </p:grpSpPr>
        <p:grpSp>
          <p:nvGrpSpPr>
            <p:cNvPr id="5806" name="Google Shape;5806;p75"/>
            <p:cNvGrpSpPr/>
            <p:nvPr/>
          </p:nvGrpSpPr>
          <p:grpSpPr>
            <a:xfrm>
              <a:off x="7287122" y="1969723"/>
              <a:ext cx="1219413" cy="247300"/>
              <a:chOff x="7287122" y="1969723"/>
              <a:chExt cx="1219413" cy="247300"/>
            </a:xfrm>
          </p:grpSpPr>
          <p:sp>
            <p:nvSpPr>
              <p:cNvPr id="5807" name="Google Shape;5807;p7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8" name="Google Shape;5808;p75"/>
              <p:cNvGrpSpPr/>
              <p:nvPr/>
            </p:nvGrpSpPr>
            <p:grpSpPr>
              <a:xfrm>
                <a:off x="7287122" y="2063892"/>
                <a:ext cx="1151753" cy="73428"/>
                <a:chOff x="7287122" y="2063892"/>
                <a:chExt cx="1151753" cy="73428"/>
              </a:xfrm>
            </p:grpSpPr>
            <p:sp>
              <p:nvSpPr>
                <p:cNvPr id="5809" name="Google Shape;5809;p7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10" name="Google Shape;5810;p7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811" name="Google Shape;5811;p75"/>
            <p:cNvGrpSpPr/>
            <p:nvPr/>
          </p:nvGrpSpPr>
          <p:grpSpPr>
            <a:xfrm>
              <a:off x="7287122" y="1712201"/>
              <a:ext cx="1219403" cy="246767"/>
              <a:chOff x="7287122" y="1712201"/>
              <a:chExt cx="1219403" cy="246767"/>
            </a:xfrm>
          </p:grpSpPr>
          <p:sp>
            <p:nvSpPr>
              <p:cNvPr id="5812" name="Google Shape;5812;p7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3" name="Google Shape;5813;p75"/>
              <p:cNvGrpSpPr/>
              <p:nvPr/>
            </p:nvGrpSpPr>
            <p:grpSpPr>
              <a:xfrm>
                <a:off x="7287122" y="1842861"/>
                <a:ext cx="1005303" cy="73419"/>
                <a:chOff x="7287122" y="1842861"/>
                <a:chExt cx="1005303" cy="73419"/>
              </a:xfrm>
            </p:grpSpPr>
            <p:sp>
              <p:nvSpPr>
                <p:cNvPr id="5814" name="Google Shape;5814;p7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15" name="Google Shape;5815;p7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816" name="Google Shape;5816;p75"/>
            <p:cNvGrpSpPr/>
            <p:nvPr/>
          </p:nvGrpSpPr>
          <p:grpSpPr>
            <a:xfrm>
              <a:off x="7287122" y="1447520"/>
              <a:ext cx="1219403" cy="286667"/>
              <a:chOff x="7287122" y="1447520"/>
              <a:chExt cx="1219403" cy="286667"/>
            </a:xfrm>
          </p:grpSpPr>
          <p:sp>
            <p:nvSpPr>
              <p:cNvPr id="5817" name="Google Shape;5817;p7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8" name="Google Shape;5818;p75"/>
              <p:cNvGrpSpPr/>
              <p:nvPr/>
            </p:nvGrpSpPr>
            <p:grpSpPr>
              <a:xfrm>
                <a:off x="7287122" y="1581977"/>
                <a:ext cx="852803" cy="73428"/>
                <a:chOff x="7287122" y="1581977"/>
                <a:chExt cx="852803" cy="73428"/>
              </a:xfrm>
            </p:grpSpPr>
            <p:sp>
              <p:nvSpPr>
                <p:cNvPr id="5819" name="Google Shape;5819;p7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20" name="Google Shape;5820;p7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821" name="Google Shape;5821;p75"/>
            <p:cNvGrpSpPr/>
            <p:nvPr/>
          </p:nvGrpSpPr>
          <p:grpSpPr>
            <a:xfrm>
              <a:off x="7287122" y="1165658"/>
              <a:ext cx="1219403" cy="344253"/>
              <a:chOff x="7287122" y="1165658"/>
              <a:chExt cx="1219403" cy="344253"/>
            </a:xfrm>
          </p:grpSpPr>
          <p:sp>
            <p:nvSpPr>
              <p:cNvPr id="5822" name="Google Shape;5822;p7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3" name="Google Shape;5823;p75"/>
              <p:cNvGrpSpPr/>
              <p:nvPr/>
            </p:nvGrpSpPr>
            <p:grpSpPr>
              <a:xfrm>
                <a:off x="7287122" y="1341025"/>
                <a:ext cx="695703" cy="73419"/>
                <a:chOff x="7287122" y="1341025"/>
                <a:chExt cx="695703" cy="73419"/>
              </a:xfrm>
            </p:grpSpPr>
            <p:sp>
              <p:nvSpPr>
                <p:cNvPr id="5824" name="Google Shape;5824;p7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25" name="Google Shape;5825;p7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826" name="Google Shape;5826;p75"/>
          <p:cNvGrpSpPr/>
          <p:nvPr/>
        </p:nvGrpSpPr>
        <p:grpSpPr>
          <a:xfrm>
            <a:off x="5802676" y="1185224"/>
            <a:ext cx="1397729" cy="1098540"/>
            <a:chOff x="5900602" y="1193063"/>
            <a:chExt cx="1299851" cy="1021707"/>
          </a:xfrm>
        </p:grpSpPr>
        <p:grpSp>
          <p:nvGrpSpPr>
            <p:cNvPr id="5827" name="Google Shape;5827;p75"/>
            <p:cNvGrpSpPr/>
            <p:nvPr/>
          </p:nvGrpSpPr>
          <p:grpSpPr>
            <a:xfrm>
              <a:off x="6520337" y="1193063"/>
              <a:ext cx="341815" cy="799959"/>
              <a:chOff x="6520337" y="1193063"/>
              <a:chExt cx="341815" cy="799959"/>
            </a:xfrm>
          </p:grpSpPr>
          <p:grpSp>
            <p:nvGrpSpPr>
              <p:cNvPr id="5828" name="Google Shape;5828;p75"/>
              <p:cNvGrpSpPr/>
              <p:nvPr/>
            </p:nvGrpSpPr>
            <p:grpSpPr>
              <a:xfrm>
                <a:off x="6520337" y="1589527"/>
                <a:ext cx="213950" cy="403494"/>
                <a:chOff x="6520337" y="1589527"/>
                <a:chExt cx="213950" cy="403494"/>
              </a:xfrm>
            </p:grpSpPr>
            <p:sp>
              <p:nvSpPr>
                <p:cNvPr id="5829" name="Google Shape;5829;p7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75"/>
              <p:cNvGrpSpPr/>
              <p:nvPr/>
            </p:nvGrpSpPr>
            <p:grpSpPr>
              <a:xfrm>
                <a:off x="6577204" y="1193063"/>
                <a:ext cx="284947" cy="464512"/>
                <a:chOff x="6577204" y="1193063"/>
                <a:chExt cx="284947" cy="464512"/>
              </a:xfrm>
            </p:grpSpPr>
            <p:sp>
              <p:nvSpPr>
                <p:cNvPr id="5832" name="Google Shape;5832;p7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33" name="Google Shape;5833;p7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834" name="Google Shape;5834;p75"/>
            <p:cNvGrpSpPr/>
            <p:nvPr/>
          </p:nvGrpSpPr>
          <p:grpSpPr>
            <a:xfrm>
              <a:off x="6238903" y="1193063"/>
              <a:ext cx="300475" cy="900152"/>
              <a:chOff x="6238903" y="1193063"/>
              <a:chExt cx="300475" cy="900152"/>
            </a:xfrm>
          </p:grpSpPr>
          <p:grpSp>
            <p:nvGrpSpPr>
              <p:cNvPr id="5835" name="Google Shape;5835;p75"/>
              <p:cNvGrpSpPr/>
              <p:nvPr/>
            </p:nvGrpSpPr>
            <p:grpSpPr>
              <a:xfrm>
                <a:off x="6290865" y="1489315"/>
                <a:ext cx="248514" cy="603900"/>
                <a:chOff x="6290865" y="1489315"/>
                <a:chExt cx="248514" cy="603900"/>
              </a:xfrm>
            </p:grpSpPr>
            <p:sp>
              <p:nvSpPr>
                <p:cNvPr id="5836" name="Google Shape;5836;p7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75"/>
              <p:cNvGrpSpPr/>
              <p:nvPr/>
            </p:nvGrpSpPr>
            <p:grpSpPr>
              <a:xfrm>
                <a:off x="6238903" y="1193063"/>
                <a:ext cx="284947" cy="333087"/>
                <a:chOff x="6238903" y="1193063"/>
                <a:chExt cx="284947" cy="333087"/>
              </a:xfrm>
            </p:grpSpPr>
            <p:sp>
              <p:nvSpPr>
                <p:cNvPr id="5839" name="Google Shape;5839;p7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0" name="Google Shape;5840;p7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841" name="Google Shape;5841;p75"/>
            <p:cNvGrpSpPr/>
            <p:nvPr/>
          </p:nvGrpSpPr>
          <p:grpSpPr>
            <a:xfrm>
              <a:off x="5900602" y="1193063"/>
              <a:ext cx="444345" cy="1021707"/>
              <a:chOff x="5900602" y="1193063"/>
              <a:chExt cx="444345" cy="1021707"/>
            </a:xfrm>
          </p:grpSpPr>
          <p:grpSp>
            <p:nvGrpSpPr>
              <p:cNvPr id="5842" name="Google Shape;5842;p75"/>
              <p:cNvGrpSpPr/>
              <p:nvPr/>
            </p:nvGrpSpPr>
            <p:grpSpPr>
              <a:xfrm>
                <a:off x="6046501" y="1367785"/>
                <a:ext cx="298446" cy="846986"/>
                <a:chOff x="6046501" y="1367785"/>
                <a:chExt cx="298446" cy="846986"/>
              </a:xfrm>
            </p:grpSpPr>
            <p:sp>
              <p:nvSpPr>
                <p:cNvPr id="5843" name="Google Shape;5843;p7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5" name="Google Shape;5845;p75"/>
              <p:cNvGrpSpPr/>
              <p:nvPr/>
            </p:nvGrpSpPr>
            <p:grpSpPr>
              <a:xfrm>
                <a:off x="5900602" y="1193063"/>
                <a:ext cx="284947" cy="182312"/>
                <a:chOff x="5900602" y="1193063"/>
                <a:chExt cx="284947" cy="182312"/>
              </a:xfrm>
            </p:grpSpPr>
            <p:sp>
              <p:nvSpPr>
                <p:cNvPr id="5846" name="Google Shape;5846;p7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7" name="Google Shape;5847;p7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848" name="Google Shape;5848;p75"/>
            <p:cNvGrpSpPr/>
            <p:nvPr/>
          </p:nvGrpSpPr>
          <p:grpSpPr>
            <a:xfrm>
              <a:off x="6738300" y="1193063"/>
              <a:ext cx="462153" cy="707634"/>
              <a:chOff x="6738300" y="1193063"/>
              <a:chExt cx="462153" cy="707634"/>
            </a:xfrm>
          </p:grpSpPr>
          <p:grpSp>
            <p:nvGrpSpPr>
              <p:cNvPr id="5849" name="Google Shape;5849;p75"/>
              <p:cNvGrpSpPr/>
              <p:nvPr/>
            </p:nvGrpSpPr>
            <p:grpSpPr>
              <a:xfrm>
                <a:off x="6915505" y="1193063"/>
                <a:ext cx="284947" cy="597387"/>
                <a:chOff x="6915505" y="1193063"/>
                <a:chExt cx="284947" cy="597387"/>
              </a:xfrm>
            </p:grpSpPr>
            <p:sp>
              <p:nvSpPr>
                <p:cNvPr id="5850" name="Google Shape;5850;p7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51" name="Google Shape;5851;p7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852" name="Google Shape;5852;p75"/>
              <p:cNvGrpSpPr/>
              <p:nvPr/>
            </p:nvGrpSpPr>
            <p:grpSpPr>
              <a:xfrm>
                <a:off x="6738300" y="1684725"/>
                <a:ext cx="230066" cy="215971"/>
                <a:chOff x="6738300" y="1684725"/>
                <a:chExt cx="230066" cy="215971"/>
              </a:xfrm>
            </p:grpSpPr>
            <p:sp>
              <p:nvSpPr>
                <p:cNvPr id="5853" name="Google Shape;5853;p7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58" name="Shape 5858"/>
        <p:cNvGrpSpPr/>
        <p:nvPr/>
      </p:nvGrpSpPr>
      <p:grpSpPr>
        <a:xfrm>
          <a:off x="0" y="0"/>
          <a:ext cx="0" cy="0"/>
          <a:chOff x="0" y="0"/>
          <a:chExt cx="0" cy="0"/>
        </a:xfrm>
      </p:grpSpPr>
      <p:sp>
        <p:nvSpPr>
          <p:cNvPr id="5859" name="Google Shape;5859;p7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860" name="Google Shape;5860;p76"/>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861" name="Google Shape;5861;p76"/>
          <p:cNvGrpSpPr/>
          <p:nvPr/>
        </p:nvGrpSpPr>
        <p:grpSpPr>
          <a:xfrm>
            <a:off x="829359" y="2307635"/>
            <a:ext cx="339235" cy="298186"/>
            <a:chOff x="898875" y="244725"/>
            <a:chExt cx="481800" cy="423500"/>
          </a:xfrm>
        </p:grpSpPr>
        <p:sp>
          <p:nvSpPr>
            <p:cNvPr id="5862" name="Google Shape;5862;p76"/>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3" name="Google Shape;5863;p76"/>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4" name="Google Shape;5864;p76"/>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5" name="Google Shape;5865;p76"/>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6" name="Google Shape;5866;p76"/>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7" name="Google Shape;5867;p76"/>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8" name="Google Shape;5868;p76"/>
          <p:cNvGrpSpPr/>
          <p:nvPr/>
        </p:nvGrpSpPr>
        <p:grpSpPr>
          <a:xfrm>
            <a:off x="1267741" y="2287103"/>
            <a:ext cx="298169" cy="339253"/>
            <a:chOff x="1529350" y="258825"/>
            <a:chExt cx="423475" cy="481825"/>
          </a:xfrm>
        </p:grpSpPr>
        <p:sp>
          <p:nvSpPr>
            <p:cNvPr id="5869" name="Google Shape;5869;p76"/>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0" name="Google Shape;5870;p76"/>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1" name="Google Shape;5871;p76"/>
          <p:cNvGrpSpPr/>
          <p:nvPr/>
        </p:nvGrpSpPr>
        <p:grpSpPr>
          <a:xfrm>
            <a:off x="1660716" y="2367273"/>
            <a:ext cx="340890" cy="178912"/>
            <a:chOff x="2084325" y="363300"/>
            <a:chExt cx="484150" cy="254100"/>
          </a:xfrm>
        </p:grpSpPr>
        <p:sp>
          <p:nvSpPr>
            <p:cNvPr id="5872" name="Google Shape;5872;p76"/>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3" name="Google Shape;5873;p76"/>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4" name="Google Shape;5874;p76"/>
          <p:cNvGrpSpPr/>
          <p:nvPr/>
        </p:nvGrpSpPr>
        <p:grpSpPr>
          <a:xfrm>
            <a:off x="2110011" y="2287102"/>
            <a:ext cx="298169" cy="339253"/>
            <a:chOff x="2707500" y="249400"/>
            <a:chExt cx="423475" cy="481825"/>
          </a:xfrm>
        </p:grpSpPr>
        <p:sp>
          <p:nvSpPr>
            <p:cNvPr id="5875" name="Google Shape;5875;p76"/>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6" name="Google Shape;5876;p76"/>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7" name="Google Shape;5877;p76"/>
          <p:cNvGrpSpPr/>
          <p:nvPr/>
        </p:nvGrpSpPr>
        <p:grpSpPr>
          <a:xfrm>
            <a:off x="2523626" y="2287428"/>
            <a:ext cx="305386" cy="338602"/>
            <a:chOff x="3300325" y="249875"/>
            <a:chExt cx="433725" cy="480900"/>
          </a:xfrm>
        </p:grpSpPr>
        <p:sp>
          <p:nvSpPr>
            <p:cNvPr id="5878" name="Google Shape;5878;p76"/>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9" name="Google Shape;5879;p76"/>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0" name="Google Shape;5880;p76"/>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1" name="Google Shape;5881;p76"/>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2" name="Google Shape;5882;p76"/>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3" name="Google Shape;5883;p76"/>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84" name="Google Shape;5884;p76"/>
          <p:cNvGrpSpPr/>
          <p:nvPr/>
        </p:nvGrpSpPr>
        <p:grpSpPr>
          <a:xfrm>
            <a:off x="2912712" y="2287349"/>
            <a:ext cx="352349" cy="338760"/>
            <a:chOff x="3854700" y="249750"/>
            <a:chExt cx="500425" cy="481125"/>
          </a:xfrm>
        </p:grpSpPr>
        <p:sp>
          <p:nvSpPr>
            <p:cNvPr id="5885" name="Google Shape;5885;p76"/>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6" name="Google Shape;5886;p76"/>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7" name="Google Shape;5887;p76"/>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8" name="Google Shape;5888;p76"/>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9" name="Google Shape;5889;p76"/>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0" name="Google Shape;5890;p76"/>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1" name="Google Shape;5891;p76"/>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2" name="Google Shape;5892;p76"/>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3" name="Google Shape;5893;p76"/>
          <p:cNvGrpSpPr/>
          <p:nvPr/>
        </p:nvGrpSpPr>
        <p:grpSpPr>
          <a:xfrm>
            <a:off x="3330701" y="2287349"/>
            <a:ext cx="352349" cy="338760"/>
            <a:chOff x="4447550" y="249750"/>
            <a:chExt cx="500425" cy="481125"/>
          </a:xfrm>
        </p:grpSpPr>
        <p:sp>
          <p:nvSpPr>
            <p:cNvPr id="5894" name="Google Shape;5894;p76"/>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5" name="Google Shape;5895;p76"/>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6" name="Google Shape;5896;p76"/>
          <p:cNvGrpSpPr/>
          <p:nvPr/>
        </p:nvGrpSpPr>
        <p:grpSpPr>
          <a:xfrm>
            <a:off x="3759902" y="2287102"/>
            <a:ext cx="339253" cy="339253"/>
            <a:chOff x="5049725" y="249400"/>
            <a:chExt cx="481825" cy="481825"/>
          </a:xfrm>
        </p:grpSpPr>
        <p:sp>
          <p:nvSpPr>
            <p:cNvPr id="5897" name="Google Shape;5897;p76"/>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8" name="Google Shape;5898;p76"/>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9" name="Google Shape;5899;p76"/>
          <p:cNvGrpSpPr/>
          <p:nvPr/>
        </p:nvGrpSpPr>
        <p:grpSpPr>
          <a:xfrm>
            <a:off x="4173843" y="2287102"/>
            <a:ext cx="339253" cy="339253"/>
            <a:chOff x="5660400" y="238125"/>
            <a:chExt cx="481825" cy="481825"/>
          </a:xfrm>
        </p:grpSpPr>
        <p:sp>
          <p:nvSpPr>
            <p:cNvPr id="5900" name="Google Shape;5900;p76"/>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1" name="Google Shape;5901;p76"/>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2" name="Google Shape;5902;p76"/>
          <p:cNvGrpSpPr/>
          <p:nvPr/>
        </p:nvGrpSpPr>
        <p:grpSpPr>
          <a:xfrm>
            <a:off x="4590529" y="2287102"/>
            <a:ext cx="339253" cy="339253"/>
            <a:chOff x="6235400" y="249400"/>
            <a:chExt cx="481825" cy="481825"/>
          </a:xfrm>
        </p:grpSpPr>
        <p:sp>
          <p:nvSpPr>
            <p:cNvPr id="5903" name="Google Shape;5903;p76"/>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4" name="Google Shape;5904;p76"/>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5" name="Google Shape;5905;p76"/>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6" name="Google Shape;5906;p76"/>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7" name="Google Shape;5907;p76"/>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8" name="Google Shape;5908;p76"/>
          <p:cNvGrpSpPr/>
          <p:nvPr/>
        </p:nvGrpSpPr>
        <p:grpSpPr>
          <a:xfrm>
            <a:off x="828875" y="2731810"/>
            <a:ext cx="340204" cy="298116"/>
            <a:chOff x="899850" y="871450"/>
            <a:chExt cx="483175" cy="423400"/>
          </a:xfrm>
        </p:grpSpPr>
        <p:sp>
          <p:nvSpPr>
            <p:cNvPr id="5909" name="Google Shape;5909;p76"/>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0" name="Google Shape;5910;p76"/>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1" name="Google Shape;5911;p76"/>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2" name="Google Shape;5912;p76"/>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13" name="Google Shape;5913;p76"/>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914" name="Google Shape;5914;p76"/>
          <p:cNvGrpSpPr/>
          <p:nvPr/>
        </p:nvGrpSpPr>
        <p:grpSpPr>
          <a:xfrm>
            <a:off x="1660875" y="2711232"/>
            <a:ext cx="340573" cy="339271"/>
            <a:chOff x="2085450" y="842250"/>
            <a:chExt cx="483700" cy="481850"/>
          </a:xfrm>
        </p:grpSpPr>
        <p:sp>
          <p:nvSpPr>
            <p:cNvPr id="5915" name="Google Shape;5915;p76"/>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6" name="Google Shape;5916;p76"/>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7" name="Google Shape;5917;p76"/>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8" name="Google Shape;5918;p76"/>
          <p:cNvGrpSpPr/>
          <p:nvPr/>
        </p:nvGrpSpPr>
        <p:grpSpPr>
          <a:xfrm>
            <a:off x="2089443" y="2711241"/>
            <a:ext cx="339306" cy="339253"/>
            <a:chOff x="2685825" y="840375"/>
            <a:chExt cx="481900" cy="481825"/>
          </a:xfrm>
        </p:grpSpPr>
        <p:sp>
          <p:nvSpPr>
            <p:cNvPr id="5919" name="Google Shape;5919;p76"/>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0" name="Google Shape;5920;p76"/>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1" name="Google Shape;5921;p76"/>
          <p:cNvGrpSpPr/>
          <p:nvPr/>
        </p:nvGrpSpPr>
        <p:grpSpPr>
          <a:xfrm>
            <a:off x="2501104" y="2710924"/>
            <a:ext cx="350431" cy="339887"/>
            <a:chOff x="3270675" y="841800"/>
            <a:chExt cx="497700" cy="482725"/>
          </a:xfrm>
        </p:grpSpPr>
        <p:sp>
          <p:nvSpPr>
            <p:cNvPr id="5922" name="Google Shape;5922;p76"/>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3" name="Google Shape;5923;p76"/>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4" name="Google Shape;5924;p76"/>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25" name="Google Shape;5925;p76"/>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926" name="Google Shape;5926;p76"/>
          <p:cNvGrpSpPr/>
          <p:nvPr/>
        </p:nvGrpSpPr>
        <p:grpSpPr>
          <a:xfrm>
            <a:off x="3337249" y="2731783"/>
            <a:ext cx="339253" cy="298169"/>
            <a:chOff x="4467200" y="877100"/>
            <a:chExt cx="481825" cy="423475"/>
          </a:xfrm>
        </p:grpSpPr>
        <p:sp>
          <p:nvSpPr>
            <p:cNvPr id="5927" name="Google Shape;5927;p76"/>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8" name="Google Shape;5928;p76"/>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9" name="Google Shape;5929;p76"/>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0" name="Google Shape;5930;p76"/>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1" name="Google Shape;5931;p76"/>
          <p:cNvGrpSpPr/>
          <p:nvPr/>
        </p:nvGrpSpPr>
        <p:grpSpPr>
          <a:xfrm>
            <a:off x="3752140" y="2711232"/>
            <a:ext cx="354778" cy="339271"/>
            <a:chOff x="5045500" y="842250"/>
            <a:chExt cx="503875" cy="481850"/>
          </a:xfrm>
        </p:grpSpPr>
        <p:sp>
          <p:nvSpPr>
            <p:cNvPr id="5932" name="Google Shape;5932;p76"/>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3" name="Google Shape;5933;p76"/>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4" name="Google Shape;5934;p76"/>
          <p:cNvGrpSpPr/>
          <p:nvPr/>
        </p:nvGrpSpPr>
        <p:grpSpPr>
          <a:xfrm>
            <a:off x="4174987" y="2737451"/>
            <a:ext cx="336965" cy="286833"/>
            <a:chOff x="5645200" y="879425"/>
            <a:chExt cx="478575" cy="407375"/>
          </a:xfrm>
        </p:grpSpPr>
        <p:sp>
          <p:nvSpPr>
            <p:cNvPr id="5935" name="Google Shape;5935;p76"/>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6" name="Google Shape;5936;p76"/>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7" name="Google Shape;5937;p76"/>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8" name="Google Shape;5938;p76"/>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9" name="Google Shape;5939;p76"/>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0" name="Google Shape;5940;p76"/>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1" name="Google Shape;5941;p76"/>
          <p:cNvGrpSpPr/>
          <p:nvPr/>
        </p:nvGrpSpPr>
        <p:grpSpPr>
          <a:xfrm>
            <a:off x="4611062" y="2711241"/>
            <a:ext cx="298186" cy="339253"/>
            <a:chOff x="6264525" y="842250"/>
            <a:chExt cx="423500" cy="481825"/>
          </a:xfrm>
        </p:grpSpPr>
        <p:sp>
          <p:nvSpPr>
            <p:cNvPr id="5942" name="Google Shape;5942;p76"/>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3" name="Google Shape;5943;p76"/>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4" name="Google Shape;5944;p76"/>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5" name="Google Shape;5945;p76"/>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6" name="Google Shape;5946;p76"/>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7" name="Google Shape;5947;p76"/>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8" name="Google Shape;5948;p76"/>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9" name="Google Shape;5949;p76"/>
          <p:cNvGrpSpPr/>
          <p:nvPr/>
        </p:nvGrpSpPr>
        <p:grpSpPr>
          <a:xfrm>
            <a:off x="829350" y="3125895"/>
            <a:ext cx="339253" cy="339253"/>
            <a:chOff x="900750" y="1436075"/>
            <a:chExt cx="481825" cy="481825"/>
          </a:xfrm>
        </p:grpSpPr>
        <p:sp>
          <p:nvSpPr>
            <p:cNvPr id="5950" name="Google Shape;5950;p76"/>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1" name="Google Shape;5951;p76"/>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2" name="Google Shape;5952;p76"/>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3" name="Google Shape;5953;p76"/>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54" name="Google Shape;5954;p76"/>
          <p:cNvGrpSpPr/>
          <p:nvPr/>
        </p:nvGrpSpPr>
        <p:grpSpPr>
          <a:xfrm>
            <a:off x="1247198" y="3186183"/>
            <a:ext cx="339253" cy="218676"/>
            <a:chOff x="1492675" y="1520750"/>
            <a:chExt cx="481825" cy="310575"/>
          </a:xfrm>
        </p:grpSpPr>
        <p:sp>
          <p:nvSpPr>
            <p:cNvPr id="5955" name="Google Shape;5955;p76"/>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6" name="Google Shape;5956;p76"/>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57" name="Google Shape;5957;p76"/>
          <p:cNvGrpSpPr/>
          <p:nvPr/>
        </p:nvGrpSpPr>
        <p:grpSpPr>
          <a:xfrm>
            <a:off x="1654995" y="3125877"/>
            <a:ext cx="352332" cy="339288"/>
            <a:chOff x="2071000" y="1435025"/>
            <a:chExt cx="500400" cy="481875"/>
          </a:xfrm>
        </p:grpSpPr>
        <p:sp>
          <p:nvSpPr>
            <p:cNvPr id="5958" name="Google Shape;5958;p76"/>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9" name="Google Shape;5959;p76"/>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0" name="Google Shape;5960;p76"/>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61" name="Google Shape;5961;p76"/>
          <p:cNvGrpSpPr/>
          <p:nvPr/>
        </p:nvGrpSpPr>
        <p:grpSpPr>
          <a:xfrm>
            <a:off x="2083159" y="3146709"/>
            <a:ext cx="351874" cy="297623"/>
            <a:chOff x="2678350" y="1464650"/>
            <a:chExt cx="499750" cy="422700"/>
          </a:xfrm>
        </p:grpSpPr>
        <p:sp>
          <p:nvSpPr>
            <p:cNvPr id="5962" name="Google Shape;5962;p76"/>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3" name="Google Shape;5963;p76"/>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4" name="Google Shape;5964;p76"/>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65" name="Google Shape;5965;p76"/>
          <p:cNvGrpSpPr/>
          <p:nvPr/>
        </p:nvGrpSpPr>
        <p:grpSpPr>
          <a:xfrm>
            <a:off x="2506692" y="3125895"/>
            <a:ext cx="339253" cy="339253"/>
            <a:chOff x="3271200" y="1435075"/>
            <a:chExt cx="481825" cy="481825"/>
          </a:xfrm>
        </p:grpSpPr>
        <p:sp>
          <p:nvSpPr>
            <p:cNvPr id="5966" name="Google Shape;5966;p76"/>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7" name="Google Shape;5967;p76"/>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68" name="Google Shape;5968;p76"/>
          <p:cNvGrpSpPr/>
          <p:nvPr/>
        </p:nvGrpSpPr>
        <p:grpSpPr>
          <a:xfrm>
            <a:off x="2917165" y="3125877"/>
            <a:ext cx="343442" cy="339288"/>
            <a:chOff x="3858100" y="1435075"/>
            <a:chExt cx="487775" cy="481875"/>
          </a:xfrm>
        </p:grpSpPr>
        <p:sp>
          <p:nvSpPr>
            <p:cNvPr id="5969" name="Google Shape;5969;p76"/>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0" name="Google Shape;5970;p76"/>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1" name="Google Shape;5971;p76"/>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2" name="Google Shape;5972;p76"/>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3" name="Google Shape;5973;p76"/>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74" name="Google Shape;5974;p76"/>
          <p:cNvGrpSpPr/>
          <p:nvPr/>
        </p:nvGrpSpPr>
        <p:grpSpPr>
          <a:xfrm>
            <a:off x="3337249" y="3125895"/>
            <a:ext cx="339253" cy="339253"/>
            <a:chOff x="4456875" y="1435075"/>
            <a:chExt cx="481825" cy="481825"/>
          </a:xfrm>
        </p:grpSpPr>
        <p:sp>
          <p:nvSpPr>
            <p:cNvPr id="5975" name="Google Shape;5975;p76"/>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6" name="Google Shape;5976;p76"/>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7" name="Google Shape;5977;p76"/>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8" name="Google Shape;5978;p76"/>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9" name="Google Shape;5979;p76"/>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0" name="Google Shape;5980;p76"/>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1" name="Google Shape;5981;p76"/>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2" name="Google Shape;5982;p76"/>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3" name="Google Shape;5983;p76"/>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4" name="Google Shape;5984;p76"/>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5" name="Google Shape;5985;p76"/>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6" name="Google Shape;5986;p76"/>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7" name="Google Shape;5987;p76"/>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8" name="Google Shape;5988;p76"/>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9" name="Google Shape;5989;p76"/>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0" name="Google Shape;5990;p76"/>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1" name="Google Shape;5991;p76"/>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2" name="Google Shape;5992;p76"/>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3" name="Google Shape;5993;p76"/>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4" name="Google Shape;5994;p76"/>
          <p:cNvGrpSpPr/>
          <p:nvPr/>
        </p:nvGrpSpPr>
        <p:grpSpPr>
          <a:xfrm>
            <a:off x="3758239" y="3125886"/>
            <a:ext cx="342580" cy="339271"/>
            <a:chOff x="5049725" y="1435050"/>
            <a:chExt cx="486550" cy="481850"/>
          </a:xfrm>
        </p:grpSpPr>
        <p:sp>
          <p:nvSpPr>
            <p:cNvPr id="5995" name="Google Shape;5995;p76"/>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6" name="Google Shape;5996;p76"/>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7" name="Google Shape;5997;p76"/>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8" name="Google Shape;5998;p76"/>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9" name="Google Shape;5999;p76"/>
          <p:cNvGrpSpPr/>
          <p:nvPr/>
        </p:nvGrpSpPr>
        <p:grpSpPr>
          <a:xfrm>
            <a:off x="4173790" y="3125895"/>
            <a:ext cx="339359" cy="339253"/>
            <a:chOff x="5642475" y="1435075"/>
            <a:chExt cx="481975" cy="481825"/>
          </a:xfrm>
        </p:grpSpPr>
        <p:sp>
          <p:nvSpPr>
            <p:cNvPr id="6000" name="Google Shape;6000;p76"/>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1" name="Google Shape;6001;p76"/>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2" name="Google Shape;6002;p76"/>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3" name="Google Shape;6003;p76"/>
          <p:cNvGrpSpPr/>
          <p:nvPr/>
        </p:nvGrpSpPr>
        <p:grpSpPr>
          <a:xfrm>
            <a:off x="4588276" y="3125886"/>
            <a:ext cx="343759" cy="339271"/>
            <a:chOff x="6232000" y="1435050"/>
            <a:chExt cx="488225" cy="481850"/>
          </a:xfrm>
        </p:grpSpPr>
        <p:sp>
          <p:nvSpPr>
            <p:cNvPr id="6004" name="Google Shape;6004;p76"/>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5" name="Google Shape;6005;p76"/>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6" name="Google Shape;6006;p76"/>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7" name="Google Shape;6007;p76"/>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8" name="Google Shape;6008;p76"/>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9" name="Google Shape;6009;p76"/>
          <p:cNvGrpSpPr/>
          <p:nvPr/>
        </p:nvGrpSpPr>
        <p:grpSpPr>
          <a:xfrm>
            <a:off x="849012" y="3539545"/>
            <a:ext cx="299929" cy="337792"/>
            <a:chOff x="924450" y="2028975"/>
            <a:chExt cx="425975" cy="479750"/>
          </a:xfrm>
        </p:grpSpPr>
        <p:sp>
          <p:nvSpPr>
            <p:cNvPr id="6010" name="Google Shape;6010;p76"/>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1" name="Google Shape;6011;p76"/>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2" name="Google Shape;6012;p76"/>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3" name="Google Shape;6013;p76"/>
          <p:cNvGrpSpPr/>
          <p:nvPr/>
        </p:nvGrpSpPr>
        <p:grpSpPr>
          <a:xfrm>
            <a:off x="1661509" y="3559347"/>
            <a:ext cx="339306" cy="298186"/>
            <a:chOff x="2085450" y="2057100"/>
            <a:chExt cx="481900" cy="423500"/>
          </a:xfrm>
        </p:grpSpPr>
        <p:sp>
          <p:nvSpPr>
            <p:cNvPr id="6014" name="Google Shape;6014;p76"/>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5" name="Google Shape;6015;p76"/>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6" name="Google Shape;6016;p76"/>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7" name="Google Shape;6017;p76"/>
          <p:cNvGrpSpPr/>
          <p:nvPr/>
        </p:nvGrpSpPr>
        <p:grpSpPr>
          <a:xfrm>
            <a:off x="2089442" y="3582592"/>
            <a:ext cx="339306" cy="251698"/>
            <a:chOff x="2678275" y="2090100"/>
            <a:chExt cx="481900" cy="357475"/>
          </a:xfrm>
        </p:grpSpPr>
        <p:sp>
          <p:nvSpPr>
            <p:cNvPr id="6018" name="Google Shape;6018;p76"/>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9" name="Google Shape;6019;p76"/>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0" name="Google Shape;6020;p76"/>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1" name="Google Shape;6021;p76"/>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2" name="Google Shape;6022;p76"/>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3" name="Google Shape;6023;p76"/>
          <p:cNvGrpSpPr/>
          <p:nvPr/>
        </p:nvGrpSpPr>
        <p:grpSpPr>
          <a:xfrm>
            <a:off x="2566646" y="3594790"/>
            <a:ext cx="219345" cy="227301"/>
            <a:chOff x="3357325" y="2093500"/>
            <a:chExt cx="311525" cy="322825"/>
          </a:xfrm>
        </p:grpSpPr>
        <p:sp>
          <p:nvSpPr>
            <p:cNvPr id="6024" name="Google Shape;6024;p76"/>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5" name="Google Shape;6025;p76"/>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6" name="Google Shape;6026;p76"/>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27" name="Google Shape;6027;p76"/>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28" name="Google Shape;6028;p76"/>
          <p:cNvGrpSpPr/>
          <p:nvPr/>
        </p:nvGrpSpPr>
        <p:grpSpPr>
          <a:xfrm>
            <a:off x="3360836" y="3538814"/>
            <a:ext cx="292078" cy="339253"/>
            <a:chOff x="4492800" y="2027925"/>
            <a:chExt cx="414825" cy="481825"/>
          </a:xfrm>
        </p:grpSpPr>
        <p:sp>
          <p:nvSpPr>
            <p:cNvPr id="6029" name="Google Shape;6029;p76"/>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0" name="Google Shape;6030;p76"/>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31" name="Google Shape;6031;p76"/>
          <p:cNvGrpSpPr/>
          <p:nvPr/>
        </p:nvGrpSpPr>
        <p:grpSpPr>
          <a:xfrm>
            <a:off x="3759928" y="3538805"/>
            <a:ext cx="339200" cy="339271"/>
            <a:chOff x="5049725" y="2027900"/>
            <a:chExt cx="481750" cy="481850"/>
          </a:xfrm>
        </p:grpSpPr>
        <p:sp>
          <p:nvSpPr>
            <p:cNvPr id="6032" name="Google Shape;6032;p76"/>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3" name="Google Shape;6033;p76"/>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4" name="Google Shape;6034;p76"/>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5" name="Google Shape;6035;p76"/>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6" name="Google Shape;6036;p76"/>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7" name="Google Shape;6037;p76"/>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8" name="Google Shape;6038;p76"/>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9" name="Google Shape;6039;p76"/>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0" name="Google Shape;6040;p76"/>
          <p:cNvGrpSpPr/>
          <p:nvPr/>
        </p:nvGrpSpPr>
        <p:grpSpPr>
          <a:xfrm>
            <a:off x="4233524" y="3538893"/>
            <a:ext cx="219890" cy="339095"/>
            <a:chOff x="5726350" y="2028150"/>
            <a:chExt cx="312300" cy="481600"/>
          </a:xfrm>
        </p:grpSpPr>
        <p:sp>
          <p:nvSpPr>
            <p:cNvPr id="6041" name="Google Shape;6041;p76"/>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2" name="Google Shape;6042;p76"/>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3" name="Google Shape;6043;p76"/>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4" name="Google Shape;6044;p76"/>
          <p:cNvGrpSpPr/>
          <p:nvPr/>
        </p:nvGrpSpPr>
        <p:grpSpPr>
          <a:xfrm>
            <a:off x="4593715" y="3542000"/>
            <a:ext cx="332881" cy="332881"/>
            <a:chOff x="6239925" y="2032450"/>
            <a:chExt cx="472775" cy="472775"/>
          </a:xfrm>
        </p:grpSpPr>
        <p:sp>
          <p:nvSpPr>
            <p:cNvPr id="6045" name="Google Shape;6045;p76"/>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6" name="Google Shape;6046;p76"/>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7" name="Google Shape;6047;p76"/>
          <p:cNvGrpSpPr/>
          <p:nvPr/>
        </p:nvGrpSpPr>
        <p:grpSpPr>
          <a:xfrm>
            <a:off x="5042807" y="2364092"/>
            <a:ext cx="334641" cy="185425"/>
            <a:chOff x="903075" y="2730000"/>
            <a:chExt cx="475275" cy="263350"/>
          </a:xfrm>
        </p:grpSpPr>
        <p:sp>
          <p:nvSpPr>
            <p:cNvPr id="6048" name="Google Shape;6048;p76"/>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9" name="Google Shape;6049;p76"/>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0" name="Google Shape;6050;p76"/>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1" name="Google Shape;6051;p76"/>
          <p:cNvGrpSpPr/>
          <p:nvPr/>
        </p:nvGrpSpPr>
        <p:grpSpPr>
          <a:xfrm>
            <a:off x="1247198" y="3538814"/>
            <a:ext cx="339253" cy="339253"/>
            <a:chOff x="1492675" y="2027925"/>
            <a:chExt cx="481825" cy="481825"/>
          </a:xfrm>
        </p:grpSpPr>
        <p:sp>
          <p:nvSpPr>
            <p:cNvPr id="6052" name="Google Shape;6052;p76"/>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3" name="Google Shape;6053;p76"/>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4" name="Google Shape;6054;p76"/>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5" name="Google Shape;6055;p76"/>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6" name="Google Shape;6056;p76"/>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7" name="Google Shape;6057;p76"/>
          <p:cNvGrpSpPr/>
          <p:nvPr/>
        </p:nvGrpSpPr>
        <p:grpSpPr>
          <a:xfrm>
            <a:off x="5473575" y="2287178"/>
            <a:ext cx="339253" cy="339253"/>
            <a:chOff x="1492675" y="2620775"/>
            <a:chExt cx="481825" cy="481825"/>
          </a:xfrm>
        </p:grpSpPr>
        <p:sp>
          <p:nvSpPr>
            <p:cNvPr id="6058" name="Google Shape;6058;p76"/>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9" name="Google Shape;6059;p76"/>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60" name="Google Shape;6060;p76"/>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61" name="Google Shape;6061;p76"/>
          <p:cNvGrpSpPr/>
          <p:nvPr/>
        </p:nvGrpSpPr>
        <p:grpSpPr>
          <a:xfrm>
            <a:off x="6297328" y="2303161"/>
            <a:ext cx="333585" cy="307287"/>
            <a:chOff x="2682350" y="2643425"/>
            <a:chExt cx="473775" cy="436425"/>
          </a:xfrm>
        </p:grpSpPr>
        <p:sp>
          <p:nvSpPr>
            <p:cNvPr id="6062" name="Google Shape;6062;p76"/>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3" name="Google Shape;6063;p76"/>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4" name="Google Shape;6064;p76"/>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5" name="Google Shape;6065;p76"/>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6" name="Google Shape;6066;p76"/>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7" name="Google Shape;6067;p76"/>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8" name="Google Shape;6068;p76"/>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9" name="Google Shape;6069;p76"/>
          <p:cNvGrpSpPr/>
          <p:nvPr/>
        </p:nvGrpSpPr>
        <p:grpSpPr>
          <a:xfrm>
            <a:off x="6762818" y="2287178"/>
            <a:ext cx="238531" cy="339253"/>
            <a:chOff x="3342725" y="2620775"/>
            <a:chExt cx="338775" cy="481825"/>
          </a:xfrm>
        </p:grpSpPr>
        <p:sp>
          <p:nvSpPr>
            <p:cNvPr id="6070" name="Google Shape;6070;p76"/>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1" name="Google Shape;6071;p76"/>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2" name="Google Shape;6072;p76"/>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3" name="Google Shape;6073;p76"/>
          <p:cNvGrpSpPr/>
          <p:nvPr/>
        </p:nvGrpSpPr>
        <p:grpSpPr>
          <a:xfrm>
            <a:off x="7156568" y="2287178"/>
            <a:ext cx="278296" cy="339253"/>
            <a:chOff x="3907325" y="2620775"/>
            <a:chExt cx="395250" cy="481825"/>
          </a:xfrm>
        </p:grpSpPr>
        <p:sp>
          <p:nvSpPr>
            <p:cNvPr id="6074" name="Google Shape;6074;p76"/>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5" name="Google Shape;6075;p76"/>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6" name="Google Shape;6076;p76"/>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7" name="Google Shape;6077;p76"/>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8" name="Google Shape;6078;p76"/>
          <p:cNvGrpSpPr/>
          <p:nvPr/>
        </p:nvGrpSpPr>
        <p:grpSpPr>
          <a:xfrm>
            <a:off x="7549755" y="2297783"/>
            <a:ext cx="339253" cy="318042"/>
            <a:chOff x="4456875" y="2635825"/>
            <a:chExt cx="481825" cy="451700"/>
          </a:xfrm>
        </p:grpSpPr>
        <p:sp>
          <p:nvSpPr>
            <p:cNvPr id="6079" name="Google Shape;6079;p76"/>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0" name="Google Shape;6080;p76"/>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1" name="Google Shape;6081;p76"/>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2" name="Google Shape;6082;p76"/>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3" name="Google Shape;6083;p76"/>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4" name="Google Shape;6084;p76"/>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5" name="Google Shape;6085;p76"/>
          <p:cNvGrpSpPr/>
          <p:nvPr/>
        </p:nvGrpSpPr>
        <p:grpSpPr>
          <a:xfrm>
            <a:off x="7974679" y="2297783"/>
            <a:ext cx="339253" cy="318042"/>
            <a:chOff x="5049725" y="2635825"/>
            <a:chExt cx="481825" cy="451700"/>
          </a:xfrm>
        </p:grpSpPr>
        <p:sp>
          <p:nvSpPr>
            <p:cNvPr id="6086" name="Google Shape;6086;p76"/>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7" name="Google Shape;6087;p76"/>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8" name="Google Shape;6088;p76"/>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9" name="Google Shape;6089;p76"/>
          <p:cNvGrpSpPr/>
          <p:nvPr/>
        </p:nvGrpSpPr>
        <p:grpSpPr>
          <a:xfrm>
            <a:off x="2375386" y="3952243"/>
            <a:ext cx="338566" cy="338373"/>
            <a:chOff x="5643000" y="2621375"/>
            <a:chExt cx="480850" cy="480575"/>
          </a:xfrm>
        </p:grpSpPr>
        <p:sp>
          <p:nvSpPr>
            <p:cNvPr id="6090" name="Google Shape;6090;p76"/>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1" name="Google Shape;6091;p76"/>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2" name="Google Shape;6092;p76"/>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3" name="Google Shape;6093;p76"/>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4" name="Google Shape;6094;p76"/>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5" name="Google Shape;6095;p76"/>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6" name="Google Shape;6096;p76"/>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7" name="Google Shape;6097;p76"/>
          <p:cNvGrpSpPr/>
          <p:nvPr/>
        </p:nvGrpSpPr>
        <p:grpSpPr>
          <a:xfrm>
            <a:off x="4192782" y="3951803"/>
            <a:ext cx="339359" cy="339253"/>
            <a:chOff x="6235250" y="2620775"/>
            <a:chExt cx="481975" cy="481825"/>
          </a:xfrm>
        </p:grpSpPr>
        <p:sp>
          <p:nvSpPr>
            <p:cNvPr id="6098" name="Google Shape;6098;p76"/>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9" name="Google Shape;6099;p76"/>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0" name="Google Shape;6100;p76"/>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1" name="Google Shape;6101;p76"/>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2" name="Google Shape;6102;p76"/>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03" name="Google Shape;6103;p76"/>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04" name="Google Shape;6104;p76"/>
          <p:cNvGrpSpPr/>
          <p:nvPr/>
        </p:nvGrpSpPr>
        <p:grpSpPr>
          <a:xfrm>
            <a:off x="5472652" y="2711317"/>
            <a:ext cx="341101" cy="339253"/>
            <a:chOff x="1535000" y="3223325"/>
            <a:chExt cx="484450" cy="481825"/>
          </a:xfrm>
        </p:grpSpPr>
        <p:sp>
          <p:nvSpPr>
            <p:cNvPr id="6105" name="Google Shape;6105;p76"/>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6" name="Google Shape;6106;p76"/>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7" name="Google Shape;6107;p76"/>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08" name="Google Shape;6108;p76"/>
          <p:cNvGrpSpPr/>
          <p:nvPr/>
        </p:nvGrpSpPr>
        <p:grpSpPr>
          <a:xfrm>
            <a:off x="5880219" y="2746618"/>
            <a:ext cx="339253" cy="268649"/>
            <a:chOff x="2085525" y="3263750"/>
            <a:chExt cx="481825" cy="381550"/>
          </a:xfrm>
        </p:grpSpPr>
        <p:sp>
          <p:nvSpPr>
            <p:cNvPr id="6109" name="Google Shape;6109;p76"/>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0" name="Google Shape;6110;p76"/>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11" name="Google Shape;6111;p76"/>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12" name="Google Shape;6112;p76"/>
          <p:cNvGrpSpPr/>
          <p:nvPr/>
        </p:nvGrpSpPr>
        <p:grpSpPr>
          <a:xfrm>
            <a:off x="6711982" y="2711308"/>
            <a:ext cx="340204" cy="339271"/>
            <a:chOff x="3270450" y="3213625"/>
            <a:chExt cx="483175" cy="481850"/>
          </a:xfrm>
        </p:grpSpPr>
        <p:sp>
          <p:nvSpPr>
            <p:cNvPr id="6113" name="Google Shape;6113;p76"/>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4" name="Google Shape;6114;p76"/>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5" name="Google Shape;6115;p76"/>
          <p:cNvGrpSpPr/>
          <p:nvPr/>
        </p:nvGrpSpPr>
        <p:grpSpPr>
          <a:xfrm>
            <a:off x="7211250" y="2711317"/>
            <a:ext cx="168931" cy="339253"/>
            <a:chOff x="3984950" y="3213600"/>
            <a:chExt cx="239925" cy="481825"/>
          </a:xfrm>
        </p:grpSpPr>
        <p:sp>
          <p:nvSpPr>
            <p:cNvPr id="6116" name="Google Shape;6116;p76"/>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7" name="Google Shape;6117;p76"/>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18" name="Google Shape;6118;p76"/>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9" name="Google Shape;6119;p76"/>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20" name="Google Shape;6120;p76"/>
          <p:cNvGrpSpPr/>
          <p:nvPr/>
        </p:nvGrpSpPr>
        <p:grpSpPr>
          <a:xfrm>
            <a:off x="1874281" y="3981487"/>
            <a:ext cx="355218" cy="279880"/>
            <a:chOff x="5629975" y="3255775"/>
            <a:chExt cx="504500" cy="397500"/>
          </a:xfrm>
        </p:grpSpPr>
        <p:sp>
          <p:nvSpPr>
            <p:cNvPr id="6121" name="Google Shape;6121;p76"/>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2" name="Google Shape;6122;p76"/>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3" name="Google Shape;6123;p76"/>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4" name="Google Shape;6124;p76"/>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5" name="Google Shape;6125;p76"/>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6" name="Google Shape;6126;p76"/>
          <p:cNvGrpSpPr/>
          <p:nvPr/>
        </p:nvGrpSpPr>
        <p:grpSpPr>
          <a:xfrm>
            <a:off x="3755839" y="3981593"/>
            <a:ext cx="340256" cy="279669"/>
            <a:chOff x="6234950" y="3255925"/>
            <a:chExt cx="483250" cy="397200"/>
          </a:xfrm>
        </p:grpSpPr>
        <p:sp>
          <p:nvSpPr>
            <p:cNvPr id="6127" name="Google Shape;6127;p76"/>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8" name="Google Shape;6128;p76"/>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9" name="Google Shape;6129;p76"/>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0" name="Google Shape;6130;p76"/>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1" name="Google Shape;6131;p76"/>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2" name="Google Shape;6132;p76"/>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3" name="Google Shape;6133;p76"/>
          <p:cNvGrpSpPr/>
          <p:nvPr/>
        </p:nvGrpSpPr>
        <p:grpSpPr>
          <a:xfrm>
            <a:off x="5051107" y="3125970"/>
            <a:ext cx="318042" cy="339253"/>
            <a:chOff x="914900" y="3806450"/>
            <a:chExt cx="451700" cy="481825"/>
          </a:xfrm>
        </p:grpSpPr>
        <p:sp>
          <p:nvSpPr>
            <p:cNvPr id="6134" name="Google Shape;6134;p76"/>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5" name="Google Shape;6135;p76"/>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6" name="Google Shape;6136;p76"/>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7" name="Google Shape;6137;p76"/>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8" name="Google Shape;6138;p76"/>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9" name="Google Shape;6139;p76"/>
          <p:cNvGrpSpPr/>
          <p:nvPr/>
        </p:nvGrpSpPr>
        <p:grpSpPr>
          <a:xfrm>
            <a:off x="5470028" y="3125785"/>
            <a:ext cx="346347" cy="339623"/>
            <a:chOff x="1490050" y="3805975"/>
            <a:chExt cx="491900" cy="482350"/>
          </a:xfrm>
        </p:grpSpPr>
        <p:sp>
          <p:nvSpPr>
            <p:cNvPr id="6140" name="Google Shape;6140;p76"/>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1" name="Google Shape;6141;p76"/>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2" name="Google Shape;6142;p76"/>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3" name="Google Shape;6143;p76"/>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4" name="Google Shape;6144;p76"/>
          <p:cNvGrpSpPr/>
          <p:nvPr/>
        </p:nvGrpSpPr>
        <p:grpSpPr>
          <a:xfrm>
            <a:off x="5893896" y="3125970"/>
            <a:ext cx="311899" cy="339253"/>
            <a:chOff x="2104275" y="3806450"/>
            <a:chExt cx="442975" cy="481825"/>
          </a:xfrm>
        </p:grpSpPr>
        <p:sp>
          <p:nvSpPr>
            <p:cNvPr id="6145" name="Google Shape;6145;p76"/>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6" name="Google Shape;6146;p76"/>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7" name="Google Shape;6147;p76"/>
          <p:cNvGrpSpPr/>
          <p:nvPr/>
        </p:nvGrpSpPr>
        <p:grpSpPr>
          <a:xfrm>
            <a:off x="6317413" y="3125970"/>
            <a:ext cx="293416" cy="339253"/>
            <a:chOff x="2710875" y="3806450"/>
            <a:chExt cx="416725" cy="481825"/>
          </a:xfrm>
        </p:grpSpPr>
        <p:sp>
          <p:nvSpPr>
            <p:cNvPr id="6148" name="Google Shape;6148;p76"/>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9" name="Google Shape;6149;p76"/>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0" name="Google Shape;6150;p76"/>
          <p:cNvGrpSpPr/>
          <p:nvPr/>
        </p:nvGrpSpPr>
        <p:grpSpPr>
          <a:xfrm>
            <a:off x="6712457" y="3166412"/>
            <a:ext cx="339253" cy="258369"/>
            <a:chOff x="3271200" y="3863875"/>
            <a:chExt cx="481825" cy="366950"/>
          </a:xfrm>
        </p:grpSpPr>
        <p:sp>
          <p:nvSpPr>
            <p:cNvPr id="6151" name="Google Shape;6151;p76"/>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2" name="Google Shape;6152;p76"/>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3" name="Google Shape;6153;p76"/>
          <p:cNvGrpSpPr/>
          <p:nvPr/>
        </p:nvGrpSpPr>
        <p:grpSpPr>
          <a:xfrm>
            <a:off x="7147952" y="3126199"/>
            <a:ext cx="295528" cy="338795"/>
            <a:chOff x="3895050" y="3806775"/>
            <a:chExt cx="419725" cy="481175"/>
          </a:xfrm>
        </p:grpSpPr>
        <p:sp>
          <p:nvSpPr>
            <p:cNvPr id="6154" name="Google Shape;6154;p76"/>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5" name="Google Shape;6155;p76"/>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6" name="Google Shape;6156;p76"/>
          <p:cNvGrpSpPr/>
          <p:nvPr/>
        </p:nvGrpSpPr>
        <p:grpSpPr>
          <a:xfrm>
            <a:off x="7551234" y="3125979"/>
            <a:ext cx="336296" cy="339235"/>
            <a:chOff x="4464775" y="3806475"/>
            <a:chExt cx="477625" cy="481800"/>
          </a:xfrm>
        </p:grpSpPr>
        <p:sp>
          <p:nvSpPr>
            <p:cNvPr id="6157" name="Google Shape;6157;p76"/>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8" name="Google Shape;6158;p76"/>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9" name="Google Shape;6159;p76"/>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0" name="Google Shape;6160;p76"/>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1" name="Google Shape;6161;p76"/>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2" name="Google Shape;6162;p76"/>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3" name="Google Shape;6163;p76"/>
          <p:cNvGrpSpPr/>
          <p:nvPr/>
        </p:nvGrpSpPr>
        <p:grpSpPr>
          <a:xfrm>
            <a:off x="7974679" y="3125970"/>
            <a:ext cx="339253" cy="339253"/>
            <a:chOff x="5049725" y="3806450"/>
            <a:chExt cx="481825" cy="481825"/>
          </a:xfrm>
        </p:grpSpPr>
        <p:sp>
          <p:nvSpPr>
            <p:cNvPr id="6164" name="Google Shape;6164;p76"/>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5" name="Google Shape;6165;p76"/>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6" name="Google Shape;6166;p76"/>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7" name="Google Shape;6167;p76"/>
          <p:cNvGrpSpPr/>
          <p:nvPr/>
        </p:nvGrpSpPr>
        <p:grpSpPr>
          <a:xfrm>
            <a:off x="1461983" y="3951798"/>
            <a:ext cx="339253" cy="339253"/>
            <a:chOff x="5651375" y="3806450"/>
            <a:chExt cx="481825" cy="481825"/>
          </a:xfrm>
        </p:grpSpPr>
        <p:sp>
          <p:nvSpPr>
            <p:cNvPr id="6168" name="Google Shape;6168;p76"/>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9" name="Google Shape;6169;p76"/>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0" name="Google Shape;6170;p76"/>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1" name="Google Shape;6171;p76"/>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2" name="Google Shape;6172;p76"/>
          <p:cNvGrpSpPr/>
          <p:nvPr/>
        </p:nvGrpSpPr>
        <p:grpSpPr>
          <a:xfrm>
            <a:off x="3360663" y="3953787"/>
            <a:ext cx="298503" cy="335275"/>
            <a:chOff x="6264300" y="3809300"/>
            <a:chExt cx="423950" cy="476175"/>
          </a:xfrm>
        </p:grpSpPr>
        <p:sp>
          <p:nvSpPr>
            <p:cNvPr id="6173" name="Google Shape;6173;p76"/>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4" name="Google Shape;6174;p76"/>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5" name="Google Shape;6175;p76"/>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6" name="Google Shape;6176;p76"/>
          <p:cNvGrpSpPr/>
          <p:nvPr/>
        </p:nvGrpSpPr>
        <p:grpSpPr>
          <a:xfrm>
            <a:off x="5039841" y="3538881"/>
            <a:ext cx="340573" cy="339271"/>
            <a:chOff x="898875" y="4399275"/>
            <a:chExt cx="483700" cy="481850"/>
          </a:xfrm>
        </p:grpSpPr>
        <p:sp>
          <p:nvSpPr>
            <p:cNvPr id="6177" name="Google Shape;6177;p76"/>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8" name="Google Shape;6178;p76"/>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9" name="Google Shape;6179;p76"/>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0" name="Google Shape;6180;p76"/>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1" name="Google Shape;6181;p76"/>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2" name="Google Shape;6182;p76"/>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3" name="Google Shape;6183;p76"/>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4" name="Google Shape;6184;p76"/>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5" name="Google Shape;6185;p76"/>
          <p:cNvGrpSpPr/>
          <p:nvPr/>
        </p:nvGrpSpPr>
        <p:grpSpPr>
          <a:xfrm>
            <a:off x="5473575" y="3554133"/>
            <a:ext cx="339253" cy="308765"/>
            <a:chOff x="1492675" y="4420975"/>
            <a:chExt cx="481825" cy="438525"/>
          </a:xfrm>
        </p:grpSpPr>
        <p:sp>
          <p:nvSpPr>
            <p:cNvPr id="6186" name="Google Shape;6186;p76"/>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7" name="Google Shape;6187;p76"/>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8" name="Google Shape;6188;p76"/>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9" name="Google Shape;6189;p76"/>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0" name="Google Shape;6190;p76"/>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1" name="Google Shape;6191;p76"/>
          <p:cNvGrpSpPr/>
          <p:nvPr/>
        </p:nvGrpSpPr>
        <p:grpSpPr>
          <a:xfrm>
            <a:off x="5878556" y="3539558"/>
            <a:ext cx="342580" cy="337915"/>
            <a:chOff x="2084100" y="4400250"/>
            <a:chExt cx="486550" cy="479925"/>
          </a:xfrm>
        </p:grpSpPr>
        <p:sp>
          <p:nvSpPr>
            <p:cNvPr id="6192" name="Google Shape;6192;p76"/>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3" name="Google Shape;6193;p76"/>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4" name="Google Shape;6194;p76"/>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5" name="Google Shape;6195;p76"/>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6" name="Google Shape;6196;p76"/>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7" name="Google Shape;6197;p76"/>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8" name="Google Shape;6198;p76"/>
          <p:cNvGrpSpPr/>
          <p:nvPr/>
        </p:nvGrpSpPr>
        <p:grpSpPr>
          <a:xfrm>
            <a:off x="6315036" y="3538907"/>
            <a:ext cx="298169" cy="339218"/>
            <a:chOff x="2707950" y="4399325"/>
            <a:chExt cx="423475" cy="481775"/>
          </a:xfrm>
        </p:grpSpPr>
        <p:sp>
          <p:nvSpPr>
            <p:cNvPr id="6199" name="Google Shape;6199;p76"/>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0" name="Google Shape;6200;p76"/>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1" name="Google Shape;6201;p76"/>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2" name="Google Shape;6202;p76"/>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3" name="Google Shape;6203;p76"/>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4" name="Google Shape;6204;p76"/>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5" name="Google Shape;6205;p76"/>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6" name="Google Shape;6206;p76"/>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7" name="Google Shape;6207;p76"/>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8" name="Google Shape;6208;p76"/>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9" name="Google Shape;6209;p76"/>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0" name="Google Shape;6210;p76"/>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1" name="Google Shape;6211;p76"/>
          <p:cNvGrpSpPr/>
          <p:nvPr/>
        </p:nvGrpSpPr>
        <p:grpSpPr>
          <a:xfrm>
            <a:off x="6744555" y="3538881"/>
            <a:ext cx="275057" cy="339271"/>
            <a:chOff x="3330525" y="4399275"/>
            <a:chExt cx="390650" cy="481850"/>
          </a:xfrm>
        </p:grpSpPr>
        <p:sp>
          <p:nvSpPr>
            <p:cNvPr id="6212" name="Google Shape;6212;p76"/>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3" name="Google Shape;6213;p76"/>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4" name="Google Shape;6214;p76"/>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5" name="Google Shape;6215;p76"/>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6" name="Google Shape;6216;p76"/>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7" name="Google Shape;6217;p76"/>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8" name="Google Shape;6218;p76"/>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9" name="Google Shape;6219;p76"/>
          <p:cNvGrpSpPr/>
          <p:nvPr/>
        </p:nvGrpSpPr>
        <p:grpSpPr>
          <a:xfrm>
            <a:off x="7169084" y="3538890"/>
            <a:ext cx="253265" cy="339253"/>
            <a:chOff x="3938800" y="4399275"/>
            <a:chExt cx="359700" cy="481825"/>
          </a:xfrm>
        </p:grpSpPr>
        <p:sp>
          <p:nvSpPr>
            <p:cNvPr id="6220" name="Google Shape;6220;p76"/>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76"/>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2" name="Google Shape;6222;p76"/>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3" name="Google Shape;6223;p76"/>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4" name="Google Shape;6224;p76"/>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5" name="Google Shape;6225;p76"/>
          <p:cNvGrpSpPr/>
          <p:nvPr/>
        </p:nvGrpSpPr>
        <p:grpSpPr>
          <a:xfrm>
            <a:off x="7639862" y="3538890"/>
            <a:ext cx="159039" cy="339253"/>
            <a:chOff x="4584850" y="4399275"/>
            <a:chExt cx="225875" cy="481825"/>
          </a:xfrm>
        </p:grpSpPr>
        <p:sp>
          <p:nvSpPr>
            <p:cNvPr id="6226" name="Google Shape;6226;p76"/>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7" name="Google Shape;6227;p76"/>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28" name="Google Shape;6228;p76"/>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29" name="Google Shape;6229;p76"/>
          <p:cNvGrpSpPr/>
          <p:nvPr/>
        </p:nvGrpSpPr>
        <p:grpSpPr>
          <a:xfrm>
            <a:off x="1049680" y="3951795"/>
            <a:ext cx="339253" cy="339253"/>
            <a:chOff x="5642550" y="4399275"/>
            <a:chExt cx="481825" cy="481825"/>
          </a:xfrm>
        </p:grpSpPr>
        <p:sp>
          <p:nvSpPr>
            <p:cNvPr id="6230" name="Google Shape;6230;p76"/>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1" name="Google Shape;6231;p76"/>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2" name="Google Shape;6232;p76"/>
          <p:cNvGrpSpPr/>
          <p:nvPr/>
        </p:nvGrpSpPr>
        <p:grpSpPr>
          <a:xfrm>
            <a:off x="2859815" y="3963703"/>
            <a:ext cx="363316" cy="315437"/>
            <a:chOff x="6218300" y="4416175"/>
            <a:chExt cx="516000" cy="448000"/>
          </a:xfrm>
        </p:grpSpPr>
        <p:sp>
          <p:nvSpPr>
            <p:cNvPr id="6233" name="Google Shape;6233;p76"/>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76"/>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76"/>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6" name="Google Shape;6236;p76"/>
          <p:cNvGrpSpPr/>
          <p:nvPr/>
        </p:nvGrpSpPr>
        <p:grpSpPr>
          <a:xfrm>
            <a:off x="5918879" y="3951792"/>
            <a:ext cx="339253" cy="339253"/>
            <a:chOff x="899850" y="4992125"/>
            <a:chExt cx="481825" cy="481825"/>
          </a:xfrm>
        </p:grpSpPr>
        <p:sp>
          <p:nvSpPr>
            <p:cNvPr id="6237" name="Google Shape;6237;p76"/>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8" name="Google Shape;6238;p76"/>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9" name="Google Shape;6239;p76"/>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0" name="Google Shape;6240;p76"/>
          <p:cNvGrpSpPr/>
          <p:nvPr/>
        </p:nvGrpSpPr>
        <p:grpSpPr>
          <a:xfrm>
            <a:off x="5461708" y="3951792"/>
            <a:ext cx="339253" cy="339253"/>
            <a:chOff x="1492675" y="4992125"/>
            <a:chExt cx="481825" cy="481825"/>
          </a:xfrm>
        </p:grpSpPr>
        <p:sp>
          <p:nvSpPr>
            <p:cNvPr id="6241" name="Google Shape;6241;p76"/>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2" name="Google Shape;6242;p76"/>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3" name="Google Shape;6243;p76"/>
          <p:cNvGrpSpPr/>
          <p:nvPr/>
        </p:nvGrpSpPr>
        <p:grpSpPr>
          <a:xfrm>
            <a:off x="5004462" y="3951792"/>
            <a:ext cx="339253" cy="339253"/>
            <a:chOff x="2085525" y="4992125"/>
            <a:chExt cx="481825" cy="481825"/>
          </a:xfrm>
        </p:grpSpPr>
        <p:sp>
          <p:nvSpPr>
            <p:cNvPr id="6244" name="Google Shape;6244;p76"/>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5" name="Google Shape;6245;p76"/>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6" name="Google Shape;6246;p76"/>
          <p:cNvGrpSpPr/>
          <p:nvPr/>
        </p:nvGrpSpPr>
        <p:grpSpPr>
          <a:xfrm>
            <a:off x="6833221" y="3951792"/>
            <a:ext cx="339253" cy="339253"/>
            <a:chOff x="2678350" y="4992125"/>
            <a:chExt cx="481825" cy="481825"/>
          </a:xfrm>
        </p:grpSpPr>
        <p:sp>
          <p:nvSpPr>
            <p:cNvPr id="6247" name="Google Shape;6247;p76"/>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8" name="Google Shape;6248;p76"/>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9" name="Google Shape;6249;p76"/>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0" name="Google Shape;6250;p76"/>
          <p:cNvGrpSpPr/>
          <p:nvPr/>
        </p:nvGrpSpPr>
        <p:grpSpPr>
          <a:xfrm>
            <a:off x="4628816" y="3951792"/>
            <a:ext cx="339253" cy="339253"/>
            <a:chOff x="3271200" y="4992125"/>
            <a:chExt cx="481825" cy="481825"/>
          </a:xfrm>
        </p:grpSpPr>
        <p:sp>
          <p:nvSpPr>
            <p:cNvPr id="6251" name="Google Shape;6251;p76"/>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2" name="Google Shape;6252;p76"/>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3" name="Google Shape;6253;p76"/>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4" name="Google Shape;6254;p76"/>
          <p:cNvGrpSpPr/>
          <p:nvPr/>
        </p:nvGrpSpPr>
        <p:grpSpPr>
          <a:xfrm>
            <a:off x="7290263" y="3952822"/>
            <a:ext cx="339411" cy="337193"/>
            <a:chOff x="3863900" y="4993625"/>
            <a:chExt cx="482050" cy="478900"/>
          </a:xfrm>
        </p:grpSpPr>
        <p:sp>
          <p:nvSpPr>
            <p:cNvPr id="6255" name="Google Shape;6255;p76"/>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6" name="Google Shape;6256;p76"/>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7" name="Google Shape;6257;p76"/>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8" name="Google Shape;6258;p76"/>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9" name="Google Shape;6259;p76"/>
          <p:cNvGrpSpPr/>
          <p:nvPr/>
        </p:nvGrpSpPr>
        <p:grpSpPr>
          <a:xfrm>
            <a:off x="7747437" y="3952822"/>
            <a:ext cx="339411" cy="337193"/>
            <a:chOff x="4456725" y="4993625"/>
            <a:chExt cx="482050" cy="478900"/>
          </a:xfrm>
        </p:grpSpPr>
        <p:sp>
          <p:nvSpPr>
            <p:cNvPr id="6260" name="Google Shape;6260;p76"/>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1" name="Google Shape;6261;p76"/>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2" name="Google Shape;6262;p76"/>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3" name="Google Shape;6263;p76"/>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4" name="Google Shape;6264;p76"/>
          <p:cNvGrpSpPr/>
          <p:nvPr/>
        </p:nvGrpSpPr>
        <p:grpSpPr>
          <a:xfrm>
            <a:off x="6376030" y="3952813"/>
            <a:ext cx="339411" cy="337211"/>
            <a:chOff x="5049575" y="4993600"/>
            <a:chExt cx="482050" cy="478925"/>
          </a:xfrm>
        </p:grpSpPr>
        <p:sp>
          <p:nvSpPr>
            <p:cNvPr id="6265" name="Google Shape;6265;p76"/>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6" name="Google Shape;6266;p76"/>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7" name="Google Shape;6267;p76"/>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8" name="Google Shape;6268;p76"/>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72" name="Shape 6272"/>
        <p:cNvGrpSpPr/>
        <p:nvPr/>
      </p:nvGrpSpPr>
      <p:grpSpPr>
        <a:xfrm>
          <a:off x="0" y="0"/>
          <a:ext cx="0" cy="0"/>
          <a:chOff x="0" y="0"/>
          <a:chExt cx="0" cy="0"/>
        </a:xfrm>
      </p:grpSpPr>
      <p:sp>
        <p:nvSpPr>
          <p:cNvPr id="6273" name="Google Shape;6273;p77"/>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274" name="Google Shape;6274;p77"/>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275" name="Google Shape;6275;p77"/>
          <p:cNvGrpSpPr/>
          <p:nvPr/>
        </p:nvGrpSpPr>
        <p:grpSpPr>
          <a:xfrm>
            <a:off x="876361" y="1533504"/>
            <a:ext cx="322099" cy="370529"/>
            <a:chOff x="-42971725" y="3217825"/>
            <a:chExt cx="275675" cy="317125"/>
          </a:xfrm>
        </p:grpSpPr>
        <p:sp>
          <p:nvSpPr>
            <p:cNvPr id="6276" name="Google Shape;6276;p77"/>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7"/>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7"/>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9" name="Google Shape;6279;p77"/>
          <p:cNvGrpSpPr/>
          <p:nvPr/>
        </p:nvGrpSpPr>
        <p:grpSpPr>
          <a:xfrm>
            <a:off x="848276" y="2002160"/>
            <a:ext cx="378270" cy="337551"/>
            <a:chOff x="-42996150" y="3612600"/>
            <a:chExt cx="323750" cy="288900"/>
          </a:xfrm>
        </p:grpSpPr>
        <p:sp>
          <p:nvSpPr>
            <p:cNvPr id="6280" name="Google Shape;6280;p77"/>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7"/>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7"/>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77"/>
          <p:cNvGrpSpPr/>
          <p:nvPr/>
        </p:nvGrpSpPr>
        <p:grpSpPr>
          <a:xfrm>
            <a:off x="851036" y="2411530"/>
            <a:ext cx="372749" cy="370909"/>
            <a:chOff x="-42994575" y="3950300"/>
            <a:chExt cx="319025" cy="317450"/>
          </a:xfrm>
        </p:grpSpPr>
        <p:sp>
          <p:nvSpPr>
            <p:cNvPr id="6284" name="Google Shape;6284;p77"/>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7"/>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7"/>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77"/>
          <p:cNvGrpSpPr/>
          <p:nvPr/>
        </p:nvGrpSpPr>
        <p:grpSpPr>
          <a:xfrm>
            <a:off x="3004431" y="1558362"/>
            <a:ext cx="371785" cy="370879"/>
            <a:chOff x="-41111350" y="3239100"/>
            <a:chExt cx="318200" cy="317425"/>
          </a:xfrm>
        </p:grpSpPr>
        <p:sp>
          <p:nvSpPr>
            <p:cNvPr id="6288" name="Google Shape;6288;p77"/>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7"/>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7"/>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7"/>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2" name="Google Shape;6292;p77"/>
          <p:cNvGrpSpPr/>
          <p:nvPr/>
        </p:nvGrpSpPr>
        <p:grpSpPr>
          <a:xfrm>
            <a:off x="3000751" y="1993894"/>
            <a:ext cx="379146" cy="370967"/>
            <a:chOff x="-41117650" y="3605525"/>
            <a:chExt cx="324500" cy="317500"/>
          </a:xfrm>
        </p:grpSpPr>
        <p:sp>
          <p:nvSpPr>
            <p:cNvPr id="6293" name="Google Shape;6293;p77"/>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7"/>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7"/>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6" name="Google Shape;6296;p77"/>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7" name="Google Shape;6297;p77"/>
          <p:cNvGrpSpPr/>
          <p:nvPr/>
        </p:nvGrpSpPr>
        <p:grpSpPr>
          <a:xfrm>
            <a:off x="1827005" y="2885417"/>
            <a:ext cx="216271" cy="371814"/>
            <a:chOff x="-39205300" y="3220175"/>
            <a:chExt cx="185100" cy="318225"/>
          </a:xfrm>
        </p:grpSpPr>
        <p:sp>
          <p:nvSpPr>
            <p:cNvPr id="6298" name="Google Shape;6298;p77"/>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7"/>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0" name="Google Shape;6300;p77"/>
          <p:cNvGrpSpPr/>
          <p:nvPr/>
        </p:nvGrpSpPr>
        <p:grpSpPr>
          <a:xfrm>
            <a:off x="1792533" y="3345488"/>
            <a:ext cx="300016" cy="369273"/>
            <a:chOff x="-39248625" y="3588600"/>
            <a:chExt cx="256775" cy="316050"/>
          </a:xfrm>
        </p:grpSpPr>
        <p:sp>
          <p:nvSpPr>
            <p:cNvPr id="6301" name="Google Shape;6301;p77"/>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7"/>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3" name="Google Shape;6303;p77"/>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7"/>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5" name="Google Shape;6305;p77"/>
          <p:cNvGrpSpPr/>
          <p:nvPr/>
        </p:nvGrpSpPr>
        <p:grpSpPr>
          <a:xfrm>
            <a:off x="1243246" y="1533504"/>
            <a:ext cx="429504" cy="370879"/>
            <a:chOff x="-42651700" y="3217825"/>
            <a:chExt cx="367600" cy="317425"/>
          </a:xfrm>
        </p:grpSpPr>
        <p:sp>
          <p:nvSpPr>
            <p:cNvPr id="6306" name="Google Shape;6306;p77"/>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7"/>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7"/>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7"/>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77"/>
          <p:cNvGrpSpPr/>
          <p:nvPr/>
        </p:nvGrpSpPr>
        <p:grpSpPr>
          <a:xfrm>
            <a:off x="1278678" y="1973154"/>
            <a:ext cx="358640" cy="363226"/>
            <a:chOff x="-42617300" y="3587775"/>
            <a:chExt cx="306950" cy="310875"/>
          </a:xfrm>
        </p:grpSpPr>
        <p:sp>
          <p:nvSpPr>
            <p:cNvPr id="6311" name="Google Shape;6311;p77"/>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7"/>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3" name="Google Shape;6313;p77"/>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4" name="Google Shape;6314;p77"/>
          <p:cNvGrpSpPr/>
          <p:nvPr/>
        </p:nvGrpSpPr>
        <p:grpSpPr>
          <a:xfrm>
            <a:off x="3450506" y="1557895"/>
            <a:ext cx="376926" cy="370324"/>
            <a:chOff x="-40748275" y="3238700"/>
            <a:chExt cx="322600" cy="316950"/>
          </a:xfrm>
        </p:grpSpPr>
        <p:sp>
          <p:nvSpPr>
            <p:cNvPr id="6315" name="Google Shape;6315;p77"/>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7"/>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7"/>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7"/>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7"/>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7"/>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77"/>
          <p:cNvGrpSpPr/>
          <p:nvPr/>
        </p:nvGrpSpPr>
        <p:grpSpPr>
          <a:xfrm>
            <a:off x="3453062" y="2025879"/>
            <a:ext cx="371814" cy="338690"/>
            <a:chOff x="-40745125" y="3632900"/>
            <a:chExt cx="318225" cy="289875"/>
          </a:xfrm>
        </p:grpSpPr>
        <p:sp>
          <p:nvSpPr>
            <p:cNvPr id="6322" name="Google Shape;6322;p77"/>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7"/>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7"/>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7"/>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7"/>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7"/>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7"/>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77"/>
          <p:cNvGrpSpPr/>
          <p:nvPr/>
        </p:nvGrpSpPr>
        <p:grpSpPr>
          <a:xfrm>
            <a:off x="3457209" y="2437089"/>
            <a:ext cx="363518" cy="370178"/>
            <a:chOff x="-40742750" y="3972175"/>
            <a:chExt cx="311125" cy="316825"/>
          </a:xfrm>
        </p:grpSpPr>
        <p:sp>
          <p:nvSpPr>
            <p:cNvPr id="6330" name="Google Shape;6330;p77"/>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7"/>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77"/>
          <p:cNvGrpSpPr/>
          <p:nvPr/>
        </p:nvGrpSpPr>
        <p:grpSpPr>
          <a:xfrm>
            <a:off x="2239871" y="2887257"/>
            <a:ext cx="266892" cy="369974"/>
            <a:chOff x="-38860325" y="3221750"/>
            <a:chExt cx="228425" cy="316650"/>
          </a:xfrm>
        </p:grpSpPr>
        <p:sp>
          <p:nvSpPr>
            <p:cNvPr id="6333" name="Google Shape;6333;p77"/>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7"/>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7"/>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7"/>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77"/>
          <p:cNvGrpSpPr/>
          <p:nvPr/>
        </p:nvGrpSpPr>
        <p:grpSpPr>
          <a:xfrm>
            <a:off x="2190678" y="3349314"/>
            <a:ext cx="380081" cy="367111"/>
            <a:chOff x="-38905225" y="3591875"/>
            <a:chExt cx="325300" cy="314200"/>
          </a:xfrm>
        </p:grpSpPr>
        <p:sp>
          <p:nvSpPr>
            <p:cNvPr id="6338" name="Google Shape;6338;p77"/>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7"/>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7"/>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1" name="Google Shape;6341;p77"/>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2" name="Google Shape;6342;p77"/>
          <p:cNvGrpSpPr/>
          <p:nvPr/>
        </p:nvGrpSpPr>
        <p:grpSpPr>
          <a:xfrm>
            <a:off x="3997427" y="3334394"/>
            <a:ext cx="290815" cy="369740"/>
            <a:chOff x="-37370925" y="3579105"/>
            <a:chExt cx="248900" cy="316450"/>
          </a:xfrm>
        </p:grpSpPr>
        <p:sp>
          <p:nvSpPr>
            <p:cNvPr id="6343" name="Google Shape;6343;p77"/>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7"/>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5" name="Google Shape;6345;p77"/>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7"/>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7" name="Google Shape;6347;p77"/>
          <p:cNvGrpSpPr/>
          <p:nvPr/>
        </p:nvGrpSpPr>
        <p:grpSpPr>
          <a:xfrm>
            <a:off x="1690803" y="2412465"/>
            <a:ext cx="371814" cy="369974"/>
            <a:chOff x="-42259725" y="3951100"/>
            <a:chExt cx="318225" cy="316650"/>
          </a:xfrm>
        </p:grpSpPr>
        <p:sp>
          <p:nvSpPr>
            <p:cNvPr id="6348" name="Google Shape;6348;p77"/>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7"/>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77"/>
          <p:cNvGrpSpPr/>
          <p:nvPr/>
        </p:nvGrpSpPr>
        <p:grpSpPr>
          <a:xfrm>
            <a:off x="3889164" y="1591486"/>
            <a:ext cx="370879" cy="337755"/>
            <a:chOff x="-40378075" y="3267450"/>
            <a:chExt cx="317425" cy="289075"/>
          </a:xfrm>
        </p:grpSpPr>
        <p:sp>
          <p:nvSpPr>
            <p:cNvPr id="6351" name="Google Shape;6351;p77"/>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7"/>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7"/>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7"/>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77"/>
          <p:cNvGrpSpPr/>
          <p:nvPr/>
        </p:nvGrpSpPr>
        <p:grpSpPr>
          <a:xfrm>
            <a:off x="3892830" y="1992754"/>
            <a:ext cx="363548" cy="369974"/>
            <a:chOff x="-40372575" y="3604550"/>
            <a:chExt cx="311150" cy="316650"/>
          </a:xfrm>
        </p:grpSpPr>
        <p:sp>
          <p:nvSpPr>
            <p:cNvPr id="6356" name="Google Shape;6356;p77"/>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7"/>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7"/>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9" name="Google Shape;6359;p77"/>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0" name="Google Shape;6360;p77"/>
          <p:cNvGrpSpPr/>
          <p:nvPr/>
        </p:nvGrpSpPr>
        <p:grpSpPr>
          <a:xfrm>
            <a:off x="2616780" y="2885417"/>
            <a:ext cx="399038" cy="372165"/>
            <a:chOff x="-38542250" y="3220175"/>
            <a:chExt cx="341525" cy="318525"/>
          </a:xfrm>
        </p:grpSpPr>
        <p:sp>
          <p:nvSpPr>
            <p:cNvPr id="6361" name="Google Shape;6361;p77"/>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7"/>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7"/>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77"/>
          <p:cNvGrpSpPr/>
          <p:nvPr/>
        </p:nvGrpSpPr>
        <p:grpSpPr>
          <a:xfrm>
            <a:off x="2638712" y="3344787"/>
            <a:ext cx="369974" cy="369068"/>
            <a:chOff x="-38537400" y="3588000"/>
            <a:chExt cx="316650" cy="315875"/>
          </a:xfrm>
        </p:grpSpPr>
        <p:sp>
          <p:nvSpPr>
            <p:cNvPr id="6365" name="Google Shape;6365;p77"/>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7"/>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7"/>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7"/>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77"/>
          <p:cNvGrpSpPr/>
          <p:nvPr/>
        </p:nvGrpSpPr>
        <p:grpSpPr>
          <a:xfrm>
            <a:off x="2637792" y="3802316"/>
            <a:ext cx="371814" cy="369974"/>
            <a:chOff x="-38538975" y="3954250"/>
            <a:chExt cx="318225" cy="316650"/>
          </a:xfrm>
        </p:grpSpPr>
        <p:sp>
          <p:nvSpPr>
            <p:cNvPr id="6370" name="Google Shape;6370;p77"/>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7"/>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2" name="Google Shape;6372;p77"/>
          <p:cNvGrpSpPr/>
          <p:nvPr/>
        </p:nvGrpSpPr>
        <p:grpSpPr>
          <a:xfrm>
            <a:off x="3955104" y="3797243"/>
            <a:ext cx="375465" cy="371814"/>
            <a:chOff x="-37385100" y="3949908"/>
            <a:chExt cx="321350" cy="318225"/>
          </a:xfrm>
        </p:grpSpPr>
        <p:sp>
          <p:nvSpPr>
            <p:cNvPr id="6373" name="Google Shape;6373;p77"/>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7"/>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77"/>
          <p:cNvGrpSpPr/>
          <p:nvPr/>
        </p:nvGrpSpPr>
        <p:grpSpPr>
          <a:xfrm>
            <a:off x="2130763" y="1532803"/>
            <a:ext cx="370909" cy="370675"/>
            <a:chOff x="-41895050" y="3217225"/>
            <a:chExt cx="317450" cy="317250"/>
          </a:xfrm>
        </p:grpSpPr>
        <p:sp>
          <p:nvSpPr>
            <p:cNvPr id="6376" name="Google Shape;6376;p77"/>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7"/>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7"/>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7"/>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7"/>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77"/>
          <p:cNvGrpSpPr/>
          <p:nvPr/>
        </p:nvGrpSpPr>
        <p:grpSpPr>
          <a:xfrm>
            <a:off x="2130310" y="1969737"/>
            <a:ext cx="371814" cy="369974"/>
            <a:chOff x="-41893475" y="3584850"/>
            <a:chExt cx="318225" cy="316650"/>
          </a:xfrm>
        </p:grpSpPr>
        <p:sp>
          <p:nvSpPr>
            <p:cNvPr id="6382" name="Google Shape;6382;p77"/>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7"/>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7"/>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7"/>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6" name="Google Shape;6386;p77"/>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7"/>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8" name="Google Shape;6388;p77"/>
          <p:cNvGrpSpPr/>
          <p:nvPr/>
        </p:nvGrpSpPr>
        <p:grpSpPr>
          <a:xfrm>
            <a:off x="900338" y="3365029"/>
            <a:ext cx="337522" cy="370909"/>
            <a:chOff x="-39998250" y="3605325"/>
            <a:chExt cx="288875" cy="317450"/>
          </a:xfrm>
        </p:grpSpPr>
        <p:sp>
          <p:nvSpPr>
            <p:cNvPr id="6389" name="Google Shape;6389;p77"/>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7"/>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77"/>
          <p:cNvGrpSpPr/>
          <p:nvPr/>
        </p:nvGrpSpPr>
        <p:grpSpPr>
          <a:xfrm>
            <a:off x="884112" y="3823493"/>
            <a:ext cx="369974" cy="369945"/>
            <a:chOff x="-40011050" y="3972375"/>
            <a:chExt cx="316650" cy="316625"/>
          </a:xfrm>
        </p:grpSpPr>
        <p:sp>
          <p:nvSpPr>
            <p:cNvPr id="6392" name="Google Shape;6392;p77"/>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7"/>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77"/>
          <p:cNvGrpSpPr/>
          <p:nvPr/>
        </p:nvGrpSpPr>
        <p:grpSpPr>
          <a:xfrm>
            <a:off x="3116043" y="2888192"/>
            <a:ext cx="266921" cy="369039"/>
            <a:chOff x="-38129425" y="3222550"/>
            <a:chExt cx="228450" cy="315850"/>
          </a:xfrm>
        </p:grpSpPr>
        <p:sp>
          <p:nvSpPr>
            <p:cNvPr id="6395" name="Google Shape;6395;p77"/>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7"/>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7" name="Google Shape;6397;p77"/>
          <p:cNvGrpSpPr/>
          <p:nvPr/>
        </p:nvGrpSpPr>
        <p:grpSpPr>
          <a:xfrm>
            <a:off x="3071012" y="3344787"/>
            <a:ext cx="371785" cy="369974"/>
            <a:chOff x="-38172725" y="3588000"/>
            <a:chExt cx="318200" cy="316650"/>
          </a:xfrm>
        </p:grpSpPr>
        <p:sp>
          <p:nvSpPr>
            <p:cNvPr id="6398" name="Google Shape;6398;p77"/>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7"/>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7"/>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7"/>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7"/>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7"/>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7"/>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7"/>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6" name="Google Shape;6406;p77"/>
          <p:cNvGrpSpPr/>
          <p:nvPr/>
        </p:nvGrpSpPr>
        <p:grpSpPr>
          <a:xfrm>
            <a:off x="3146914" y="3803222"/>
            <a:ext cx="219981" cy="369974"/>
            <a:chOff x="-38109725" y="3955025"/>
            <a:chExt cx="188275" cy="316650"/>
          </a:xfrm>
        </p:grpSpPr>
        <p:sp>
          <p:nvSpPr>
            <p:cNvPr id="6407" name="Google Shape;6407;p77"/>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7"/>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9" name="Google Shape;6409;p77"/>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0" name="Google Shape;6410;p77"/>
          <p:cNvGrpSpPr/>
          <p:nvPr/>
        </p:nvGrpSpPr>
        <p:grpSpPr>
          <a:xfrm>
            <a:off x="2562313" y="1534643"/>
            <a:ext cx="373654" cy="369068"/>
            <a:chOff x="-41530375" y="3218800"/>
            <a:chExt cx="319800" cy="315875"/>
          </a:xfrm>
        </p:grpSpPr>
        <p:sp>
          <p:nvSpPr>
            <p:cNvPr id="6411" name="Google Shape;6411;p77"/>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7"/>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77"/>
          <p:cNvGrpSpPr/>
          <p:nvPr/>
        </p:nvGrpSpPr>
        <p:grpSpPr>
          <a:xfrm>
            <a:off x="2564607" y="2049801"/>
            <a:ext cx="369068" cy="289004"/>
            <a:chOff x="-41526450" y="3653375"/>
            <a:chExt cx="315875" cy="247350"/>
          </a:xfrm>
        </p:grpSpPr>
        <p:sp>
          <p:nvSpPr>
            <p:cNvPr id="6414" name="Google Shape;6414;p77"/>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7"/>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6" name="Google Shape;6416;p77"/>
          <p:cNvGrpSpPr/>
          <p:nvPr/>
        </p:nvGrpSpPr>
        <p:grpSpPr>
          <a:xfrm>
            <a:off x="2565994" y="2412465"/>
            <a:ext cx="366293" cy="369974"/>
            <a:chOff x="-41526450" y="3951100"/>
            <a:chExt cx="313500" cy="316650"/>
          </a:xfrm>
        </p:grpSpPr>
        <p:sp>
          <p:nvSpPr>
            <p:cNvPr id="6417" name="Google Shape;6417;p77"/>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7"/>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7"/>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0" name="Google Shape;6420;p77"/>
          <p:cNvGrpSpPr/>
          <p:nvPr/>
        </p:nvGrpSpPr>
        <p:grpSpPr>
          <a:xfrm>
            <a:off x="1331249" y="2906594"/>
            <a:ext cx="339595" cy="371814"/>
            <a:chOff x="-39625900" y="3238300"/>
            <a:chExt cx="290650" cy="318225"/>
          </a:xfrm>
        </p:grpSpPr>
        <p:sp>
          <p:nvSpPr>
            <p:cNvPr id="6421" name="Google Shape;6421;p77"/>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7"/>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3" name="Google Shape;6423;p77"/>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4" name="Google Shape;6424;p77"/>
          <p:cNvGrpSpPr/>
          <p:nvPr/>
        </p:nvGrpSpPr>
        <p:grpSpPr>
          <a:xfrm>
            <a:off x="1325300" y="3823055"/>
            <a:ext cx="366293" cy="370441"/>
            <a:chOff x="-39647175" y="3972000"/>
            <a:chExt cx="313500" cy="317050"/>
          </a:xfrm>
        </p:grpSpPr>
        <p:sp>
          <p:nvSpPr>
            <p:cNvPr id="6425" name="Google Shape;6425;p77"/>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7"/>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7"/>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77"/>
          <p:cNvGrpSpPr/>
          <p:nvPr/>
        </p:nvGrpSpPr>
        <p:grpSpPr>
          <a:xfrm>
            <a:off x="3494427" y="2887053"/>
            <a:ext cx="375495" cy="370879"/>
            <a:chOff x="-37808850" y="3221575"/>
            <a:chExt cx="321375" cy="317425"/>
          </a:xfrm>
        </p:grpSpPr>
        <p:sp>
          <p:nvSpPr>
            <p:cNvPr id="6429" name="Google Shape;6429;p77"/>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7"/>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1" name="Google Shape;6431;p77"/>
          <p:cNvGrpSpPr/>
          <p:nvPr/>
        </p:nvGrpSpPr>
        <p:grpSpPr>
          <a:xfrm>
            <a:off x="3503201" y="3409084"/>
            <a:ext cx="372749" cy="241158"/>
            <a:chOff x="-37806500" y="3643030"/>
            <a:chExt cx="319025" cy="206400"/>
          </a:xfrm>
        </p:grpSpPr>
        <p:sp>
          <p:nvSpPr>
            <p:cNvPr id="6432" name="Google Shape;6432;p77"/>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7"/>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77"/>
          <p:cNvGrpSpPr/>
          <p:nvPr/>
        </p:nvGrpSpPr>
        <p:grpSpPr>
          <a:xfrm>
            <a:off x="3505508" y="3801381"/>
            <a:ext cx="368134" cy="371814"/>
            <a:chOff x="-37804925" y="3953450"/>
            <a:chExt cx="315075" cy="318225"/>
          </a:xfrm>
        </p:grpSpPr>
        <p:sp>
          <p:nvSpPr>
            <p:cNvPr id="6435" name="Google Shape;6435;p77"/>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7"/>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7"/>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8" name="Google Shape;6438;p77"/>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9" name="Google Shape;6439;p77"/>
          <p:cNvGrpSpPr/>
          <p:nvPr/>
        </p:nvGrpSpPr>
        <p:grpSpPr>
          <a:xfrm>
            <a:off x="4860977" y="1553988"/>
            <a:ext cx="355663" cy="308725"/>
            <a:chOff x="-28462125" y="3199700"/>
            <a:chExt cx="298550" cy="259150"/>
          </a:xfrm>
        </p:grpSpPr>
        <p:sp>
          <p:nvSpPr>
            <p:cNvPr id="6440" name="Google Shape;6440;p77"/>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7"/>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7"/>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77"/>
          <p:cNvGrpSpPr/>
          <p:nvPr/>
        </p:nvGrpSpPr>
        <p:grpSpPr>
          <a:xfrm>
            <a:off x="4861930" y="1988678"/>
            <a:ext cx="353757" cy="352833"/>
            <a:chOff x="-28461325" y="3545475"/>
            <a:chExt cx="296950" cy="296175"/>
          </a:xfrm>
        </p:grpSpPr>
        <p:sp>
          <p:nvSpPr>
            <p:cNvPr id="6444" name="Google Shape;6444;p77"/>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7"/>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7"/>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7"/>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7"/>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7"/>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77"/>
          <p:cNvGrpSpPr/>
          <p:nvPr/>
        </p:nvGrpSpPr>
        <p:grpSpPr>
          <a:xfrm>
            <a:off x="4858162" y="2438722"/>
            <a:ext cx="361292" cy="352803"/>
            <a:chOff x="-28463700" y="3914875"/>
            <a:chExt cx="303275" cy="296150"/>
          </a:xfrm>
        </p:grpSpPr>
        <p:sp>
          <p:nvSpPr>
            <p:cNvPr id="6451" name="Google Shape;6451;p77"/>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7"/>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3" name="Google Shape;6453;p77"/>
          <p:cNvGrpSpPr/>
          <p:nvPr/>
        </p:nvGrpSpPr>
        <p:grpSpPr>
          <a:xfrm>
            <a:off x="7092947" y="1594805"/>
            <a:ext cx="351880" cy="227092"/>
            <a:chOff x="-26573400" y="3224125"/>
            <a:chExt cx="295375" cy="190625"/>
          </a:xfrm>
        </p:grpSpPr>
        <p:sp>
          <p:nvSpPr>
            <p:cNvPr id="6454" name="Google Shape;6454;p77"/>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7"/>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6" name="Google Shape;6456;p77"/>
          <p:cNvGrpSpPr/>
          <p:nvPr/>
        </p:nvGrpSpPr>
        <p:grpSpPr>
          <a:xfrm>
            <a:off x="7092947" y="1989140"/>
            <a:ext cx="351880" cy="351910"/>
            <a:chOff x="-26573400" y="3546250"/>
            <a:chExt cx="295375" cy="295400"/>
          </a:xfrm>
        </p:grpSpPr>
        <p:sp>
          <p:nvSpPr>
            <p:cNvPr id="6457" name="Google Shape;6457;p77"/>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7"/>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7"/>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7"/>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7"/>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2" name="Google Shape;6462;p77"/>
          <p:cNvGrpSpPr/>
          <p:nvPr/>
        </p:nvGrpSpPr>
        <p:grpSpPr>
          <a:xfrm>
            <a:off x="7081228" y="2439049"/>
            <a:ext cx="375319" cy="352148"/>
            <a:chOff x="-26583625" y="3917025"/>
            <a:chExt cx="315050" cy="295600"/>
          </a:xfrm>
        </p:grpSpPr>
        <p:sp>
          <p:nvSpPr>
            <p:cNvPr id="6463" name="Google Shape;6463;p77"/>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7"/>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7"/>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7"/>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7" name="Google Shape;6467;p77"/>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8" name="Google Shape;6468;p77"/>
          <p:cNvGrpSpPr/>
          <p:nvPr/>
        </p:nvGrpSpPr>
        <p:grpSpPr>
          <a:xfrm>
            <a:off x="5779742" y="3398079"/>
            <a:ext cx="289039" cy="352833"/>
            <a:chOff x="-24694925" y="3518700"/>
            <a:chExt cx="242625" cy="296175"/>
          </a:xfrm>
        </p:grpSpPr>
        <p:sp>
          <p:nvSpPr>
            <p:cNvPr id="6469" name="Google Shape;6469;p77"/>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7"/>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7"/>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7"/>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77"/>
          <p:cNvGrpSpPr/>
          <p:nvPr/>
        </p:nvGrpSpPr>
        <p:grpSpPr>
          <a:xfrm>
            <a:off x="5779280" y="3848107"/>
            <a:ext cx="289962" cy="352833"/>
            <a:chOff x="-24709100" y="3888875"/>
            <a:chExt cx="243400" cy="296175"/>
          </a:xfrm>
        </p:grpSpPr>
        <p:sp>
          <p:nvSpPr>
            <p:cNvPr id="6474" name="Google Shape;6474;p77"/>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7"/>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7"/>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7" name="Google Shape;6477;p77"/>
          <p:cNvGrpSpPr/>
          <p:nvPr/>
        </p:nvGrpSpPr>
        <p:grpSpPr>
          <a:xfrm>
            <a:off x="7979280" y="2920770"/>
            <a:ext cx="356556" cy="349557"/>
            <a:chOff x="-22863675" y="3131775"/>
            <a:chExt cx="299300" cy="293425"/>
          </a:xfrm>
        </p:grpSpPr>
        <p:sp>
          <p:nvSpPr>
            <p:cNvPr id="6478" name="Google Shape;6478;p77"/>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7"/>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7"/>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77"/>
          <p:cNvGrpSpPr/>
          <p:nvPr/>
        </p:nvGrpSpPr>
        <p:grpSpPr>
          <a:xfrm>
            <a:off x="5322144" y="1531949"/>
            <a:ext cx="310602" cy="352803"/>
            <a:chOff x="-28069875" y="3175300"/>
            <a:chExt cx="260725" cy="296150"/>
          </a:xfrm>
        </p:grpSpPr>
        <p:sp>
          <p:nvSpPr>
            <p:cNvPr id="6482" name="Google Shape;6482;p77"/>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7"/>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7"/>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7"/>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7"/>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7"/>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7"/>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7"/>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7"/>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1" name="Google Shape;6491;p77"/>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2" name="Google Shape;6492;p77"/>
          <p:cNvGrpSpPr/>
          <p:nvPr/>
        </p:nvGrpSpPr>
        <p:grpSpPr>
          <a:xfrm>
            <a:off x="5363423" y="2439183"/>
            <a:ext cx="228045" cy="351880"/>
            <a:chOff x="-28032075" y="3916450"/>
            <a:chExt cx="191425" cy="295375"/>
          </a:xfrm>
        </p:grpSpPr>
        <p:sp>
          <p:nvSpPr>
            <p:cNvPr id="6493" name="Google Shape;6493;p77"/>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7"/>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7"/>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77"/>
          <p:cNvGrpSpPr/>
          <p:nvPr/>
        </p:nvGrpSpPr>
        <p:grpSpPr>
          <a:xfrm>
            <a:off x="7528769" y="1531934"/>
            <a:ext cx="352833" cy="352833"/>
            <a:chOff x="-26201650" y="3176075"/>
            <a:chExt cx="296175" cy="296175"/>
          </a:xfrm>
        </p:grpSpPr>
        <p:sp>
          <p:nvSpPr>
            <p:cNvPr id="6497" name="Google Shape;6497;p77"/>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7"/>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77"/>
          <p:cNvGrpSpPr/>
          <p:nvPr/>
        </p:nvGrpSpPr>
        <p:grpSpPr>
          <a:xfrm>
            <a:off x="7528293" y="1989155"/>
            <a:ext cx="353786" cy="351880"/>
            <a:chOff x="-26204800" y="3547050"/>
            <a:chExt cx="296975" cy="295375"/>
          </a:xfrm>
        </p:grpSpPr>
        <p:sp>
          <p:nvSpPr>
            <p:cNvPr id="6500" name="Google Shape;6500;p77"/>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7"/>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2" name="Google Shape;6502;p77"/>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3" name="Google Shape;6503;p77"/>
          <p:cNvGrpSpPr/>
          <p:nvPr/>
        </p:nvGrpSpPr>
        <p:grpSpPr>
          <a:xfrm>
            <a:off x="6199548" y="2919133"/>
            <a:ext cx="345328" cy="352833"/>
            <a:chOff x="-24353875" y="3147725"/>
            <a:chExt cx="289875" cy="296175"/>
          </a:xfrm>
        </p:grpSpPr>
        <p:sp>
          <p:nvSpPr>
            <p:cNvPr id="6504" name="Google Shape;6504;p77"/>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7"/>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6" name="Google Shape;6506;p77"/>
          <p:cNvGrpSpPr/>
          <p:nvPr/>
        </p:nvGrpSpPr>
        <p:grpSpPr>
          <a:xfrm>
            <a:off x="6207530" y="3398540"/>
            <a:ext cx="329365" cy="351910"/>
            <a:chOff x="-24344425" y="3519475"/>
            <a:chExt cx="276475" cy="295400"/>
          </a:xfrm>
        </p:grpSpPr>
        <p:sp>
          <p:nvSpPr>
            <p:cNvPr id="6507" name="Google Shape;6507;p77"/>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7"/>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9" name="Google Shape;6509;p77"/>
          <p:cNvGrpSpPr/>
          <p:nvPr/>
        </p:nvGrpSpPr>
        <p:grpSpPr>
          <a:xfrm>
            <a:off x="6197210" y="3850460"/>
            <a:ext cx="350004" cy="348128"/>
            <a:chOff x="-24353075" y="3891250"/>
            <a:chExt cx="293800" cy="292225"/>
          </a:xfrm>
        </p:grpSpPr>
        <p:sp>
          <p:nvSpPr>
            <p:cNvPr id="6510" name="Google Shape;6510;p77"/>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7"/>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77"/>
          <p:cNvGrpSpPr/>
          <p:nvPr/>
        </p:nvGrpSpPr>
        <p:grpSpPr>
          <a:xfrm>
            <a:off x="7980681" y="3398763"/>
            <a:ext cx="353757" cy="351463"/>
            <a:chOff x="-22845575" y="3504075"/>
            <a:chExt cx="296950" cy="295025"/>
          </a:xfrm>
        </p:grpSpPr>
        <p:sp>
          <p:nvSpPr>
            <p:cNvPr id="6513" name="Google Shape;6513;p77"/>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7"/>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77"/>
          <p:cNvGrpSpPr/>
          <p:nvPr/>
        </p:nvGrpSpPr>
        <p:grpSpPr>
          <a:xfrm>
            <a:off x="5773862" y="1532411"/>
            <a:ext cx="299344" cy="351880"/>
            <a:chOff x="-27691025" y="3175300"/>
            <a:chExt cx="251275" cy="295375"/>
          </a:xfrm>
        </p:grpSpPr>
        <p:sp>
          <p:nvSpPr>
            <p:cNvPr id="6516" name="Google Shape;6516;p77"/>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7"/>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7"/>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7"/>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77"/>
          <p:cNvGrpSpPr/>
          <p:nvPr/>
        </p:nvGrpSpPr>
        <p:grpSpPr>
          <a:xfrm>
            <a:off x="5746179" y="2051087"/>
            <a:ext cx="354710" cy="228015"/>
            <a:chOff x="-27721750" y="3598250"/>
            <a:chExt cx="297750" cy="191400"/>
          </a:xfrm>
        </p:grpSpPr>
        <p:sp>
          <p:nvSpPr>
            <p:cNvPr id="6521" name="Google Shape;6521;p77"/>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7"/>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77"/>
          <p:cNvGrpSpPr/>
          <p:nvPr/>
        </p:nvGrpSpPr>
        <p:grpSpPr>
          <a:xfrm>
            <a:off x="5747579" y="2444633"/>
            <a:ext cx="351910" cy="340980"/>
            <a:chOff x="-27719400" y="3925600"/>
            <a:chExt cx="295400" cy="286225"/>
          </a:xfrm>
        </p:grpSpPr>
        <p:sp>
          <p:nvSpPr>
            <p:cNvPr id="6524" name="Google Shape;6524;p77"/>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7"/>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6" name="Google Shape;6526;p77"/>
          <p:cNvGrpSpPr/>
          <p:nvPr/>
        </p:nvGrpSpPr>
        <p:grpSpPr>
          <a:xfrm>
            <a:off x="7968851" y="1531473"/>
            <a:ext cx="353757" cy="353757"/>
            <a:chOff x="-25834600" y="3176875"/>
            <a:chExt cx="296950" cy="296950"/>
          </a:xfrm>
        </p:grpSpPr>
        <p:sp>
          <p:nvSpPr>
            <p:cNvPr id="6527" name="Google Shape;6527;p77"/>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7"/>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7"/>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7"/>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7"/>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77"/>
          <p:cNvGrpSpPr/>
          <p:nvPr/>
        </p:nvGrpSpPr>
        <p:grpSpPr>
          <a:xfrm>
            <a:off x="7968851" y="1999474"/>
            <a:ext cx="353757" cy="331241"/>
            <a:chOff x="-25834600" y="3564375"/>
            <a:chExt cx="296950" cy="278050"/>
          </a:xfrm>
        </p:grpSpPr>
        <p:sp>
          <p:nvSpPr>
            <p:cNvPr id="6533" name="Google Shape;6533;p77"/>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7"/>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7"/>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7"/>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7"/>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7"/>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7"/>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7"/>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77"/>
          <p:cNvGrpSpPr/>
          <p:nvPr/>
        </p:nvGrpSpPr>
        <p:grpSpPr>
          <a:xfrm>
            <a:off x="7966974" y="2438826"/>
            <a:ext cx="357509" cy="352595"/>
            <a:chOff x="-25834600" y="3915850"/>
            <a:chExt cx="300100" cy="295975"/>
          </a:xfrm>
        </p:grpSpPr>
        <p:sp>
          <p:nvSpPr>
            <p:cNvPr id="6542" name="Google Shape;6542;p77"/>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7"/>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7"/>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77"/>
          <p:cNvGrpSpPr/>
          <p:nvPr/>
        </p:nvGrpSpPr>
        <p:grpSpPr>
          <a:xfrm>
            <a:off x="6702402" y="2920056"/>
            <a:ext cx="228968" cy="350987"/>
            <a:chOff x="-23930925" y="3149300"/>
            <a:chExt cx="192200" cy="294625"/>
          </a:xfrm>
        </p:grpSpPr>
        <p:sp>
          <p:nvSpPr>
            <p:cNvPr id="6546" name="Google Shape;6546;p77"/>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7"/>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7"/>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7"/>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0" name="Google Shape;6550;p77"/>
          <p:cNvGrpSpPr/>
          <p:nvPr/>
        </p:nvGrpSpPr>
        <p:grpSpPr>
          <a:xfrm>
            <a:off x="6659232" y="3398540"/>
            <a:ext cx="315307" cy="351910"/>
            <a:chOff x="-23962425" y="3519475"/>
            <a:chExt cx="264675" cy="295400"/>
          </a:xfrm>
        </p:grpSpPr>
        <p:sp>
          <p:nvSpPr>
            <p:cNvPr id="6551" name="Google Shape;6551;p77"/>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7"/>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3" name="Google Shape;6553;p77"/>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4" name="Google Shape;6554;p77"/>
          <p:cNvGrpSpPr/>
          <p:nvPr/>
        </p:nvGrpSpPr>
        <p:grpSpPr>
          <a:xfrm>
            <a:off x="8037908" y="3848584"/>
            <a:ext cx="239302" cy="351880"/>
            <a:chOff x="-22788075" y="3904625"/>
            <a:chExt cx="200875" cy="295375"/>
          </a:xfrm>
        </p:grpSpPr>
        <p:sp>
          <p:nvSpPr>
            <p:cNvPr id="6555" name="Google Shape;6555;p77"/>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7"/>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7"/>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7"/>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77"/>
          <p:cNvGrpSpPr/>
          <p:nvPr/>
        </p:nvGrpSpPr>
        <p:grpSpPr>
          <a:xfrm>
            <a:off x="6193206" y="1531949"/>
            <a:ext cx="354710" cy="352803"/>
            <a:chOff x="-27351575" y="3175300"/>
            <a:chExt cx="297750" cy="296150"/>
          </a:xfrm>
        </p:grpSpPr>
        <p:sp>
          <p:nvSpPr>
            <p:cNvPr id="6560" name="Google Shape;6560;p77"/>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7"/>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7"/>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7"/>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77"/>
          <p:cNvGrpSpPr/>
          <p:nvPr/>
        </p:nvGrpSpPr>
        <p:grpSpPr>
          <a:xfrm>
            <a:off x="6235914" y="1988559"/>
            <a:ext cx="269293" cy="353072"/>
            <a:chOff x="-27313750" y="3545275"/>
            <a:chExt cx="226050" cy="296375"/>
          </a:xfrm>
        </p:grpSpPr>
        <p:sp>
          <p:nvSpPr>
            <p:cNvPr id="6565" name="Google Shape;6565;p77"/>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7"/>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7"/>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77"/>
          <p:cNvGrpSpPr/>
          <p:nvPr/>
        </p:nvGrpSpPr>
        <p:grpSpPr>
          <a:xfrm>
            <a:off x="6193206" y="2436830"/>
            <a:ext cx="354710" cy="356586"/>
            <a:chOff x="-27351575" y="3915650"/>
            <a:chExt cx="297750" cy="299325"/>
          </a:xfrm>
        </p:grpSpPr>
        <p:sp>
          <p:nvSpPr>
            <p:cNvPr id="6569" name="Google Shape;6569;p77"/>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7"/>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77"/>
          <p:cNvGrpSpPr/>
          <p:nvPr/>
        </p:nvGrpSpPr>
        <p:grpSpPr>
          <a:xfrm>
            <a:off x="4880696" y="2919029"/>
            <a:ext cx="319060" cy="353042"/>
            <a:chOff x="-25445525" y="3175900"/>
            <a:chExt cx="267825" cy="296350"/>
          </a:xfrm>
        </p:grpSpPr>
        <p:sp>
          <p:nvSpPr>
            <p:cNvPr id="6572" name="Google Shape;6572;p77"/>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7"/>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7"/>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77"/>
          <p:cNvGrpSpPr/>
          <p:nvPr/>
        </p:nvGrpSpPr>
        <p:grpSpPr>
          <a:xfrm>
            <a:off x="4862410" y="3409352"/>
            <a:ext cx="355633" cy="330288"/>
            <a:chOff x="-25465200" y="3565175"/>
            <a:chExt cx="298525" cy="277250"/>
          </a:xfrm>
        </p:grpSpPr>
        <p:sp>
          <p:nvSpPr>
            <p:cNvPr id="6576" name="Google Shape;6576;p77"/>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7"/>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77"/>
          <p:cNvGrpSpPr/>
          <p:nvPr/>
        </p:nvGrpSpPr>
        <p:grpSpPr>
          <a:xfrm>
            <a:off x="4861948" y="3848882"/>
            <a:ext cx="356556" cy="351285"/>
            <a:chOff x="-25465200" y="3916150"/>
            <a:chExt cx="299300" cy="294875"/>
          </a:xfrm>
        </p:grpSpPr>
        <p:sp>
          <p:nvSpPr>
            <p:cNvPr id="6579" name="Google Shape;6579;p77"/>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7"/>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77"/>
          <p:cNvGrpSpPr/>
          <p:nvPr/>
        </p:nvGrpSpPr>
        <p:grpSpPr>
          <a:xfrm>
            <a:off x="7089388" y="2919148"/>
            <a:ext cx="351880" cy="352803"/>
            <a:chOff x="-23615075" y="3148525"/>
            <a:chExt cx="295375" cy="296150"/>
          </a:xfrm>
        </p:grpSpPr>
        <p:sp>
          <p:nvSpPr>
            <p:cNvPr id="6582" name="Google Shape;6582;p77"/>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7"/>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7"/>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7"/>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6" name="Google Shape;6586;p77"/>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7" name="Google Shape;6587;p77"/>
          <p:cNvGrpSpPr/>
          <p:nvPr/>
        </p:nvGrpSpPr>
        <p:grpSpPr>
          <a:xfrm>
            <a:off x="7088911" y="3858427"/>
            <a:ext cx="352833" cy="332194"/>
            <a:chOff x="-23615075" y="3906200"/>
            <a:chExt cx="296175" cy="278850"/>
          </a:xfrm>
        </p:grpSpPr>
        <p:sp>
          <p:nvSpPr>
            <p:cNvPr id="6588" name="Google Shape;6588;p77"/>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7"/>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7"/>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1" name="Google Shape;6591;p77"/>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2" name="Google Shape;6592;p77"/>
          <p:cNvGrpSpPr/>
          <p:nvPr/>
        </p:nvGrpSpPr>
        <p:grpSpPr>
          <a:xfrm>
            <a:off x="6637880" y="1532068"/>
            <a:ext cx="353757" cy="352565"/>
            <a:chOff x="-26980600" y="3175500"/>
            <a:chExt cx="296950" cy="295950"/>
          </a:xfrm>
        </p:grpSpPr>
        <p:sp>
          <p:nvSpPr>
            <p:cNvPr id="6593" name="Google Shape;6593;p77"/>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7"/>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7"/>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6" name="Google Shape;6596;p77"/>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7" name="Google Shape;6597;p77"/>
          <p:cNvGrpSpPr/>
          <p:nvPr/>
        </p:nvGrpSpPr>
        <p:grpSpPr>
          <a:xfrm>
            <a:off x="6638357" y="2470604"/>
            <a:ext cx="352803" cy="289039"/>
            <a:chOff x="-26981375" y="3951875"/>
            <a:chExt cx="296150" cy="242625"/>
          </a:xfrm>
        </p:grpSpPr>
        <p:sp>
          <p:nvSpPr>
            <p:cNvPr id="6598" name="Google Shape;6598;p77"/>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7"/>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7"/>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77"/>
          <p:cNvGrpSpPr/>
          <p:nvPr/>
        </p:nvGrpSpPr>
        <p:grpSpPr>
          <a:xfrm>
            <a:off x="5303399" y="2918195"/>
            <a:ext cx="351910" cy="354710"/>
            <a:chOff x="-25094250" y="3176075"/>
            <a:chExt cx="295400" cy="297750"/>
          </a:xfrm>
        </p:grpSpPr>
        <p:sp>
          <p:nvSpPr>
            <p:cNvPr id="6602" name="Google Shape;6602;p77"/>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7"/>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7"/>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77"/>
          <p:cNvGrpSpPr/>
          <p:nvPr/>
        </p:nvGrpSpPr>
        <p:grpSpPr>
          <a:xfrm>
            <a:off x="5303399" y="3398556"/>
            <a:ext cx="351910" cy="351880"/>
            <a:chOff x="-25094250" y="3547050"/>
            <a:chExt cx="295400" cy="295375"/>
          </a:xfrm>
        </p:grpSpPr>
        <p:sp>
          <p:nvSpPr>
            <p:cNvPr id="6606" name="Google Shape;6606;p77"/>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7"/>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7"/>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7"/>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7"/>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1" name="Google Shape;6611;p77"/>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2" name="Google Shape;6612;p77"/>
          <p:cNvGrpSpPr/>
          <p:nvPr/>
        </p:nvGrpSpPr>
        <p:grpSpPr>
          <a:xfrm>
            <a:off x="7535476" y="2919148"/>
            <a:ext cx="352803" cy="352803"/>
            <a:chOff x="-23245675" y="3148525"/>
            <a:chExt cx="296150" cy="296150"/>
          </a:xfrm>
        </p:grpSpPr>
        <p:sp>
          <p:nvSpPr>
            <p:cNvPr id="6613" name="Google Shape;6613;p77"/>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7"/>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7"/>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6" name="Google Shape;6616;p77"/>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7" name="Google Shape;6617;p77"/>
          <p:cNvGrpSpPr/>
          <p:nvPr/>
        </p:nvGrpSpPr>
        <p:grpSpPr>
          <a:xfrm>
            <a:off x="7535938" y="3848122"/>
            <a:ext cx="351880" cy="352803"/>
            <a:chOff x="-23244900" y="3888100"/>
            <a:chExt cx="295375" cy="296150"/>
          </a:xfrm>
        </p:grpSpPr>
        <p:sp>
          <p:nvSpPr>
            <p:cNvPr id="6618" name="Google Shape;6618;p77"/>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7"/>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7"/>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7"/>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7"/>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7"/>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7"/>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7"/>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7"/>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7"/>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7"/>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9" name="Google Shape;6629;p77"/>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33" name="Shape 6633"/>
        <p:cNvGrpSpPr/>
        <p:nvPr/>
      </p:nvGrpSpPr>
      <p:grpSpPr>
        <a:xfrm>
          <a:off x="0" y="0"/>
          <a:ext cx="0" cy="0"/>
          <a:chOff x="0" y="0"/>
          <a:chExt cx="0" cy="0"/>
        </a:xfrm>
      </p:grpSpPr>
      <p:sp>
        <p:nvSpPr>
          <p:cNvPr id="6634" name="Google Shape;6634;p78"/>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635" name="Google Shape;6635;p78"/>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636" name="Google Shape;6636;p78"/>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7" name="Google Shape;6637;p78"/>
          <p:cNvGrpSpPr/>
          <p:nvPr/>
        </p:nvGrpSpPr>
        <p:grpSpPr>
          <a:xfrm>
            <a:off x="850004" y="1975418"/>
            <a:ext cx="367261" cy="367261"/>
            <a:chOff x="-65145700" y="3727425"/>
            <a:chExt cx="317425" cy="317425"/>
          </a:xfrm>
        </p:grpSpPr>
        <p:sp>
          <p:nvSpPr>
            <p:cNvPr id="6638" name="Google Shape;6638;p78"/>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8"/>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78"/>
          <p:cNvGrpSpPr/>
          <p:nvPr/>
        </p:nvGrpSpPr>
        <p:grpSpPr>
          <a:xfrm>
            <a:off x="853201" y="2404333"/>
            <a:ext cx="360868" cy="367261"/>
            <a:chOff x="-65144125" y="4094450"/>
            <a:chExt cx="311900" cy="317425"/>
          </a:xfrm>
        </p:grpSpPr>
        <p:sp>
          <p:nvSpPr>
            <p:cNvPr id="6641" name="Google Shape;6641;p78"/>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8"/>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8"/>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4" name="Google Shape;6644;p78"/>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5" name="Google Shape;6645;p78"/>
          <p:cNvGrpSpPr/>
          <p:nvPr/>
        </p:nvGrpSpPr>
        <p:grpSpPr>
          <a:xfrm>
            <a:off x="3056770" y="1975028"/>
            <a:ext cx="370645" cy="368042"/>
            <a:chOff x="-63250675" y="3744075"/>
            <a:chExt cx="320350" cy="318100"/>
          </a:xfrm>
        </p:grpSpPr>
        <p:sp>
          <p:nvSpPr>
            <p:cNvPr id="6646" name="Google Shape;6646;p78"/>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8"/>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8"/>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9" name="Google Shape;6649;p78"/>
          <p:cNvGrpSpPr/>
          <p:nvPr/>
        </p:nvGrpSpPr>
        <p:grpSpPr>
          <a:xfrm>
            <a:off x="3058462" y="2404333"/>
            <a:ext cx="367261" cy="367261"/>
            <a:chOff x="-63250675" y="4110200"/>
            <a:chExt cx="317425" cy="317425"/>
          </a:xfrm>
        </p:grpSpPr>
        <p:sp>
          <p:nvSpPr>
            <p:cNvPr id="6650" name="Google Shape;6650;p78"/>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8"/>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8"/>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8"/>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8"/>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8"/>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8"/>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8"/>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8"/>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78"/>
          <p:cNvGrpSpPr/>
          <p:nvPr/>
        </p:nvGrpSpPr>
        <p:grpSpPr>
          <a:xfrm>
            <a:off x="1737509" y="2901428"/>
            <a:ext cx="359075" cy="358844"/>
            <a:chOff x="-61351725" y="3372400"/>
            <a:chExt cx="310350" cy="310150"/>
          </a:xfrm>
        </p:grpSpPr>
        <p:sp>
          <p:nvSpPr>
            <p:cNvPr id="6660" name="Google Shape;6660;p78"/>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8"/>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8"/>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78"/>
          <p:cNvGrpSpPr/>
          <p:nvPr/>
        </p:nvGrpSpPr>
        <p:grpSpPr>
          <a:xfrm>
            <a:off x="1733864" y="3364484"/>
            <a:ext cx="366364" cy="333534"/>
            <a:chOff x="-61354875" y="3751050"/>
            <a:chExt cx="316650" cy="288275"/>
          </a:xfrm>
        </p:grpSpPr>
        <p:sp>
          <p:nvSpPr>
            <p:cNvPr id="6664" name="Google Shape;6664;p78"/>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8"/>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8"/>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78"/>
          <p:cNvGrpSpPr/>
          <p:nvPr/>
        </p:nvGrpSpPr>
        <p:grpSpPr>
          <a:xfrm>
            <a:off x="1733864" y="3806124"/>
            <a:ext cx="366364" cy="367290"/>
            <a:chOff x="-61354875" y="4101525"/>
            <a:chExt cx="316650" cy="317450"/>
          </a:xfrm>
        </p:grpSpPr>
        <p:sp>
          <p:nvSpPr>
            <p:cNvPr id="6668" name="Google Shape;6668;p78"/>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8"/>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78"/>
          <p:cNvGrpSpPr/>
          <p:nvPr/>
        </p:nvGrpSpPr>
        <p:grpSpPr>
          <a:xfrm>
            <a:off x="3950299" y="2898000"/>
            <a:ext cx="368157" cy="365699"/>
            <a:chOff x="-59470075" y="3308975"/>
            <a:chExt cx="318200" cy="316075"/>
          </a:xfrm>
        </p:grpSpPr>
        <p:sp>
          <p:nvSpPr>
            <p:cNvPr id="6671" name="Google Shape;6671;p78"/>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8"/>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8"/>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8"/>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8"/>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8"/>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8"/>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8"/>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8"/>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0" name="Google Shape;6680;p78"/>
          <p:cNvGrpSpPr/>
          <p:nvPr/>
        </p:nvGrpSpPr>
        <p:grpSpPr>
          <a:xfrm>
            <a:off x="1295729" y="1533705"/>
            <a:ext cx="367261" cy="364686"/>
            <a:chOff x="-64781025" y="3361050"/>
            <a:chExt cx="317425" cy="315200"/>
          </a:xfrm>
        </p:grpSpPr>
        <p:sp>
          <p:nvSpPr>
            <p:cNvPr id="6681" name="Google Shape;6681;p78"/>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8"/>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8"/>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8"/>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5" name="Google Shape;6685;p78"/>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8"/>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8"/>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8" name="Google Shape;6688;p78"/>
          <p:cNvGrpSpPr/>
          <p:nvPr/>
        </p:nvGrpSpPr>
        <p:grpSpPr>
          <a:xfrm>
            <a:off x="3500129" y="1975144"/>
            <a:ext cx="382765" cy="367810"/>
            <a:chOff x="-62890750" y="3747425"/>
            <a:chExt cx="330825" cy="317900"/>
          </a:xfrm>
        </p:grpSpPr>
        <p:sp>
          <p:nvSpPr>
            <p:cNvPr id="6689" name="Google Shape;6689;p78"/>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8"/>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8"/>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8"/>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8"/>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8"/>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8"/>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8"/>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8"/>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8"/>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8"/>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8"/>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8"/>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8"/>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78"/>
          <p:cNvGrpSpPr/>
          <p:nvPr/>
        </p:nvGrpSpPr>
        <p:grpSpPr>
          <a:xfrm>
            <a:off x="3507881" y="2404781"/>
            <a:ext cx="367261" cy="366364"/>
            <a:chOff x="-62884425" y="4111775"/>
            <a:chExt cx="317425" cy="316650"/>
          </a:xfrm>
        </p:grpSpPr>
        <p:sp>
          <p:nvSpPr>
            <p:cNvPr id="6704" name="Google Shape;6704;p78"/>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8"/>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78"/>
          <p:cNvGrpSpPr/>
          <p:nvPr/>
        </p:nvGrpSpPr>
        <p:grpSpPr>
          <a:xfrm>
            <a:off x="2180515" y="2900850"/>
            <a:ext cx="365438" cy="360001"/>
            <a:chOff x="-60991775" y="3376900"/>
            <a:chExt cx="315850" cy="311150"/>
          </a:xfrm>
        </p:grpSpPr>
        <p:sp>
          <p:nvSpPr>
            <p:cNvPr id="6707" name="Google Shape;6707;p78"/>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8"/>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8"/>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78"/>
          <p:cNvGrpSpPr/>
          <p:nvPr/>
        </p:nvGrpSpPr>
        <p:grpSpPr>
          <a:xfrm>
            <a:off x="2180052" y="3351714"/>
            <a:ext cx="366364" cy="359075"/>
            <a:chOff x="-60988625" y="3740800"/>
            <a:chExt cx="316650" cy="310350"/>
          </a:xfrm>
        </p:grpSpPr>
        <p:sp>
          <p:nvSpPr>
            <p:cNvPr id="6711" name="Google Shape;6711;p78"/>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8"/>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8"/>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78"/>
          <p:cNvGrpSpPr/>
          <p:nvPr/>
        </p:nvGrpSpPr>
        <p:grpSpPr>
          <a:xfrm>
            <a:off x="2180052" y="3807165"/>
            <a:ext cx="366364" cy="365207"/>
            <a:chOff x="-60987850" y="4100950"/>
            <a:chExt cx="316650" cy="315650"/>
          </a:xfrm>
        </p:grpSpPr>
        <p:sp>
          <p:nvSpPr>
            <p:cNvPr id="6715" name="Google Shape;6715;p78"/>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8"/>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8"/>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8"/>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8"/>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0" name="Google Shape;6720;p78"/>
          <p:cNvGrpSpPr/>
          <p:nvPr/>
        </p:nvGrpSpPr>
        <p:grpSpPr>
          <a:xfrm>
            <a:off x="3949836" y="3352625"/>
            <a:ext cx="369083" cy="357253"/>
            <a:chOff x="-59447250" y="3706150"/>
            <a:chExt cx="319000" cy="308775"/>
          </a:xfrm>
        </p:grpSpPr>
        <p:sp>
          <p:nvSpPr>
            <p:cNvPr id="6721" name="Google Shape;6721;p78"/>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8"/>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8"/>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8"/>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78"/>
          <p:cNvGrpSpPr/>
          <p:nvPr/>
        </p:nvGrpSpPr>
        <p:grpSpPr>
          <a:xfrm>
            <a:off x="1738564" y="1545199"/>
            <a:ext cx="368186" cy="364224"/>
            <a:chOff x="-64406125" y="3362225"/>
            <a:chExt cx="318225" cy="314800"/>
          </a:xfrm>
        </p:grpSpPr>
        <p:sp>
          <p:nvSpPr>
            <p:cNvPr id="6726" name="Google Shape;6726;p78"/>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8"/>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8" name="Google Shape;6728;p78"/>
          <p:cNvSpPr/>
          <p:nvPr/>
        </p:nvSpPr>
        <p:spPr>
          <a:xfrm>
            <a:off x="1801771" y="1986663"/>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9" name="Google Shape;6729;p78"/>
          <p:cNvGrpSpPr/>
          <p:nvPr/>
        </p:nvGrpSpPr>
        <p:grpSpPr>
          <a:xfrm>
            <a:off x="1739027" y="2416044"/>
            <a:ext cx="367261" cy="366364"/>
            <a:chOff x="-64410850" y="4094450"/>
            <a:chExt cx="317425" cy="316650"/>
          </a:xfrm>
        </p:grpSpPr>
        <p:sp>
          <p:nvSpPr>
            <p:cNvPr id="6730" name="Google Shape;6730;p78"/>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8"/>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8"/>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3" name="Google Shape;6733;p78"/>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4" name="Google Shape;6734;p78"/>
          <p:cNvGrpSpPr/>
          <p:nvPr/>
        </p:nvGrpSpPr>
        <p:grpSpPr>
          <a:xfrm>
            <a:off x="3960575" y="1974854"/>
            <a:ext cx="365467" cy="368389"/>
            <a:chOff x="-62516625" y="3743175"/>
            <a:chExt cx="315875" cy="318400"/>
          </a:xfrm>
        </p:grpSpPr>
        <p:sp>
          <p:nvSpPr>
            <p:cNvPr id="6735" name="Google Shape;6735;p78"/>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8"/>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7" name="Google Shape;6737;p78"/>
          <p:cNvGrpSpPr/>
          <p:nvPr/>
        </p:nvGrpSpPr>
        <p:grpSpPr>
          <a:xfrm>
            <a:off x="3967415" y="2424826"/>
            <a:ext cx="351786" cy="326274"/>
            <a:chOff x="-62511900" y="4129100"/>
            <a:chExt cx="304050" cy="282000"/>
          </a:xfrm>
        </p:grpSpPr>
        <p:sp>
          <p:nvSpPr>
            <p:cNvPr id="6738" name="Google Shape;6738;p78"/>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8"/>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8"/>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8"/>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8"/>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78"/>
          <p:cNvGrpSpPr/>
          <p:nvPr/>
        </p:nvGrpSpPr>
        <p:grpSpPr>
          <a:xfrm>
            <a:off x="2645537" y="2897220"/>
            <a:ext cx="310770" cy="367261"/>
            <a:chOff x="-60597975" y="3367475"/>
            <a:chExt cx="268600" cy="317425"/>
          </a:xfrm>
        </p:grpSpPr>
        <p:sp>
          <p:nvSpPr>
            <p:cNvPr id="6744" name="Google Shape;6744;p78"/>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8"/>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8"/>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8"/>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8"/>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9" name="Google Shape;6749;p78"/>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0" name="Google Shape;6750;p78"/>
          <p:cNvGrpSpPr/>
          <p:nvPr/>
        </p:nvGrpSpPr>
        <p:grpSpPr>
          <a:xfrm>
            <a:off x="2617740" y="3858536"/>
            <a:ext cx="366364" cy="262465"/>
            <a:chOff x="-60621600" y="4145650"/>
            <a:chExt cx="316650" cy="226850"/>
          </a:xfrm>
        </p:grpSpPr>
        <p:sp>
          <p:nvSpPr>
            <p:cNvPr id="6751" name="Google Shape;6751;p78"/>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8"/>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8"/>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78"/>
          <p:cNvGrpSpPr/>
          <p:nvPr/>
        </p:nvGrpSpPr>
        <p:grpSpPr>
          <a:xfrm>
            <a:off x="3954392" y="3807035"/>
            <a:ext cx="359972" cy="365467"/>
            <a:chOff x="-59400775" y="4084200"/>
            <a:chExt cx="311125" cy="315875"/>
          </a:xfrm>
        </p:grpSpPr>
        <p:sp>
          <p:nvSpPr>
            <p:cNvPr id="6755" name="Google Shape;6755;p78"/>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8"/>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8"/>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8"/>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8"/>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8"/>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78"/>
          <p:cNvGrpSpPr/>
          <p:nvPr/>
        </p:nvGrpSpPr>
        <p:grpSpPr>
          <a:xfrm>
            <a:off x="2178486" y="1532866"/>
            <a:ext cx="365438" cy="366364"/>
            <a:chOff x="-64044600" y="3360375"/>
            <a:chExt cx="315850" cy="316650"/>
          </a:xfrm>
        </p:grpSpPr>
        <p:sp>
          <p:nvSpPr>
            <p:cNvPr id="6762" name="Google Shape;6762;p78"/>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8"/>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8"/>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78"/>
          <p:cNvGrpSpPr/>
          <p:nvPr/>
        </p:nvGrpSpPr>
        <p:grpSpPr>
          <a:xfrm>
            <a:off x="2204909" y="1975418"/>
            <a:ext cx="312592" cy="367261"/>
            <a:chOff x="-64022550" y="3727425"/>
            <a:chExt cx="270175" cy="317425"/>
          </a:xfrm>
        </p:grpSpPr>
        <p:sp>
          <p:nvSpPr>
            <p:cNvPr id="6766" name="Google Shape;6766;p78"/>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8"/>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8"/>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78"/>
          <p:cNvGrpSpPr/>
          <p:nvPr/>
        </p:nvGrpSpPr>
        <p:grpSpPr>
          <a:xfrm>
            <a:off x="2229047" y="2404318"/>
            <a:ext cx="264317" cy="367290"/>
            <a:chOff x="-64001300" y="4093650"/>
            <a:chExt cx="228450" cy="317450"/>
          </a:xfrm>
        </p:grpSpPr>
        <p:sp>
          <p:nvSpPr>
            <p:cNvPr id="6770" name="Google Shape;6770;p78"/>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8"/>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8"/>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8"/>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78"/>
          <p:cNvGrpSpPr/>
          <p:nvPr/>
        </p:nvGrpSpPr>
        <p:grpSpPr>
          <a:xfrm>
            <a:off x="848051" y="2897610"/>
            <a:ext cx="359972" cy="366480"/>
            <a:chOff x="-62148800" y="3377700"/>
            <a:chExt cx="311125" cy="316750"/>
          </a:xfrm>
        </p:grpSpPr>
        <p:sp>
          <p:nvSpPr>
            <p:cNvPr id="6775" name="Google Shape;6775;p78"/>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8"/>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78"/>
          <p:cNvGrpSpPr/>
          <p:nvPr/>
        </p:nvGrpSpPr>
        <p:grpSpPr>
          <a:xfrm>
            <a:off x="843958" y="3347607"/>
            <a:ext cx="368157" cy="367290"/>
            <a:chOff x="-62154300" y="3743950"/>
            <a:chExt cx="318200" cy="317450"/>
          </a:xfrm>
        </p:grpSpPr>
        <p:sp>
          <p:nvSpPr>
            <p:cNvPr id="6778" name="Google Shape;6778;p78"/>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8"/>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78"/>
          <p:cNvGrpSpPr/>
          <p:nvPr/>
        </p:nvGrpSpPr>
        <p:grpSpPr>
          <a:xfrm>
            <a:off x="843944" y="3806587"/>
            <a:ext cx="368186" cy="366364"/>
            <a:chOff x="-62151950" y="4111775"/>
            <a:chExt cx="318225" cy="316650"/>
          </a:xfrm>
        </p:grpSpPr>
        <p:sp>
          <p:nvSpPr>
            <p:cNvPr id="6781" name="Google Shape;6781;p78"/>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8"/>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8"/>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8"/>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78"/>
          <p:cNvGrpSpPr/>
          <p:nvPr/>
        </p:nvGrpSpPr>
        <p:grpSpPr>
          <a:xfrm>
            <a:off x="3062568" y="2897133"/>
            <a:ext cx="368157" cy="367434"/>
            <a:chOff x="-60254550" y="3367325"/>
            <a:chExt cx="318200" cy="317575"/>
          </a:xfrm>
        </p:grpSpPr>
        <p:sp>
          <p:nvSpPr>
            <p:cNvPr id="6786" name="Google Shape;6786;p78"/>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8"/>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8"/>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8"/>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78"/>
          <p:cNvGrpSpPr/>
          <p:nvPr/>
        </p:nvGrpSpPr>
        <p:grpSpPr>
          <a:xfrm>
            <a:off x="3063465" y="3348127"/>
            <a:ext cx="366364" cy="366248"/>
            <a:chOff x="-60255350" y="3733825"/>
            <a:chExt cx="316650" cy="316550"/>
          </a:xfrm>
        </p:grpSpPr>
        <p:sp>
          <p:nvSpPr>
            <p:cNvPr id="6791" name="Google Shape;6791;p78"/>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8"/>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8"/>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8"/>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8"/>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8"/>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8"/>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78"/>
          <p:cNvGrpSpPr/>
          <p:nvPr/>
        </p:nvGrpSpPr>
        <p:grpSpPr>
          <a:xfrm>
            <a:off x="3091262" y="3807035"/>
            <a:ext cx="310770" cy="365467"/>
            <a:chOff x="-60232500" y="4101525"/>
            <a:chExt cx="268600" cy="315875"/>
          </a:xfrm>
        </p:grpSpPr>
        <p:sp>
          <p:nvSpPr>
            <p:cNvPr id="6799" name="Google Shape;6799;p78"/>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8"/>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1" name="Google Shape;6801;p78"/>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2" name="Google Shape;6802;p78"/>
          <p:cNvGrpSpPr/>
          <p:nvPr/>
        </p:nvGrpSpPr>
        <p:grpSpPr>
          <a:xfrm>
            <a:off x="2624262" y="1532866"/>
            <a:ext cx="368186" cy="366364"/>
            <a:chOff x="-63679950" y="3360375"/>
            <a:chExt cx="318225" cy="316650"/>
          </a:xfrm>
        </p:grpSpPr>
        <p:sp>
          <p:nvSpPr>
            <p:cNvPr id="6803" name="Google Shape;6803;p78"/>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8"/>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8"/>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8"/>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7" name="Google Shape;6807;p78"/>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8" name="Google Shape;6808;p78"/>
          <p:cNvGrpSpPr/>
          <p:nvPr/>
        </p:nvGrpSpPr>
        <p:grpSpPr>
          <a:xfrm>
            <a:off x="2622889" y="2404203"/>
            <a:ext cx="370934" cy="367521"/>
            <a:chOff x="-63679950" y="4093450"/>
            <a:chExt cx="320600" cy="317650"/>
          </a:xfrm>
        </p:grpSpPr>
        <p:sp>
          <p:nvSpPr>
            <p:cNvPr id="6809" name="Google Shape;6809;p78"/>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8"/>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8"/>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78"/>
          <p:cNvGrpSpPr/>
          <p:nvPr/>
        </p:nvGrpSpPr>
        <p:grpSpPr>
          <a:xfrm>
            <a:off x="1283006" y="2897205"/>
            <a:ext cx="366364" cy="367290"/>
            <a:chOff x="-61784125" y="3377700"/>
            <a:chExt cx="316650" cy="317450"/>
          </a:xfrm>
        </p:grpSpPr>
        <p:sp>
          <p:nvSpPr>
            <p:cNvPr id="6813" name="Google Shape;6813;p78"/>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8"/>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8"/>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8"/>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8"/>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8"/>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8"/>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78"/>
          <p:cNvGrpSpPr/>
          <p:nvPr/>
        </p:nvGrpSpPr>
        <p:grpSpPr>
          <a:xfrm>
            <a:off x="1283006" y="3347607"/>
            <a:ext cx="366364" cy="367290"/>
            <a:chOff x="-61783350" y="3743950"/>
            <a:chExt cx="316650" cy="317450"/>
          </a:xfrm>
        </p:grpSpPr>
        <p:sp>
          <p:nvSpPr>
            <p:cNvPr id="6821" name="Google Shape;6821;p78"/>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8"/>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3" name="Google Shape;6823;p78"/>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8"/>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8"/>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6" name="Google Shape;6826;p78"/>
          <p:cNvGrpSpPr/>
          <p:nvPr/>
        </p:nvGrpSpPr>
        <p:grpSpPr>
          <a:xfrm>
            <a:off x="3504430" y="3807440"/>
            <a:ext cx="369112" cy="364657"/>
            <a:chOff x="-59869425" y="4102225"/>
            <a:chExt cx="319025" cy="315175"/>
          </a:xfrm>
        </p:grpSpPr>
        <p:sp>
          <p:nvSpPr>
            <p:cNvPr id="6827" name="Google Shape;6827;p78"/>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8"/>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8"/>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8"/>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78"/>
          <p:cNvGrpSpPr/>
          <p:nvPr/>
        </p:nvGrpSpPr>
        <p:grpSpPr>
          <a:xfrm>
            <a:off x="2623233" y="4276262"/>
            <a:ext cx="366364" cy="365467"/>
            <a:chOff x="-59029025" y="3711650"/>
            <a:chExt cx="316650" cy="315875"/>
          </a:xfrm>
        </p:grpSpPr>
        <p:sp>
          <p:nvSpPr>
            <p:cNvPr id="6832" name="Google Shape;6832;p78"/>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8"/>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8"/>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8"/>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8"/>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8"/>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8"/>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9" name="Google Shape;6839;p78"/>
          <p:cNvGrpSpPr/>
          <p:nvPr/>
        </p:nvGrpSpPr>
        <p:grpSpPr>
          <a:xfrm>
            <a:off x="4859311" y="1532317"/>
            <a:ext cx="351940" cy="348188"/>
            <a:chOff x="581525" y="3254850"/>
            <a:chExt cx="297750" cy="294575"/>
          </a:xfrm>
        </p:grpSpPr>
        <p:sp>
          <p:nvSpPr>
            <p:cNvPr id="6840" name="Google Shape;6840;p78"/>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8"/>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8"/>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78"/>
          <p:cNvGrpSpPr/>
          <p:nvPr/>
        </p:nvGrpSpPr>
        <p:grpSpPr>
          <a:xfrm>
            <a:off x="4858380" y="1971253"/>
            <a:ext cx="353802" cy="351497"/>
            <a:chOff x="580725" y="3617925"/>
            <a:chExt cx="299325" cy="297375"/>
          </a:xfrm>
        </p:grpSpPr>
        <p:sp>
          <p:nvSpPr>
            <p:cNvPr id="6844" name="Google Shape;6844;p78"/>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8"/>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8"/>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8"/>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8"/>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78"/>
          <p:cNvGrpSpPr/>
          <p:nvPr/>
        </p:nvGrpSpPr>
        <p:grpSpPr>
          <a:xfrm>
            <a:off x="4860242" y="2418443"/>
            <a:ext cx="350079" cy="350079"/>
            <a:chOff x="583100" y="3982600"/>
            <a:chExt cx="296175" cy="296175"/>
          </a:xfrm>
        </p:grpSpPr>
        <p:sp>
          <p:nvSpPr>
            <p:cNvPr id="6850" name="Google Shape;6850;p78"/>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8"/>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8"/>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8"/>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8"/>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8"/>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8"/>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78"/>
          <p:cNvGrpSpPr/>
          <p:nvPr/>
        </p:nvGrpSpPr>
        <p:grpSpPr>
          <a:xfrm>
            <a:off x="7092856" y="1532067"/>
            <a:ext cx="307231" cy="348690"/>
            <a:chOff x="2423775" y="3226875"/>
            <a:chExt cx="259925" cy="295000"/>
          </a:xfrm>
        </p:grpSpPr>
        <p:sp>
          <p:nvSpPr>
            <p:cNvPr id="6858" name="Google Shape;6858;p78"/>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8"/>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8"/>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78"/>
          <p:cNvGrpSpPr/>
          <p:nvPr/>
        </p:nvGrpSpPr>
        <p:grpSpPr>
          <a:xfrm>
            <a:off x="7070043" y="1973352"/>
            <a:ext cx="352857" cy="347301"/>
            <a:chOff x="2404875" y="3592725"/>
            <a:chExt cx="298525" cy="293825"/>
          </a:xfrm>
        </p:grpSpPr>
        <p:sp>
          <p:nvSpPr>
            <p:cNvPr id="6862" name="Google Shape;6862;p7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78"/>
          <p:cNvGrpSpPr/>
          <p:nvPr/>
        </p:nvGrpSpPr>
        <p:grpSpPr>
          <a:xfrm>
            <a:off x="7070974" y="2418917"/>
            <a:ext cx="350995" cy="349133"/>
            <a:chOff x="2404875" y="3955825"/>
            <a:chExt cx="296950" cy="295375"/>
          </a:xfrm>
        </p:grpSpPr>
        <p:sp>
          <p:nvSpPr>
            <p:cNvPr id="6866" name="Google Shape;6866;p78"/>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8"/>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8"/>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8"/>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78"/>
          <p:cNvGrpSpPr/>
          <p:nvPr/>
        </p:nvGrpSpPr>
        <p:grpSpPr>
          <a:xfrm>
            <a:off x="5764954" y="2883111"/>
            <a:ext cx="349163" cy="350079"/>
            <a:chOff x="4263650" y="3235150"/>
            <a:chExt cx="295400" cy="296175"/>
          </a:xfrm>
        </p:grpSpPr>
        <p:sp>
          <p:nvSpPr>
            <p:cNvPr id="6871" name="Google Shape;6871;p78"/>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8"/>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8"/>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8"/>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8"/>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78"/>
          <p:cNvGrpSpPr/>
          <p:nvPr/>
        </p:nvGrpSpPr>
        <p:grpSpPr>
          <a:xfrm>
            <a:off x="5762634" y="3342272"/>
            <a:ext cx="353802" cy="327739"/>
            <a:chOff x="4266025" y="3609275"/>
            <a:chExt cx="299325" cy="277275"/>
          </a:xfrm>
        </p:grpSpPr>
        <p:sp>
          <p:nvSpPr>
            <p:cNvPr id="6877" name="Google Shape;6877;p7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78"/>
          <p:cNvGrpSpPr/>
          <p:nvPr/>
        </p:nvGrpSpPr>
        <p:grpSpPr>
          <a:xfrm>
            <a:off x="5763092" y="3807659"/>
            <a:ext cx="352886" cy="349133"/>
            <a:chOff x="4263650" y="3963700"/>
            <a:chExt cx="298550" cy="295375"/>
          </a:xfrm>
        </p:grpSpPr>
        <p:sp>
          <p:nvSpPr>
            <p:cNvPr id="6880" name="Google Shape;6880;p78"/>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8"/>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8"/>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8"/>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8"/>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8"/>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8"/>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7" name="Google Shape;6887;p78"/>
          <p:cNvGrpSpPr/>
          <p:nvPr/>
        </p:nvGrpSpPr>
        <p:grpSpPr>
          <a:xfrm>
            <a:off x="8041429" y="2883111"/>
            <a:ext cx="226264" cy="350079"/>
            <a:chOff x="6164975" y="3211525"/>
            <a:chExt cx="191425" cy="296175"/>
          </a:xfrm>
        </p:grpSpPr>
        <p:sp>
          <p:nvSpPr>
            <p:cNvPr id="6888" name="Google Shape;6888;p78"/>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8"/>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8"/>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8"/>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8"/>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8"/>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8"/>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78"/>
          <p:cNvGrpSpPr/>
          <p:nvPr/>
        </p:nvGrpSpPr>
        <p:grpSpPr>
          <a:xfrm>
            <a:off x="5303466" y="1531387"/>
            <a:ext cx="352886" cy="350049"/>
            <a:chOff x="946175" y="3253275"/>
            <a:chExt cx="298550" cy="296150"/>
          </a:xfrm>
        </p:grpSpPr>
        <p:sp>
          <p:nvSpPr>
            <p:cNvPr id="6896" name="Google Shape;6896;p78"/>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8"/>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8"/>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8"/>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8"/>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78"/>
          <p:cNvGrpSpPr/>
          <p:nvPr/>
        </p:nvGrpSpPr>
        <p:grpSpPr>
          <a:xfrm>
            <a:off x="5304397" y="1973351"/>
            <a:ext cx="351024" cy="347301"/>
            <a:chOff x="946175" y="3619500"/>
            <a:chExt cx="296975" cy="293825"/>
          </a:xfrm>
        </p:grpSpPr>
        <p:sp>
          <p:nvSpPr>
            <p:cNvPr id="6902" name="Google Shape;6902;p78"/>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8"/>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8"/>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8"/>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8"/>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8"/>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78"/>
          <p:cNvGrpSpPr/>
          <p:nvPr/>
        </p:nvGrpSpPr>
        <p:grpSpPr>
          <a:xfrm>
            <a:off x="5303939" y="2417985"/>
            <a:ext cx="351940" cy="350995"/>
            <a:chOff x="944600" y="3981825"/>
            <a:chExt cx="297750" cy="296950"/>
          </a:xfrm>
        </p:grpSpPr>
        <p:sp>
          <p:nvSpPr>
            <p:cNvPr id="6909" name="Google Shape;6909;p78"/>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8"/>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8"/>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8"/>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78"/>
          <p:cNvGrpSpPr/>
          <p:nvPr/>
        </p:nvGrpSpPr>
        <p:grpSpPr>
          <a:xfrm>
            <a:off x="7520875" y="1531845"/>
            <a:ext cx="350079" cy="349133"/>
            <a:chOff x="2768750" y="3227275"/>
            <a:chExt cx="296175" cy="295375"/>
          </a:xfrm>
        </p:grpSpPr>
        <p:sp>
          <p:nvSpPr>
            <p:cNvPr id="6914" name="Google Shape;6914;p78"/>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8"/>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8"/>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8"/>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8"/>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8"/>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8"/>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8"/>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78"/>
          <p:cNvGrpSpPr/>
          <p:nvPr/>
        </p:nvGrpSpPr>
        <p:grpSpPr>
          <a:xfrm>
            <a:off x="7541826" y="1972717"/>
            <a:ext cx="308177" cy="348572"/>
            <a:chOff x="2786075" y="3591800"/>
            <a:chExt cx="260725" cy="294900"/>
          </a:xfrm>
        </p:grpSpPr>
        <p:sp>
          <p:nvSpPr>
            <p:cNvPr id="6923" name="Google Shape;6923;p78"/>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8"/>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8"/>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8"/>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8"/>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78"/>
          <p:cNvGrpSpPr/>
          <p:nvPr/>
        </p:nvGrpSpPr>
        <p:grpSpPr>
          <a:xfrm>
            <a:off x="7582324" y="2418444"/>
            <a:ext cx="227180" cy="350079"/>
            <a:chOff x="2819150" y="3955025"/>
            <a:chExt cx="192200" cy="296175"/>
          </a:xfrm>
        </p:grpSpPr>
        <p:sp>
          <p:nvSpPr>
            <p:cNvPr id="6929" name="Google Shape;6929;p78"/>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8"/>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8"/>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8"/>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78"/>
          <p:cNvGrpSpPr/>
          <p:nvPr/>
        </p:nvGrpSpPr>
        <p:grpSpPr>
          <a:xfrm>
            <a:off x="6206097" y="2884042"/>
            <a:ext cx="349133" cy="348217"/>
            <a:chOff x="4629125" y="3235150"/>
            <a:chExt cx="295375" cy="294600"/>
          </a:xfrm>
        </p:grpSpPr>
        <p:sp>
          <p:nvSpPr>
            <p:cNvPr id="6934" name="Google Shape;6934;p78"/>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8"/>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8"/>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8"/>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8"/>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78"/>
          <p:cNvGrpSpPr/>
          <p:nvPr/>
        </p:nvGrpSpPr>
        <p:grpSpPr>
          <a:xfrm>
            <a:off x="6206082" y="3331575"/>
            <a:ext cx="349163" cy="349133"/>
            <a:chOff x="4628325" y="3599825"/>
            <a:chExt cx="295400" cy="295375"/>
          </a:xfrm>
        </p:grpSpPr>
        <p:sp>
          <p:nvSpPr>
            <p:cNvPr id="6940" name="Google Shape;6940;p78"/>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8"/>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8"/>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8"/>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8"/>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8"/>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8"/>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8"/>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8"/>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8"/>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8"/>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8"/>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78"/>
          <p:cNvGrpSpPr/>
          <p:nvPr/>
        </p:nvGrpSpPr>
        <p:grpSpPr>
          <a:xfrm>
            <a:off x="6227033" y="3807186"/>
            <a:ext cx="307261" cy="350079"/>
            <a:chOff x="4645650" y="3962900"/>
            <a:chExt cx="259950" cy="296175"/>
          </a:xfrm>
        </p:grpSpPr>
        <p:sp>
          <p:nvSpPr>
            <p:cNvPr id="6953" name="Google Shape;6953;p78"/>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8"/>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8"/>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8"/>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8"/>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8"/>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9" name="Google Shape;6959;p78"/>
          <p:cNvGrpSpPr/>
          <p:nvPr/>
        </p:nvGrpSpPr>
        <p:grpSpPr>
          <a:xfrm>
            <a:off x="7979994" y="3332048"/>
            <a:ext cx="349133" cy="348188"/>
            <a:chOff x="6143725" y="3582500"/>
            <a:chExt cx="295375" cy="294575"/>
          </a:xfrm>
        </p:grpSpPr>
        <p:sp>
          <p:nvSpPr>
            <p:cNvPr id="6960" name="Google Shape;6960;p78"/>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8"/>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8"/>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8"/>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8"/>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8"/>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8"/>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78"/>
          <p:cNvGrpSpPr/>
          <p:nvPr/>
        </p:nvGrpSpPr>
        <p:grpSpPr>
          <a:xfrm>
            <a:off x="5748820" y="1531387"/>
            <a:ext cx="350995" cy="350049"/>
            <a:chOff x="1310075" y="3253275"/>
            <a:chExt cx="296950" cy="296150"/>
          </a:xfrm>
        </p:grpSpPr>
        <p:sp>
          <p:nvSpPr>
            <p:cNvPr id="6968" name="Google Shape;6968;p78"/>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8"/>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8"/>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1" name="Google Shape;6971;p78"/>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2" name="Google Shape;6972;p78"/>
          <p:cNvGrpSpPr/>
          <p:nvPr/>
        </p:nvGrpSpPr>
        <p:grpSpPr>
          <a:xfrm>
            <a:off x="5748347" y="2417646"/>
            <a:ext cx="351941" cy="351675"/>
            <a:chOff x="1310075" y="3980250"/>
            <a:chExt cx="297750" cy="297525"/>
          </a:xfrm>
        </p:grpSpPr>
        <p:sp>
          <p:nvSpPr>
            <p:cNvPr id="6973" name="Google Shape;6973;p78"/>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8"/>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8"/>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8"/>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78"/>
          <p:cNvGrpSpPr/>
          <p:nvPr/>
        </p:nvGrpSpPr>
        <p:grpSpPr>
          <a:xfrm>
            <a:off x="8013136" y="1531845"/>
            <a:ext cx="266305" cy="349133"/>
            <a:chOff x="3167275" y="3227275"/>
            <a:chExt cx="225300" cy="295375"/>
          </a:xfrm>
        </p:grpSpPr>
        <p:sp>
          <p:nvSpPr>
            <p:cNvPr id="6978" name="Google Shape;6978;p78"/>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8"/>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8"/>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8"/>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8"/>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3" name="Google Shape;6983;p78"/>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4" name="Google Shape;6984;p78"/>
          <p:cNvGrpSpPr/>
          <p:nvPr/>
        </p:nvGrpSpPr>
        <p:grpSpPr>
          <a:xfrm>
            <a:off x="7970318" y="2418902"/>
            <a:ext cx="351940" cy="349163"/>
            <a:chOff x="3133425" y="3955025"/>
            <a:chExt cx="297750" cy="295400"/>
          </a:xfrm>
        </p:grpSpPr>
        <p:sp>
          <p:nvSpPr>
            <p:cNvPr id="6985" name="Google Shape;6985;p78"/>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8"/>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8"/>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78"/>
          <p:cNvGrpSpPr/>
          <p:nvPr/>
        </p:nvGrpSpPr>
        <p:grpSpPr>
          <a:xfrm>
            <a:off x="6650491" y="2882490"/>
            <a:ext cx="350079" cy="351320"/>
            <a:chOff x="4991425" y="3234750"/>
            <a:chExt cx="296175" cy="297225"/>
          </a:xfrm>
        </p:grpSpPr>
        <p:sp>
          <p:nvSpPr>
            <p:cNvPr id="6989" name="Google Shape;6989;p78"/>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8"/>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8"/>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8"/>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8"/>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8"/>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78"/>
          <p:cNvGrpSpPr/>
          <p:nvPr/>
        </p:nvGrpSpPr>
        <p:grpSpPr>
          <a:xfrm>
            <a:off x="6650491" y="3352053"/>
            <a:ext cx="350079" cy="308177"/>
            <a:chOff x="4991425" y="3617150"/>
            <a:chExt cx="296175" cy="260725"/>
          </a:xfrm>
        </p:grpSpPr>
        <p:sp>
          <p:nvSpPr>
            <p:cNvPr id="6996" name="Google Shape;6996;p78"/>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8"/>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8"/>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8"/>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8"/>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8"/>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8"/>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78"/>
          <p:cNvGrpSpPr/>
          <p:nvPr/>
        </p:nvGrpSpPr>
        <p:grpSpPr>
          <a:xfrm>
            <a:off x="6727764" y="3807644"/>
            <a:ext cx="195532" cy="349163"/>
            <a:chOff x="5056800" y="3962900"/>
            <a:chExt cx="165425" cy="295400"/>
          </a:xfrm>
        </p:grpSpPr>
        <p:sp>
          <p:nvSpPr>
            <p:cNvPr id="7004" name="Google Shape;7004;p78"/>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8"/>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8"/>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78"/>
          <p:cNvGrpSpPr/>
          <p:nvPr/>
        </p:nvGrpSpPr>
        <p:grpSpPr>
          <a:xfrm>
            <a:off x="7979062" y="3807660"/>
            <a:ext cx="350995" cy="349133"/>
            <a:chOff x="6168925" y="3936925"/>
            <a:chExt cx="296950" cy="295375"/>
          </a:xfrm>
        </p:grpSpPr>
        <p:sp>
          <p:nvSpPr>
            <p:cNvPr id="7008" name="Google Shape;7008;p78"/>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8"/>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8"/>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8"/>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8"/>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8"/>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78"/>
          <p:cNvGrpSpPr/>
          <p:nvPr/>
        </p:nvGrpSpPr>
        <p:grpSpPr>
          <a:xfrm>
            <a:off x="6192756" y="1531845"/>
            <a:ext cx="348188" cy="349133"/>
            <a:chOff x="1674750" y="3254050"/>
            <a:chExt cx="294575" cy="295375"/>
          </a:xfrm>
        </p:grpSpPr>
        <p:sp>
          <p:nvSpPr>
            <p:cNvPr id="7015" name="Google Shape;7015;p78"/>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8"/>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8"/>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78"/>
          <p:cNvGrpSpPr/>
          <p:nvPr/>
        </p:nvGrpSpPr>
        <p:grpSpPr>
          <a:xfrm>
            <a:off x="6207177" y="1972435"/>
            <a:ext cx="319347" cy="349133"/>
            <a:chOff x="1687350" y="3618725"/>
            <a:chExt cx="270175" cy="295375"/>
          </a:xfrm>
        </p:grpSpPr>
        <p:sp>
          <p:nvSpPr>
            <p:cNvPr id="7019" name="Google Shape;7019;p78"/>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8"/>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8"/>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2" name="Google Shape;7022;p78"/>
          <p:cNvGrpSpPr/>
          <p:nvPr/>
        </p:nvGrpSpPr>
        <p:grpSpPr>
          <a:xfrm>
            <a:off x="6190880" y="2418916"/>
            <a:ext cx="351940" cy="349133"/>
            <a:chOff x="1672375" y="3982600"/>
            <a:chExt cx="297750" cy="295375"/>
          </a:xfrm>
        </p:grpSpPr>
        <p:sp>
          <p:nvSpPr>
            <p:cNvPr id="7023" name="Google Shape;7023;p78"/>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8"/>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8"/>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78"/>
          <p:cNvGrpSpPr/>
          <p:nvPr/>
        </p:nvGrpSpPr>
        <p:grpSpPr>
          <a:xfrm>
            <a:off x="4882872" y="2883111"/>
            <a:ext cx="350079" cy="350079"/>
            <a:chOff x="3497300" y="3227275"/>
            <a:chExt cx="296175" cy="296175"/>
          </a:xfrm>
        </p:grpSpPr>
        <p:sp>
          <p:nvSpPr>
            <p:cNvPr id="7027" name="Google Shape;7027;p7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78"/>
          <p:cNvGrpSpPr/>
          <p:nvPr/>
        </p:nvGrpSpPr>
        <p:grpSpPr>
          <a:xfrm>
            <a:off x="4883345" y="3332506"/>
            <a:ext cx="349133" cy="347272"/>
            <a:chOff x="3497300" y="3591950"/>
            <a:chExt cx="295375" cy="293800"/>
          </a:xfrm>
        </p:grpSpPr>
        <p:sp>
          <p:nvSpPr>
            <p:cNvPr id="7036" name="Google Shape;7036;p78"/>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8"/>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8"/>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8"/>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8"/>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8"/>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8"/>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8"/>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78"/>
          <p:cNvGrpSpPr/>
          <p:nvPr/>
        </p:nvGrpSpPr>
        <p:grpSpPr>
          <a:xfrm>
            <a:off x="4883345" y="3807644"/>
            <a:ext cx="349133" cy="349163"/>
            <a:chOff x="3497300" y="3955025"/>
            <a:chExt cx="295375" cy="295400"/>
          </a:xfrm>
        </p:grpSpPr>
        <p:sp>
          <p:nvSpPr>
            <p:cNvPr id="7045" name="Google Shape;7045;p7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78"/>
          <p:cNvGrpSpPr/>
          <p:nvPr/>
        </p:nvGrpSpPr>
        <p:grpSpPr>
          <a:xfrm>
            <a:off x="7107917" y="2883835"/>
            <a:ext cx="327739" cy="348631"/>
            <a:chOff x="5364750" y="3235150"/>
            <a:chExt cx="277275" cy="294950"/>
          </a:xfrm>
        </p:grpSpPr>
        <p:sp>
          <p:nvSpPr>
            <p:cNvPr id="7049" name="Google Shape;7049;p78"/>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8"/>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8"/>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8"/>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8"/>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8"/>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8"/>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8"/>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78"/>
          <p:cNvGrpSpPr/>
          <p:nvPr/>
        </p:nvGrpSpPr>
        <p:grpSpPr>
          <a:xfrm>
            <a:off x="7096274" y="3330171"/>
            <a:ext cx="351024" cy="351940"/>
            <a:chOff x="5355300" y="3598250"/>
            <a:chExt cx="296975" cy="297750"/>
          </a:xfrm>
        </p:grpSpPr>
        <p:sp>
          <p:nvSpPr>
            <p:cNvPr id="7058" name="Google Shape;7058;p78"/>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8"/>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8"/>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8"/>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8"/>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8"/>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8"/>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8"/>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78"/>
          <p:cNvGrpSpPr/>
          <p:nvPr/>
        </p:nvGrpSpPr>
        <p:grpSpPr>
          <a:xfrm>
            <a:off x="7100470" y="3869093"/>
            <a:ext cx="342632" cy="226264"/>
            <a:chOff x="5358450" y="4015675"/>
            <a:chExt cx="289875" cy="191425"/>
          </a:xfrm>
        </p:grpSpPr>
        <p:sp>
          <p:nvSpPr>
            <p:cNvPr id="7067" name="Google Shape;7067;p78"/>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8"/>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8"/>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8"/>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78"/>
          <p:cNvGrpSpPr/>
          <p:nvPr/>
        </p:nvGrpSpPr>
        <p:grpSpPr>
          <a:xfrm>
            <a:off x="6226953" y="4251624"/>
            <a:ext cx="351024" cy="325464"/>
            <a:chOff x="6543825" y="3202075"/>
            <a:chExt cx="296975" cy="275350"/>
          </a:xfrm>
        </p:grpSpPr>
        <p:sp>
          <p:nvSpPr>
            <p:cNvPr id="7072" name="Google Shape;7072;p78"/>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8"/>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8"/>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8"/>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8"/>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8"/>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8"/>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78"/>
          <p:cNvGrpSpPr/>
          <p:nvPr/>
        </p:nvGrpSpPr>
        <p:grpSpPr>
          <a:xfrm>
            <a:off x="6633934" y="1531372"/>
            <a:ext cx="350079" cy="350079"/>
            <a:chOff x="2037825" y="3254050"/>
            <a:chExt cx="296175" cy="296175"/>
          </a:xfrm>
        </p:grpSpPr>
        <p:sp>
          <p:nvSpPr>
            <p:cNvPr id="7080" name="Google Shape;7080;p7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78"/>
          <p:cNvGrpSpPr/>
          <p:nvPr/>
        </p:nvGrpSpPr>
        <p:grpSpPr>
          <a:xfrm>
            <a:off x="6632072" y="1972539"/>
            <a:ext cx="353802" cy="348926"/>
            <a:chOff x="2034675" y="3617925"/>
            <a:chExt cx="299325" cy="295200"/>
          </a:xfrm>
        </p:grpSpPr>
        <p:sp>
          <p:nvSpPr>
            <p:cNvPr id="7087" name="Google Shape;7087;p78"/>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8"/>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8"/>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8"/>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8"/>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78"/>
          <p:cNvGrpSpPr/>
          <p:nvPr/>
        </p:nvGrpSpPr>
        <p:grpSpPr>
          <a:xfrm>
            <a:off x="6633934" y="2418916"/>
            <a:ext cx="350079" cy="349133"/>
            <a:chOff x="2037825" y="3981825"/>
            <a:chExt cx="296175" cy="295375"/>
          </a:xfrm>
        </p:grpSpPr>
        <p:sp>
          <p:nvSpPr>
            <p:cNvPr id="7093" name="Google Shape;7093;p78"/>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8"/>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8"/>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78"/>
          <p:cNvGrpSpPr/>
          <p:nvPr/>
        </p:nvGrpSpPr>
        <p:grpSpPr>
          <a:xfrm>
            <a:off x="5318952" y="2915232"/>
            <a:ext cx="350079" cy="285837"/>
            <a:chOff x="3860400" y="3254050"/>
            <a:chExt cx="296175" cy="241825"/>
          </a:xfrm>
        </p:grpSpPr>
        <p:sp>
          <p:nvSpPr>
            <p:cNvPr id="7097" name="Google Shape;7097;p78"/>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8"/>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8"/>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8"/>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8"/>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8"/>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8"/>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4" name="Google Shape;7104;p78"/>
          <p:cNvGrpSpPr/>
          <p:nvPr/>
        </p:nvGrpSpPr>
        <p:grpSpPr>
          <a:xfrm>
            <a:off x="5318479" y="3331102"/>
            <a:ext cx="351024" cy="350079"/>
            <a:chOff x="3859600" y="3591950"/>
            <a:chExt cx="296975" cy="296175"/>
          </a:xfrm>
        </p:grpSpPr>
        <p:sp>
          <p:nvSpPr>
            <p:cNvPr id="7105" name="Google Shape;7105;p78"/>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8"/>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8"/>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78"/>
          <p:cNvGrpSpPr/>
          <p:nvPr/>
        </p:nvGrpSpPr>
        <p:grpSpPr>
          <a:xfrm>
            <a:off x="5318952" y="3807186"/>
            <a:ext cx="350079" cy="350079"/>
            <a:chOff x="3860400" y="3955025"/>
            <a:chExt cx="296175" cy="296175"/>
          </a:xfrm>
        </p:grpSpPr>
        <p:sp>
          <p:nvSpPr>
            <p:cNvPr id="7109" name="Google Shape;7109;p78"/>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8"/>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8"/>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8"/>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8"/>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78"/>
          <p:cNvGrpSpPr/>
          <p:nvPr/>
        </p:nvGrpSpPr>
        <p:grpSpPr>
          <a:xfrm>
            <a:off x="7534167" y="2883584"/>
            <a:ext cx="355664" cy="349133"/>
            <a:chOff x="5716825" y="3235950"/>
            <a:chExt cx="300900" cy="295375"/>
          </a:xfrm>
        </p:grpSpPr>
        <p:sp>
          <p:nvSpPr>
            <p:cNvPr id="7115" name="Google Shape;7115;p78"/>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8"/>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8"/>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8"/>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78"/>
          <p:cNvGrpSpPr/>
          <p:nvPr/>
        </p:nvGrpSpPr>
        <p:grpSpPr>
          <a:xfrm>
            <a:off x="7547199" y="3342272"/>
            <a:ext cx="329601" cy="327739"/>
            <a:chOff x="5727850" y="3609275"/>
            <a:chExt cx="278850" cy="277275"/>
          </a:xfrm>
        </p:grpSpPr>
        <p:sp>
          <p:nvSpPr>
            <p:cNvPr id="7120" name="Google Shape;7120;p78"/>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8"/>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8"/>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8"/>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8"/>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78"/>
          <p:cNvGrpSpPr/>
          <p:nvPr/>
        </p:nvGrpSpPr>
        <p:grpSpPr>
          <a:xfrm>
            <a:off x="7558383" y="3807659"/>
            <a:ext cx="307231" cy="349133"/>
            <a:chOff x="5736525" y="3963700"/>
            <a:chExt cx="259925" cy="295375"/>
          </a:xfrm>
        </p:grpSpPr>
        <p:sp>
          <p:nvSpPr>
            <p:cNvPr id="7126" name="Google Shape;7126;p78"/>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8"/>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8"/>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8"/>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8"/>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8"/>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8"/>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78"/>
          <p:cNvGrpSpPr/>
          <p:nvPr/>
        </p:nvGrpSpPr>
        <p:grpSpPr>
          <a:xfrm>
            <a:off x="6649963" y="4256985"/>
            <a:ext cx="351024" cy="350079"/>
            <a:chOff x="6553275" y="3604550"/>
            <a:chExt cx="296975" cy="296175"/>
          </a:xfrm>
        </p:grpSpPr>
        <p:sp>
          <p:nvSpPr>
            <p:cNvPr id="7134" name="Google Shape;7134;p78"/>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8"/>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8"/>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8"/>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8"/>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8"/>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43" name="Shape 7143"/>
        <p:cNvGrpSpPr/>
        <p:nvPr/>
      </p:nvGrpSpPr>
      <p:grpSpPr>
        <a:xfrm>
          <a:off x="0" y="0"/>
          <a:ext cx="0" cy="0"/>
          <a:chOff x="0" y="0"/>
          <a:chExt cx="0" cy="0"/>
        </a:xfrm>
      </p:grpSpPr>
      <p:sp>
        <p:nvSpPr>
          <p:cNvPr id="7144" name="Google Shape;7144;p79"/>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45" name="Google Shape;7145;p79"/>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146" name="Google Shape;7146;p79"/>
          <p:cNvGrpSpPr/>
          <p:nvPr/>
        </p:nvGrpSpPr>
        <p:grpSpPr>
          <a:xfrm>
            <a:off x="877057" y="1532946"/>
            <a:ext cx="294401" cy="353645"/>
            <a:chOff x="-35814600" y="3202075"/>
            <a:chExt cx="242625" cy="291450"/>
          </a:xfrm>
        </p:grpSpPr>
        <p:sp>
          <p:nvSpPr>
            <p:cNvPr id="7147" name="Google Shape;7147;p79"/>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9"/>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9"/>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9"/>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9"/>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9"/>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9"/>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79"/>
          <p:cNvGrpSpPr/>
          <p:nvPr/>
        </p:nvGrpSpPr>
        <p:grpSpPr>
          <a:xfrm>
            <a:off x="847435" y="1973866"/>
            <a:ext cx="353645" cy="353888"/>
            <a:chOff x="-35839800" y="3561025"/>
            <a:chExt cx="291450" cy="291650"/>
          </a:xfrm>
        </p:grpSpPr>
        <p:sp>
          <p:nvSpPr>
            <p:cNvPr id="7155" name="Google Shape;7155;p79"/>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9"/>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9"/>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9"/>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9"/>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9"/>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9"/>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2" name="Google Shape;7162;p79"/>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3" name="Google Shape;7163;p79"/>
          <p:cNvGrpSpPr/>
          <p:nvPr/>
        </p:nvGrpSpPr>
        <p:grpSpPr>
          <a:xfrm>
            <a:off x="3084980" y="1532946"/>
            <a:ext cx="353645" cy="353645"/>
            <a:chOff x="-34003850" y="3227275"/>
            <a:chExt cx="291450" cy="291450"/>
          </a:xfrm>
        </p:grpSpPr>
        <p:sp>
          <p:nvSpPr>
            <p:cNvPr id="7164" name="Google Shape;7164;p79"/>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9"/>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9"/>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9"/>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9"/>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79"/>
          <p:cNvGrpSpPr/>
          <p:nvPr/>
        </p:nvGrpSpPr>
        <p:grpSpPr>
          <a:xfrm>
            <a:off x="3084510" y="1973638"/>
            <a:ext cx="354586" cy="354343"/>
            <a:chOff x="-34004625" y="3585850"/>
            <a:chExt cx="292225" cy="292025"/>
          </a:xfrm>
        </p:grpSpPr>
        <p:sp>
          <p:nvSpPr>
            <p:cNvPr id="7170" name="Google Shape;7170;p79"/>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9"/>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9"/>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9"/>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9"/>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79"/>
          <p:cNvGrpSpPr/>
          <p:nvPr/>
        </p:nvGrpSpPr>
        <p:grpSpPr>
          <a:xfrm>
            <a:off x="3084025" y="2408839"/>
            <a:ext cx="355557" cy="354616"/>
            <a:chOff x="-34005425" y="3945575"/>
            <a:chExt cx="293025" cy="292250"/>
          </a:xfrm>
        </p:grpSpPr>
        <p:sp>
          <p:nvSpPr>
            <p:cNvPr id="7176" name="Google Shape;7176;p79"/>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9"/>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9"/>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79"/>
          <p:cNvGrpSpPr/>
          <p:nvPr/>
        </p:nvGrpSpPr>
        <p:grpSpPr>
          <a:xfrm>
            <a:off x="1731124" y="2882015"/>
            <a:ext cx="358408" cy="355557"/>
            <a:chOff x="-32174975" y="3192625"/>
            <a:chExt cx="295375" cy="293025"/>
          </a:xfrm>
        </p:grpSpPr>
        <p:sp>
          <p:nvSpPr>
            <p:cNvPr id="7180" name="Google Shape;7180;p79"/>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9"/>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9"/>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9"/>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4" name="Google Shape;7184;p79"/>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9"/>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6" name="Google Shape;7186;p79"/>
          <p:cNvGrpSpPr/>
          <p:nvPr/>
        </p:nvGrpSpPr>
        <p:grpSpPr>
          <a:xfrm>
            <a:off x="3970274" y="2882970"/>
            <a:ext cx="354586" cy="353645"/>
            <a:chOff x="-30345325" y="3184750"/>
            <a:chExt cx="292225" cy="291450"/>
          </a:xfrm>
        </p:grpSpPr>
        <p:sp>
          <p:nvSpPr>
            <p:cNvPr id="7187" name="Google Shape;7187;p79"/>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9"/>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9"/>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9"/>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9"/>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79"/>
          <p:cNvGrpSpPr/>
          <p:nvPr/>
        </p:nvGrpSpPr>
        <p:grpSpPr>
          <a:xfrm>
            <a:off x="1295026" y="1532946"/>
            <a:ext cx="353645" cy="353645"/>
            <a:chOff x="-35481425" y="3202075"/>
            <a:chExt cx="291450" cy="291450"/>
          </a:xfrm>
        </p:grpSpPr>
        <p:sp>
          <p:nvSpPr>
            <p:cNvPr id="7193" name="Google Shape;7193;p79"/>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9"/>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9"/>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9"/>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9"/>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9"/>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9"/>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79"/>
          <p:cNvGrpSpPr/>
          <p:nvPr/>
        </p:nvGrpSpPr>
        <p:grpSpPr>
          <a:xfrm>
            <a:off x="1294556" y="1974472"/>
            <a:ext cx="354586" cy="352675"/>
            <a:chOff x="-35482200" y="3561225"/>
            <a:chExt cx="292225" cy="290650"/>
          </a:xfrm>
        </p:grpSpPr>
        <p:sp>
          <p:nvSpPr>
            <p:cNvPr id="7201" name="Google Shape;7201;p79"/>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9"/>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9"/>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79"/>
          <p:cNvGrpSpPr/>
          <p:nvPr/>
        </p:nvGrpSpPr>
        <p:grpSpPr>
          <a:xfrm>
            <a:off x="1295026" y="2409340"/>
            <a:ext cx="353645" cy="353615"/>
            <a:chOff x="-35481425" y="3919600"/>
            <a:chExt cx="291450" cy="291425"/>
          </a:xfrm>
        </p:grpSpPr>
        <p:sp>
          <p:nvSpPr>
            <p:cNvPr id="7205" name="Google Shape;7205;p79"/>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9"/>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9"/>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9"/>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9"/>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9"/>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9"/>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9"/>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79"/>
          <p:cNvGrpSpPr/>
          <p:nvPr/>
        </p:nvGrpSpPr>
        <p:grpSpPr>
          <a:xfrm>
            <a:off x="3530661" y="1533431"/>
            <a:ext cx="357468" cy="352675"/>
            <a:chOff x="-33645475" y="3228075"/>
            <a:chExt cx="294600" cy="290650"/>
          </a:xfrm>
        </p:grpSpPr>
        <p:sp>
          <p:nvSpPr>
            <p:cNvPr id="7214" name="Google Shape;7214;p79"/>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9"/>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9"/>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9"/>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9"/>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9"/>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9"/>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79"/>
          <p:cNvGrpSpPr/>
          <p:nvPr/>
        </p:nvGrpSpPr>
        <p:grpSpPr>
          <a:xfrm>
            <a:off x="3531631" y="1973516"/>
            <a:ext cx="355526" cy="354586"/>
            <a:chOff x="-33646250" y="3586425"/>
            <a:chExt cx="293000" cy="292225"/>
          </a:xfrm>
        </p:grpSpPr>
        <p:sp>
          <p:nvSpPr>
            <p:cNvPr id="7222" name="Google Shape;7222;p79"/>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9"/>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79"/>
          <p:cNvGrpSpPr/>
          <p:nvPr/>
        </p:nvGrpSpPr>
        <p:grpSpPr>
          <a:xfrm>
            <a:off x="3532101" y="2408369"/>
            <a:ext cx="354586" cy="355557"/>
            <a:chOff x="-33645475" y="3944800"/>
            <a:chExt cx="292225" cy="293025"/>
          </a:xfrm>
        </p:grpSpPr>
        <p:sp>
          <p:nvSpPr>
            <p:cNvPr id="7225" name="Google Shape;7225;p79"/>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9"/>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9"/>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9"/>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9"/>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9"/>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9"/>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9"/>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9"/>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9"/>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79"/>
          <p:cNvGrpSpPr/>
          <p:nvPr/>
        </p:nvGrpSpPr>
        <p:grpSpPr>
          <a:xfrm>
            <a:off x="2185320" y="2882106"/>
            <a:ext cx="352675" cy="355375"/>
            <a:chOff x="-31809525" y="3192625"/>
            <a:chExt cx="290650" cy="292875"/>
          </a:xfrm>
        </p:grpSpPr>
        <p:sp>
          <p:nvSpPr>
            <p:cNvPr id="7236" name="Google Shape;7236;p79"/>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9"/>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9"/>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9"/>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0" name="Google Shape;7240;p79"/>
          <p:cNvGrpSpPr/>
          <p:nvPr/>
        </p:nvGrpSpPr>
        <p:grpSpPr>
          <a:xfrm>
            <a:off x="2184835" y="3352658"/>
            <a:ext cx="353645" cy="355557"/>
            <a:chOff x="-31811100" y="3550975"/>
            <a:chExt cx="291450" cy="293025"/>
          </a:xfrm>
        </p:grpSpPr>
        <p:sp>
          <p:nvSpPr>
            <p:cNvPr id="7241" name="Google Shape;7241;p79"/>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9"/>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9"/>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9"/>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9"/>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9"/>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9"/>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79"/>
          <p:cNvGrpSpPr/>
          <p:nvPr/>
        </p:nvGrpSpPr>
        <p:grpSpPr>
          <a:xfrm>
            <a:off x="2178631" y="3816962"/>
            <a:ext cx="366052" cy="356831"/>
            <a:chOff x="-31817400" y="3910025"/>
            <a:chExt cx="301675" cy="294075"/>
          </a:xfrm>
        </p:grpSpPr>
        <p:sp>
          <p:nvSpPr>
            <p:cNvPr id="7249" name="Google Shape;7249;p79"/>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9"/>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9"/>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79"/>
          <p:cNvGrpSpPr/>
          <p:nvPr/>
        </p:nvGrpSpPr>
        <p:grpSpPr>
          <a:xfrm>
            <a:off x="3970259" y="3353143"/>
            <a:ext cx="354616" cy="354586"/>
            <a:chOff x="-30354000" y="3569100"/>
            <a:chExt cx="292250" cy="292225"/>
          </a:xfrm>
        </p:grpSpPr>
        <p:sp>
          <p:nvSpPr>
            <p:cNvPr id="7253" name="Google Shape;7253;p79"/>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9"/>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9"/>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9"/>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9"/>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9"/>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79"/>
          <p:cNvGrpSpPr/>
          <p:nvPr/>
        </p:nvGrpSpPr>
        <p:grpSpPr>
          <a:xfrm>
            <a:off x="1748837" y="1532946"/>
            <a:ext cx="342148" cy="353645"/>
            <a:chOff x="-35118325" y="3202075"/>
            <a:chExt cx="281975" cy="291450"/>
          </a:xfrm>
        </p:grpSpPr>
        <p:sp>
          <p:nvSpPr>
            <p:cNvPr id="7260" name="Google Shape;7260;p79"/>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9"/>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9"/>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9"/>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79"/>
          <p:cNvGrpSpPr/>
          <p:nvPr/>
        </p:nvGrpSpPr>
        <p:grpSpPr>
          <a:xfrm>
            <a:off x="1742618" y="1974199"/>
            <a:ext cx="354586" cy="353221"/>
            <a:chOff x="-35123050" y="3561225"/>
            <a:chExt cx="292225" cy="291100"/>
          </a:xfrm>
        </p:grpSpPr>
        <p:sp>
          <p:nvSpPr>
            <p:cNvPr id="7265" name="Google Shape;7265;p79"/>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9"/>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79"/>
          <p:cNvGrpSpPr/>
          <p:nvPr/>
        </p:nvGrpSpPr>
        <p:grpSpPr>
          <a:xfrm>
            <a:off x="1784677" y="2409340"/>
            <a:ext cx="270467" cy="353615"/>
            <a:chOff x="-35089175" y="3919600"/>
            <a:chExt cx="222900" cy="291425"/>
          </a:xfrm>
        </p:grpSpPr>
        <p:sp>
          <p:nvSpPr>
            <p:cNvPr id="7268" name="Google Shape;7268;p79"/>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9"/>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79"/>
          <p:cNvGrpSpPr/>
          <p:nvPr/>
        </p:nvGrpSpPr>
        <p:grpSpPr>
          <a:xfrm>
            <a:off x="3981673" y="1532703"/>
            <a:ext cx="336445" cy="354131"/>
            <a:chOff x="-33277650" y="3226875"/>
            <a:chExt cx="277275" cy="291850"/>
          </a:xfrm>
        </p:grpSpPr>
        <p:sp>
          <p:nvSpPr>
            <p:cNvPr id="7271" name="Google Shape;7271;p79"/>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9"/>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9"/>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9"/>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9"/>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9"/>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9"/>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8" name="Google Shape;7278;p79"/>
          <p:cNvGrpSpPr/>
          <p:nvPr/>
        </p:nvGrpSpPr>
        <p:grpSpPr>
          <a:xfrm>
            <a:off x="3973073" y="1973987"/>
            <a:ext cx="353645" cy="353645"/>
            <a:chOff x="-33286325" y="3586425"/>
            <a:chExt cx="291450" cy="291450"/>
          </a:xfrm>
        </p:grpSpPr>
        <p:sp>
          <p:nvSpPr>
            <p:cNvPr id="7279" name="Google Shape;7279;p79"/>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9"/>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9"/>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9"/>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9"/>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79"/>
          <p:cNvGrpSpPr/>
          <p:nvPr/>
        </p:nvGrpSpPr>
        <p:grpSpPr>
          <a:xfrm>
            <a:off x="3973073" y="2408369"/>
            <a:ext cx="353645" cy="355557"/>
            <a:chOff x="-33286325" y="3944800"/>
            <a:chExt cx="291450" cy="293025"/>
          </a:xfrm>
        </p:grpSpPr>
        <p:sp>
          <p:nvSpPr>
            <p:cNvPr id="7285" name="Google Shape;7285;p79"/>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9"/>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9"/>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9"/>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79"/>
          <p:cNvGrpSpPr/>
          <p:nvPr/>
        </p:nvGrpSpPr>
        <p:grpSpPr>
          <a:xfrm>
            <a:off x="2631470" y="2881529"/>
            <a:ext cx="353645" cy="356527"/>
            <a:chOff x="-31452725" y="3191825"/>
            <a:chExt cx="291450" cy="293825"/>
          </a:xfrm>
        </p:grpSpPr>
        <p:sp>
          <p:nvSpPr>
            <p:cNvPr id="7290" name="Google Shape;7290;p79"/>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9"/>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9"/>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9"/>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79"/>
          <p:cNvGrpSpPr/>
          <p:nvPr/>
        </p:nvGrpSpPr>
        <p:grpSpPr>
          <a:xfrm>
            <a:off x="2631000" y="3353144"/>
            <a:ext cx="354586" cy="354586"/>
            <a:chOff x="-31452725" y="3551775"/>
            <a:chExt cx="292225" cy="292225"/>
          </a:xfrm>
        </p:grpSpPr>
        <p:sp>
          <p:nvSpPr>
            <p:cNvPr id="7295" name="Google Shape;7295;p79"/>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9"/>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9"/>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9"/>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79"/>
          <p:cNvGrpSpPr/>
          <p:nvPr/>
        </p:nvGrpSpPr>
        <p:grpSpPr>
          <a:xfrm>
            <a:off x="2629559" y="3817129"/>
            <a:ext cx="357468" cy="356497"/>
            <a:chOff x="-31455100" y="3909350"/>
            <a:chExt cx="294600" cy="293800"/>
          </a:xfrm>
        </p:grpSpPr>
        <p:sp>
          <p:nvSpPr>
            <p:cNvPr id="7300" name="Google Shape;7300;p79"/>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9"/>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79"/>
          <p:cNvGrpSpPr/>
          <p:nvPr/>
        </p:nvGrpSpPr>
        <p:grpSpPr>
          <a:xfrm>
            <a:off x="3970744" y="3818084"/>
            <a:ext cx="353645" cy="354586"/>
            <a:chOff x="-30345325" y="3918800"/>
            <a:chExt cx="291450" cy="292225"/>
          </a:xfrm>
        </p:grpSpPr>
        <p:sp>
          <p:nvSpPr>
            <p:cNvPr id="7303" name="Google Shape;7303;p79"/>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9"/>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9"/>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9"/>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9"/>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79"/>
          <p:cNvGrpSpPr/>
          <p:nvPr/>
        </p:nvGrpSpPr>
        <p:grpSpPr>
          <a:xfrm>
            <a:off x="2200736" y="1532946"/>
            <a:ext cx="332593" cy="353645"/>
            <a:chOff x="-34755225" y="3202075"/>
            <a:chExt cx="274100" cy="291450"/>
          </a:xfrm>
        </p:grpSpPr>
        <p:sp>
          <p:nvSpPr>
            <p:cNvPr id="7309" name="Google Shape;7309;p79"/>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9"/>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9"/>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9"/>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9"/>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9"/>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9"/>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79"/>
          <p:cNvGrpSpPr/>
          <p:nvPr/>
        </p:nvGrpSpPr>
        <p:grpSpPr>
          <a:xfrm>
            <a:off x="2190209" y="1973987"/>
            <a:ext cx="353645" cy="353645"/>
            <a:chOff x="-34763900" y="3561225"/>
            <a:chExt cx="291450" cy="291450"/>
          </a:xfrm>
        </p:grpSpPr>
        <p:sp>
          <p:nvSpPr>
            <p:cNvPr id="7317" name="Google Shape;7317;p79"/>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9"/>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9"/>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0" name="Google Shape;7320;p79"/>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1" name="Google Shape;7321;p79"/>
          <p:cNvGrpSpPr/>
          <p:nvPr/>
        </p:nvGrpSpPr>
        <p:grpSpPr>
          <a:xfrm>
            <a:off x="845106" y="2882499"/>
            <a:ext cx="354586" cy="354586"/>
            <a:chOff x="-32927950" y="3227275"/>
            <a:chExt cx="292225" cy="292225"/>
          </a:xfrm>
        </p:grpSpPr>
        <p:sp>
          <p:nvSpPr>
            <p:cNvPr id="7322" name="Google Shape;7322;p79"/>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9"/>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9"/>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9"/>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9"/>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79"/>
          <p:cNvGrpSpPr/>
          <p:nvPr/>
        </p:nvGrpSpPr>
        <p:grpSpPr>
          <a:xfrm>
            <a:off x="844621" y="3353613"/>
            <a:ext cx="355557" cy="353645"/>
            <a:chOff x="-32927950" y="3586425"/>
            <a:chExt cx="293025" cy="291450"/>
          </a:xfrm>
        </p:grpSpPr>
        <p:sp>
          <p:nvSpPr>
            <p:cNvPr id="7328" name="Google Shape;7328;p79"/>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9"/>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9"/>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9"/>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9"/>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79"/>
          <p:cNvGrpSpPr/>
          <p:nvPr/>
        </p:nvGrpSpPr>
        <p:grpSpPr>
          <a:xfrm>
            <a:off x="845106" y="3817598"/>
            <a:ext cx="354586" cy="355557"/>
            <a:chOff x="-32927950" y="3944800"/>
            <a:chExt cx="292225" cy="293025"/>
          </a:xfrm>
        </p:grpSpPr>
        <p:sp>
          <p:nvSpPr>
            <p:cNvPr id="7334" name="Google Shape;7334;p79"/>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9"/>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9"/>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9"/>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9"/>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9"/>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9"/>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9"/>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9"/>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79"/>
          <p:cNvGrpSpPr/>
          <p:nvPr/>
        </p:nvGrpSpPr>
        <p:grpSpPr>
          <a:xfrm>
            <a:off x="3073898" y="2882849"/>
            <a:ext cx="354586" cy="353888"/>
            <a:chOff x="-31094350" y="3194000"/>
            <a:chExt cx="292225" cy="291650"/>
          </a:xfrm>
        </p:grpSpPr>
        <p:sp>
          <p:nvSpPr>
            <p:cNvPr id="7344" name="Google Shape;7344;p79"/>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9"/>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9"/>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9"/>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9"/>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9"/>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9"/>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9"/>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79"/>
          <p:cNvGrpSpPr/>
          <p:nvPr/>
        </p:nvGrpSpPr>
        <p:grpSpPr>
          <a:xfrm>
            <a:off x="3074368" y="3353341"/>
            <a:ext cx="353645" cy="354191"/>
            <a:chOff x="-31093575" y="3552550"/>
            <a:chExt cx="291450" cy="291900"/>
          </a:xfrm>
        </p:grpSpPr>
        <p:sp>
          <p:nvSpPr>
            <p:cNvPr id="7353" name="Google Shape;7353;p79"/>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9"/>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9"/>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9"/>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79"/>
          <p:cNvGrpSpPr/>
          <p:nvPr/>
        </p:nvGrpSpPr>
        <p:grpSpPr>
          <a:xfrm>
            <a:off x="3074368" y="3818569"/>
            <a:ext cx="353645" cy="353615"/>
            <a:chOff x="-31093575" y="3911725"/>
            <a:chExt cx="291450" cy="291425"/>
          </a:xfrm>
        </p:grpSpPr>
        <p:sp>
          <p:nvSpPr>
            <p:cNvPr id="7358" name="Google Shape;7358;p79"/>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9"/>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79"/>
          <p:cNvGrpSpPr/>
          <p:nvPr/>
        </p:nvGrpSpPr>
        <p:grpSpPr>
          <a:xfrm>
            <a:off x="2183798" y="4275536"/>
            <a:ext cx="356497" cy="354586"/>
            <a:chOff x="-29946000" y="3183175"/>
            <a:chExt cx="293800" cy="292225"/>
          </a:xfrm>
        </p:grpSpPr>
        <p:sp>
          <p:nvSpPr>
            <p:cNvPr id="7361" name="Google Shape;7361;p79"/>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9"/>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9"/>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9"/>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9"/>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9"/>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79"/>
          <p:cNvGrpSpPr/>
          <p:nvPr/>
        </p:nvGrpSpPr>
        <p:grpSpPr>
          <a:xfrm>
            <a:off x="2628330" y="1532689"/>
            <a:ext cx="358408" cy="354161"/>
            <a:chOff x="-34408675" y="3202075"/>
            <a:chExt cx="295375" cy="291875"/>
          </a:xfrm>
        </p:grpSpPr>
        <p:sp>
          <p:nvSpPr>
            <p:cNvPr id="7368" name="Google Shape;7368;p79"/>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9"/>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9"/>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9"/>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79"/>
          <p:cNvGrpSpPr/>
          <p:nvPr/>
        </p:nvGrpSpPr>
        <p:grpSpPr>
          <a:xfrm>
            <a:off x="2630241" y="1972683"/>
            <a:ext cx="354586" cy="356254"/>
            <a:chOff x="-34405525" y="3558075"/>
            <a:chExt cx="292225" cy="293600"/>
          </a:xfrm>
        </p:grpSpPr>
        <p:sp>
          <p:nvSpPr>
            <p:cNvPr id="7373" name="Google Shape;7373;p79"/>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9"/>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9"/>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6" name="Google Shape;7376;p79"/>
          <p:cNvGrpSpPr/>
          <p:nvPr/>
        </p:nvGrpSpPr>
        <p:grpSpPr>
          <a:xfrm>
            <a:off x="2629755" y="2409340"/>
            <a:ext cx="355557" cy="353615"/>
            <a:chOff x="-34406325" y="3919600"/>
            <a:chExt cx="293025" cy="291425"/>
          </a:xfrm>
        </p:grpSpPr>
        <p:sp>
          <p:nvSpPr>
            <p:cNvPr id="7377" name="Google Shape;7377;p79"/>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9"/>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9"/>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9"/>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9"/>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9"/>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9"/>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4" name="Google Shape;7384;p79"/>
          <p:cNvGrpSpPr/>
          <p:nvPr/>
        </p:nvGrpSpPr>
        <p:grpSpPr>
          <a:xfrm>
            <a:off x="1293653" y="2888703"/>
            <a:ext cx="353645" cy="342179"/>
            <a:chOff x="-32568800" y="3232000"/>
            <a:chExt cx="291450" cy="282000"/>
          </a:xfrm>
        </p:grpSpPr>
        <p:sp>
          <p:nvSpPr>
            <p:cNvPr id="7385" name="Google Shape;7385;p79"/>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9"/>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79"/>
          <p:cNvGrpSpPr/>
          <p:nvPr/>
        </p:nvGrpSpPr>
        <p:grpSpPr>
          <a:xfrm>
            <a:off x="1293183" y="3353613"/>
            <a:ext cx="354586" cy="353645"/>
            <a:chOff x="-32569575" y="3586425"/>
            <a:chExt cx="292225" cy="291450"/>
          </a:xfrm>
        </p:grpSpPr>
        <p:sp>
          <p:nvSpPr>
            <p:cNvPr id="7388" name="Google Shape;7388;p79"/>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9"/>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79"/>
          <p:cNvGrpSpPr/>
          <p:nvPr/>
        </p:nvGrpSpPr>
        <p:grpSpPr>
          <a:xfrm>
            <a:off x="1284098" y="3818205"/>
            <a:ext cx="372756" cy="354343"/>
            <a:chOff x="-32576675" y="3944600"/>
            <a:chExt cx="307200" cy="292025"/>
          </a:xfrm>
        </p:grpSpPr>
        <p:sp>
          <p:nvSpPr>
            <p:cNvPr id="7391" name="Google Shape;7391;p79"/>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9"/>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79"/>
          <p:cNvGrpSpPr/>
          <p:nvPr/>
        </p:nvGrpSpPr>
        <p:grpSpPr>
          <a:xfrm>
            <a:off x="3529065" y="2882500"/>
            <a:ext cx="354586" cy="354586"/>
            <a:chOff x="-30735200" y="3192625"/>
            <a:chExt cx="292225" cy="292225"/>
          </a:xfrm>
        </p:grpSpPr>
        <p:sp>
          <p:nvSpPr>
            <p:cNvPr id="7394" name="Google Shape;7394;p79"/>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9"/>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9"/>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9"/>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9"/>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9"/>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9"/>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79"/>
          <p:cNvGrpSpPr/>
          <p:nvPr/>
        </p:nvGrpSpPr>
        <p:grpSpPr>
          <a:xfrm>
            <a:off x="3529065" y="3353932"/>
            <a:ext cx="354586" cy="353008"/>
            <a:chOff x="-30735200" y="3552550"/>
            <a:chExt cx="292225" cy="290925"/>
          </a:xfrm>
        </p:grpSpPr>
        <p:sp>
          <p:nvSpPr>
            <p:cNvPr id="7402" name="Google Shape;7402;p79"/>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9"/>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79"/>
          <p:cNvGrpSpPr/>
          <p:nvPr/>
        </p:nvGrpSpPr>
        <p:grpSpPr>
          <a:xfrm>
            <a:off x="3529065" y="3818554"/>
            <a:ext cx="354586" cy="353645"/>
            <a:chOff x="-30735200" y="3910925"/>
            <a:chExt cx="292225" cy="291450"/>
          </a:xfrm>
        </p:grpSpPr>
        <p:sp>
          <p:nvSpPr>
            <p:cNvPr id="7405" name="Google Shape;7405;p79"/>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9"/>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7" name="Google Shape;7407;p79"/>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8" name="Google Shape;7408;p79"/>
          <p:cNvGrpSpPr/>
          <p:nvPr/>
        </p:nvGrpSpPr>
        <p:grpSpPr>
          <a:xfrm>
            <a:off x="4882910" y="1531421"/>
            <a:ext cx="358971" cy="359224"/>
            <a:chOff x="-57956275" y="3197925"/>
            <a:chExt cx="319000" cy="319225"/>
          </a:xfrm>
        </p:grpSpPr>
        <p:sp>
          <p:nvSpPr>
            <p:cNvPr id="7409" name="Google Shape;7409;p79"/>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9"/>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9"/>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9"/>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9"/>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9"/>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9"/>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79"/>
          <p:cNvGrpSpPr/>
          <p:nvPr/>
        </p:nvGrpSpPr>
        <p:grpSpPr>
          <a:xfrm>
            <a:off x="4905064" y="1987846"/>
            <a:ext cx="314662" cy="358971"/>
            <a:chOff x="-57940525" y="3590375"/>
            <a:chExt cx="279625" cy="319000"/>
          </a:xfrm>
        </p:grpSpPr>
        <p:sp>
          <p:nvSpPr>
            <p:cNvPr id="7417" name="Google Shape;7417;p79"/>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9"/>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9"/>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9"/>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9"/>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79"/>
          <p:cNvGrpSpPr/>
          <p:nvPr/>
        </p:nvGrpSpPr>
        <p:grpSpPr>
          <a:xfrm>
            <a:off x="4875945" y="2429217"/>
            <a:ext cx="358099" cy="358999"/>
            <a:chOff x="-57959425" y="3982600"/>
            <a:chExt cx="318225" cy="319025"/>
          </a:xfrm>
        </p:grpSpPr>
        <p:sp>
          <p:nvSpPr>
            <p:cNvPr id="7423" name="Google Shape;7423;p79"/>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9"/>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9"/>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9"/>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79"/>
          <p:cNvGrpSpPr/>
          <p:nvPr/>
        </p:nvGrpSpPr>
        <p:grpSpPr>
          <a:xfrm>
            <a:off x="7076112" y="1532546"/>
            <a:ext cx="357226" cy="357226"/>
            <a:chOff x="-55987225" y="3198925"/>
            <a:chExt cx="317450" cy="317450"/>
          </a:xfrm>
        </p:grpSpPr>
        <p:sp>
          <p:nvSpPr>
            <p:cNvPr id="7428" name="Google Shape;7428;p79"/>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9"/>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9"/>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9"/>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79"/>
          <p:cNvGrpSpPr/>
          <p:nvPr/>
        </p:nvGrpSpPr>
        <p:grpSpPr>
          <a:xfrm>
            <a:off x="7076112" y="1988578"/>
            <a:ext cx="357226" cy="357367"/>
            <a:chOff x="-55987225" y="3591025"/>
            <a:chExt cx="317450" cy="317575"/>
          </a:xfrm>
        </p:grpSpPr>
        <p:sp>
          <p:nvSpPr>
            <p:cNvPr id="7433" name="Google Shape;7433;p79"/>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9"/>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9"/>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9"/>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9"/>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79"/>
          <p:cNvGrpSpPr/>
          <p:nvPr/>
        </p:nvGrpSpPr>
        <p:grpSpPr>
          <a:xfrm>
            <a:off x="7090027" y="2429217"/>
            <a:ext cx="358999" cy="358999"/>
            <a:chOff x="-55988800" y="3982600"/>
            <a:chExt cx="319025" cy="319025"/>
          </a:xfrm>
        </p:grpSpPr>
        <p:sp>
          <p:nvSpPr>
            <p:cNvPr id="7439" name="Google Shape;7439;p79"/>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9"/>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9"/>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9"/>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9"/>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79"/>
          <p:cNvGrpSpPr/>
          <p:nvPr/>
        </p:nvGrpSpPr>
        <p:grpSpPr>
          <a:xfrm>
            <a:off x="5748546" y="2887174"/>
            <a:ext cx="356326" cy="358971"/>
            <a:chOff x="-54026025" y="3192625"/>
            <a:chExt cx="316650" cy="319000"/>
          </a:xfrm>
        </p:grpSpPr>
        <p:sp>
          <p:nvSpPr>
            <p:cNvPr id="7445" name="Google Shape;7445;p79"/>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9"/>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9"/>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9"/>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9"/>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9"/>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9"/>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9"/>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79"/>
          <p:cNvGrpSpPr/>
          <p:nvPr/>
        </p:nvGrpSpPr>
        <p:grpSpPr>
          <a:xfrm>
            <a:off x="5768492" y="3358148"/>
            <a:ext cx="316434" cy="358099"/>
            <a:chOff x="-54007925" y="3584850"/>
            <a:chExt cx="281200" cy="318225"/>
          </a:xfrm>
        </p:grpSpPr>
        <p:sp>
          <p:nvSpPr>
            <p:cNvPr id="7454" name="Google Shape;7454;p79"/>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9"/>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9"/>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9"/>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9"/>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9"/>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79"/>
          <p:cNvGrpSpPr/>
          <p:nvPr/>
        </p:nvGrpSpPr>
        <p:grpSpPr>
          <a:xfrm>
            <a:off x="5768492" y="3820033"/>
            <a:ext cx="316434" cy="358914"/>
            <a:chOff x="-54007925" y="3975575"/>
            <a:chExt cx="281200" cy="318950"/>
          </a:xfrm>
        </p:grpSpPr>
        <p:sp>
          <p:nvSpPr>
            <p:cNvPr id="7461" name="Google Shape;7461;p79"/>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9"/>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9"/>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9"/>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79"/>
          <p:cNvGrpSpPr/>
          <p:nvPr/>
        </p:nvGrpSpPr>
        <p:grpSpPr>
          <a:xfrm>
            <a:off x="8003359" y="2904504"/>
            <a:ext cx="274770" cy="358492"/>
            <a:chOff x="-52005775" y="3208025"/>
            <a:chExt cx="244175" cy="318575"/>
          </a:xfrm>
        </p:grpSpPr>
        <p:sp>
          <p:nvSpPr>
            <p:cNvPr id="7466" name="Google Shape;7466;p79"/>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9"/>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9"/>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9"/>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9"/>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9"/>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9"/>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9"/>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9"/>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9"/>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9"/>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79"/>
          <p:cNvGrpSpPr/>
          <p:nvPr/>
        </p:nvGrpSpPr>
        <p:grpSpPr>
          <a:xfrm>
            <a:off x="5309825" y="1532546"/>
            <a:ext cx="358099" cy="358099"/>
            <a:chOff x="-57568775" y="3198925"/>
            <a:chExt cx="318225" cy="318225"/>
          </a:xfrm>
        </p:grpSpPr>
        <p:sp>
          <p:nvSpPr>
            <p:cNvPr id="7478" name="Google Shape;7478;p79"/>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9"/>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9"/>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9"/>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9"/>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9"/>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79"/>
          <p:cNvGrpSpPr/>
          <p:nvPr/>
        </p:nvGrpSpPr>
        <p:grpSpPr>
          <a:xfrm>
            <a:off x="5331543" y="1987846"/>
            <a:ext cx="314662" cy="358099"/>
            <a:chOff x="-57549075" y="3590375"/>
            <a:chExt cx="279625" cy="318225"/>
          </a:xfrm>
        </p:grpSpPr>
        <p:sp>
          <p:nvSpPr>
            <p:cNvPr id="7485" name="Google Shape;7485;p79"/>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9"/>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9"/>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9"/>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79"/>
          <p:cNvGrpSpPr/>
          <p:nvPr/>
        </p:nvGrpSpPr>
        <p:grpSpPr>
          <a:xfrm>
            <a:off x="5323740" y="2429217"/>
            <a:ext cx="359871" cy="359871"/>
            <a:chOff x="-57570350" y="3982600"/>
            <a:chExt cx="319800" cy="319800"/>
          </a:xfrm>
        </p:grpSpPr>
        <p:sp>
          <p:nvSpPr>
            <p:cNvPr id="7490" name="Google Shape;7490;p79"/>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9"/>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9"/>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9"/>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79"/>
          <p:cNvGrpSpPr/>
          <p:nvPr/>
        </p:nvGrpSpPr>
        <p:grpSpPr>
          <a:xfrm>
            <a:off x="7538779" y="1531646"/>
            <a:ext cx="314662" cy="358999"/>
            <a:chOff x="-55576850" y="3198125"/>
            <a:chExt cx="279625" cy="319025"/>
          </a:xfrm>
        </p:grpSpPr>
        <p:sp>
          <p:nvSpPr>
            <p:cNvPr id="7495" name="Google Shape;7495;p79"/>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9"/>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9"/>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9"/>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79"/>
          <p:cNvGrpSpPr/>
          <p:nvPr/>
        </p:nvGrpSpPr>
        <p:grpSpPr>
          <a:xfrm>
            <a:off x="7516174" y="1987621"/>
            <a:ext cx="359871" cy="358324"/>
            <a:chOff x="-55596550" y="3590175"/>
            <a:chExt cx="319800" cy="318425"/>
          </a:xfrm>
        </p:grpSpPr>
        <p:sp>
          <p:nvSpPr>
            <p:cNvPr id="7500" name="Google Shape;7500;p79"/>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9"/>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9"/>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9"/>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79"/>
          <p:cNvGrpSpPr/>
          <p:nvPr/>
        </p:nvGrpSpPr>
        <p:grpSpPr>
          <a:xfrm>
            <a:off x="7531412" y="2428964"/>
            <a:ext cx="358999" cy="359252"/>
            <a:chOff x="-55595775" y="3982375"/>
            <a:chExt cx="319025" cy="319250"/>
          </a:xfrm>
        </p:grpSpPr>
        <p:sp>
          <p:nvSpPr>
            <p:cNvPr id="7505" name="Google Shape;7505;p79"/>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9"/>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9"/>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9"/>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9"/>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9"/>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79"/>
          <p:cNvGrpSpPr/>
          <p:nvPr/>
        </p:nvGrpSpPr>
        <p:grpSpPr>
          <a:xfrm>
            <a:off x="6188595" y="2887174"/>
            <a:ext cx="358999" cy="358099"/>
            <a:chOff x="-53635375" y="3192625"/>
            <a:chExt cx="319025" cy="318225"/>
          </a:xfrm>
        </p:grpSpPr>
        <p:sp>
          <p:nvSpPr>
            <p:cNvPr id="7512" name="Google Shape;7512;p79"/>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9"/>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9"/>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79"/>
          <p:cNvGrpSpPr/>
          <p:nvPr/>
        </p:nvGrpSpPr>
        <p:grpSpPr>
          <a:xfrm>
            <a:off x="6210763" y="3358148"/>
            <a:ext cx="314662" cy="358999"/>
            <a:chOff x="-53615675" y="3584850"/>
            <a:chExt cx="279625" cy="319025"/>
          </a:xfrm>
        </p:grpSpPr>
        <p:sp>
          <p:nvSpPr>
            <p:cNvPr id="7516" name="Google Shape;7516;p79"/>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9"/>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9"/>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79"/>
          <p:cNvGrpSpPr/>
          <p:nvPr/>
        </p:nvGrpSpPr>
        <p:grpSpPr>
          <a:xfrm>
            <a:off x="6188609" y="3821074"/>
            <a:ext cx="358971" cy="357874"/>
            <a:chOff x="-53634575" y="3976500"/>
            <a:chExt cx="319000" cy="318025"/>
          </a:xfrm>
        </p:grpSpPr>
        <p:sp>
          <p:nvSpPr>
            <p:cNvPr id="7520" name="Google Shape;7520;p79"/>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9"/>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9"/>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9"/>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9"/>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9"/>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9"/>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9"/>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79"/>
          <p:cNvGrpSpPr/>
          <p:nvPr/>
        </p:nvGrpSpPr>
        <p:grpSpPr>
          <a:xfrm>
            <a:off x="7983413" y="3364028"/>
            <a:ext cx="314662" cy="358436"/>
            <a:chOff x="-52023900" y="3590075"/>
            <a:chExt cx="279625" cy="318525"/>
          </a:xfrm>
        </p:grpSpPr>
        <p:sp>
          <p:nvSpPr>
            <p:cNvPr id="7529" name="Google Shape;7529;p79"/>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9"/>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9"/>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9"/>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9"/>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9"/>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9"/>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79"/>
          <p:cNvGrpSpPr/>
          <p:nvPr/>
        </p:nvGrpSpPr>
        <p:grpSpPr>
          <a:xfrm>
            <a:off x="5746654" y="1532546"/>
            <a:ext cx="358971" cy="358971"/>
            <a:chOff x="-57173375" y="3198925"/>
            <a:chExt cx="319000" cy="319000"/>
          </a:xfrm>
        </p:grpSpPr>
        <p:sp>
          <p:nvSpPr>
            <p:cNvPr id="7537" name="Google Shape;7537;p79"/>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9"/>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9"/>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9"/>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79"/>
          <p:cNvGrpSpPr/>
          <p:nvPr/>
        </p:nvGrpSpPr>
        <p:grpSpPr>
          <a:xfrm>
            <a:off x="5747541" y="2009987"/>
            <a:ext cx="357198" cy="314690"/>
            <a:chOff x="-57176525" y="3610050"/>
            <a:chExt cx="317425" cy="279650"/>
          </a:xfrm>
        </p:grpSpPr>
        <p:sp>
          <p:nvSpPr>
            <p:cNvPr id="7542" name="Google Shape;7542;p79"/>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9"/>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9"/>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9"/>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9"/>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79"/>
          <p:cNvGrpSpPr/>
          <p:nvPr/>
        </p:nvGrpSpPr>
        <p:grpSpPr>
          <a:xfrm>
            <a:off x="5779179" y="2428542"/>
            <a:ext cx="323524" cy="358774"/>
            <a:chOff x="-57162350" y="3982000"/>
            <a:chExt cx="287500" cy="318825"/>
          </a:xfrm>
        </p:grpSpPr>
        <p:sp>
          <p:nvSpPr>
            <p:cNvPr id="7548" name="Google Shape;7548;p79"/>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9"/>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9"/>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9"/>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9"/>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9"/>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9"/>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9"/>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79"/>
          <p:cNvGrpSpPr/>
          <p:nvPr/>
        </p:nvGrpSpPr>
        <p:grpSpPr>
          <a:xfrm>
            <a:off x="7957995" y="1532546"/>
            <a:ext cx="358099" cy="356326"/>
            <a:chOff x="-55202750" y="3198925"/>
            <a:chExt cx="318225" cy="316650"/>
          </a:xfrm>
        </p:grpSpPr>
        <p:sp>
          <p:nvSpPr>
            <p:cNvPr id="7557" name="Google Shape;7557;p79"/>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9"/>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79"/>
          <p:cNvGrpSpPr/>
          <p:nvPr/>
        </p:nvGrpSpPr>
        <p:grpSpPr>
          <a:xfrm>
            <a:off x="7968629" y="1987846"/>
            <a:ext cx="336830" cy="358099"/>
            <a:chOff x="-55194875" y="3590375"/>
            <a:chExt cx="299325" cy="318225"/>
          </a:xfrm>
        </p:grpSpPr>
        <p:sp>
          <p:nvSpPr>
            <p:cNvPr id="7560" name="Google Shape;7560;p79"/>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9"/>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9"/>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9"/>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9"/>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79"/>
          <p:cNvGrpSpPr/>
          <p:nvPr/>
        </p:nvGrpSpPr>
        <p:grpSpPr>
          <a:xfrm>
            <a:off x="7973247" y="2430117"/>
            <a:ext cx="357198" cy="357198"/>
            <a:chOff x="-55203525" y="3983400"/>
            <a:chExt cx="317425" cy="317425"/>
          </a:xfrm>
        </p:grpSpPr>
        <p:sp>
          <p:nvSpPr>
            <p:cNvPr id="7566" name="Google Shape;7566;p79"/>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9"/>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9"/>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9" name="Google Shape;7569;p79"/>
          <p:cNvGrpSpPr/>
          <p:nvPr/>
        </p:nvGrpSpPr>
        <p:grpSpPr>
          <a:xfrm>
            <a:off x="6639727" y="2887174"/>
            <a:ext cx="335930" cy="358971"/>
            <a:chOff x="-53232900" y="3192625"/>
            <a:chExt cx="298525" cy="319000"/>
          </a:xfrm>
        </p:grpSpPr>
        <p:sp>
          <p:nvSpPr>
            <p:cNvPr id="7570" name="Google Shape;7570;p79"/>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9"/>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9"/>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9"/>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9"/>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9"/>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9"/>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9"/>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79"/>
          <p:cNvGrpSpPr/>
          <p:nvPr/>
        </p:nvGrpSpPr>
        <p:grpSpPr>
          <a:xfrm>
            <a:off x="6629093" y="3358148"/>
            <a:ext cx="357198" cy="356326"/>
            <a:chOff x="-53242350" y="3584850"/>
            <a:chExt cx="317425" cy="316650"/>
          </a:xfrm>
        </p:grpSpPr>
        <p:sp>
          <p:nvSpPr>
            <p:cNvPr id="7579" name="Google Shape;7579;p79"/>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9"/>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9"/>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9"/>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9"/>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79"/>
          <p:cNvGrpSpPr/>
          <p:nvPr/>
        </p:nvGrpSpPr>
        <p:grpSpPr>
          <a:xfrm>
            <a:off x="6650362" y="3820849"/>
            <a:ext cx="314662" cy="358999"/>
            <a:chOff x="-53224225" y="3976300"/>
            <a:chExt cx="279625" cy="319025"/>
          </a:xfrm>
        </p:grpSpPr>
        <p:sp>
          <p:nvSpPr>
            <p:cNvPr id="7585" name="Google Shape;7585;p79"/>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9"/>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9"/>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9"/>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9"/>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9"/>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9"/>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79"/>
          <p:cNvGrpSpPr/>
          <p:nvPr/>
        </p:nvGrpSpPr>
        <p:grpSpPr>
          <a:xfrm>
            <a:off x="7961258" y="3828529"/>
            <a:ext cx="358971" cy="358408"/>
            <a:chOff x="-52043575" y="3983125"/>
            <a:chExt cx="319000" cy="318500"/>
          </a:xfrm>
        </p:grpSpPr>
        <p:sp>
          <p:nvSpPr>
            <p:cNvPr id="7593" name="Google Shape;7593;p79"/>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9"/>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9"/>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9"/>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9"/>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9"/>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9"/>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9"/>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9"/>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79"/>
          <p:cNvGrpSpPr/>
          <p:nvPr/>
        </p:nvGrpSpPr>
        <p:grpSpPr>
          <a:xfrm>
            <a:off x="6215199" y="1532546"/>
            <a:ext cx="314662" cy="358971"/>
            <a:chOff x="-56766175" y="3198925"/>
            <a:chExt cx="279625" cy="319000"/>
          </a:xfrm>
        </p:grpSpPr>
        <p:sp>
          <p:nvSpPr>
            <p:cNvPr id="7603" name="Google Shape;7603;p79"/>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9"/>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9"/>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9"/>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9"/>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9"/>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9"/>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79"/>
          <p:cNvGrpSpPr/>
          <p:nvPr/>
        </p:nvGrpSpPr>
        <p:grpSpPr>
          <a:xfrm>
            <a:off x="6214313" y="1987846"/>
            <a:ext cx="316434" cy="358099"/>
            <a:chOff x="-56766175" y="3590375"/>
            <a:chExt cx="281200" cy="318225"/>
          </a:xfrm>
        </p:grpSpPr>
        <p:sp>
          <p:nvSpPr>
            <p:cNvPr id="7611" name="Google Shape;7611;p79"/>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9"/>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9"/>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9"/>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5" name="Google Shape;7615;p79"/>
          <p:cNvGrpSpPr/>
          <p:nvPr/>
        </p:nvGrpSpPr>
        <p:grpSpPr>
          <a:xfrm>
            <a:off x="6251269" y="2429217"/>
            <a:ext cx="272126" cy="358099"/>
            <a:chOff x="-56747275" y="3982600"/>
            <a:chExt cx="241825" cy="318225"/>
          </a:xfrm>
        </p:grpSpPr>
        <p:sp>
          <p:nvSpPr>
            <p:cNvPr id="7616" name="Google Shape;7616;p79"/>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9"/>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9"/>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9"/>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9"/>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9"/>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9"/>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79"/>
          <p:cNvGrpSpPr/>
          <p:nvPr/>
        </p:nvGrpSpPr>
        <p:grpSpPr>
          <a:xfrm>
            <a:off x="4881188" y="2894264"/>
            <a:ext cx="314662" cy="358971"/>
            <a:chOff x="-54793175" y="3198925"/>
            <a:chExt cx="279625" cy="319000"/>
          </a:xfrm>
        </p:grpSpPr>
        <p:sp>
          <p:nvSpPr>
            <p:cNvPr id="7624" name="Google Shape;7624;p79"/>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9"/>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9"/>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9"/>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9"/>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9"/>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9"/>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79"/>
          <p:cNvGrpSpPr/>
          <p:nvPr/>
        </p:nvGrpSpPr>
        <p:grpSpPr>
          <a:xfrm>
            <a:off x="4859020" y="3371455"/>
            <a:ext cx="358999" cy="342991"/>
            <a:chOff x="-54812875" y="3596675"/>
            <a:chExt cx="319025" cy="304800"/>
          </a:xfrm>
        </p:grpSpPr>
        <p:sp>
          <p:nvSpPr>
            <p:cNvPr id="7632" name="Google Shape;7632;p79"/>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9"/>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9"/>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9"/>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9"/>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9"/>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9"/>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9" name="Google Shape;7639;p79"/>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9"/>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1" name="Google Shape;7641;p79"/>
          <p:cNvGrpSpPr/>
          <p:nvPr/>
        </p:nvGrpSpPr>
        <p:grpSpPr>
          <a:xfrm>
            <a:off x="4881188" y="3827938"/>
            <a:ext cx="314662" cy="358099"/>
            <a:chOff x="-54793175" y="3982600"/>
            <a:chExt cx="279625" cy="318225"/>
          </a:xfrm>
        </p:grpSpPr>
        <p:sp>
          <p:nvSpPr>
            <p:cNvPr id="7642" name="Google Shape;7642;p79"/>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9"/>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9"/>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9"/>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9"/>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9"/>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9"/>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79"/>
          <p:cNvGrpSpPr/>
          <p:nvPr/>
        </p:nvGrpSpPr>
        <p:grpSpPr>
          <a:xfrm>
            <a:off x="7092647" y="2887174"/>
            <a:ext cx="314662" cy="358099"/>
            <a:chOff x="-52832000" y="3192625"/>
            <a:chExt cx="279625" cy="318225"/>
          </a:xfrm>
        </p:grpSpPr>
        <p:sp>
          <p:nvSpPr>
            <p:cNvPr id="7650" name="Google Shape;7650;p79"/>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9"/>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9"/>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9"/>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9"/>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9"/>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9"/>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9"/>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79"/>
          <p:cNvGrpSpPr/>
          <p:nvPr/>
        </p:nvGrpSpPr>
        <p:grpSpPr>
          <a:xfrm>
            <a:off x="7070492" y="3359048"/>
            <a:ext cx="358971" cy="357198"/>
            <a:chOff x="-52851675" y="3585650"/>
            <a:chExt cx="319000" cy="317425"/>
          </a:xfrm>
        </p:grpSpPr>
        <p:sp>
          <p:nvSpPr>
            <p:cNvPr id="7659" name="Google Shape;7659;p79"/>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9"/>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9"/>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9"/>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9"/>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9"/>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79"/>
          <p:cNvGrpSpPr/>
          <p:nvPr/>
        </p:nvGrpSpPr>
        <p:grpSpPr>
          <a:xfrm>
            <a:off x="7092647" y="3820849"/>
            <a:ext cx="314662" cy="358999"/>
            <a:chOff x="-52832000" y="3976300"/>
            <a:chExt cx="279625" cy="319025"/>
          </a:xfrm>
        </p:grpSpPr>
        <p:sp>
          <p:nvSpPr>
            <p:cNvPr id="7666" name="Google Shape;7666;p79"/>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9"/>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9"/>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9"/>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9"/>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79"/>
          <p:cNvGrpSpPr/>
          <p:nvPr/>
        </p:nvGrpSpPr>
        <p:grpSpPr>
          <a:xfrm>
            <a:off x="6209853" y="4275497"/>
            <a:ext cx="316434" cy="358099"/>
            <a:chOff x="-51633225" y="3198925"/>
            <a:chExt cx="281200" cy="318225"/>
          </a:xfrm>
        </p:grpSpPr>
        <p:sp>
          <p:nvSpPr>
            <p:cNvPr id="7672" name="Google Shape;7672;p79"/>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9"/>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9"/>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9"/>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9"/>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9"/>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9"/>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79"/>
          <p:cNvGrpSpPr/>
          <p:nvPr/>
        </p:nvGrpSpPr>
        <p:grpSpPr>
          <a:xfrm>
            <a:off x="6628676" y="1533418"/>
            <a:ext cx="365188" cy="357226"/>
            <a:chOff x="-56396775" y="3199700"/>
            <a:chExt cx="324525" cy="317450"/>
          </a:xfrm>
        </p:grpSpPr>
        <p:sp>
          <p:nvSpPr>
            <p:cNvPr id="7680" name="Google Shape;7680;p79"/>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9"/>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9"/>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9"/>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9"/>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9"/>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79"/>
          <p:cNvGrpSpPr/>
          <p:nvPr/>
        </p:nvGrpSpPr>
        <p:grpSpPr>
          <a:xfrm>
            <a:off x="6631771" y="1999353"/>
            <a:ext cx="358999" cy="335958"/>
            <a:chOff x="-56394425" y="3600600"/>
            <a:chExt cx="319025" cy="298550"/>
          </a:xfrm>
        </p:grpSpPr>
        <p:sp>
          <p:nvSpPr>
            <p:cNvPr id="7687" name="Google Shape;7687;p79"/>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9"/>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9"/>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79"/>
          <p:cNvGrpSpPr/>
          <p:nvPr/>
        </p:nvGrpSpPr>
        <p:grpSpPr>
          <a:xfrm>
            <a:off x="6662538" y="2430117"/>
            <a:ext cx="327068" cy="357198"/>
            <a:chOff x="-56379450" y="3983400"/>
            <a:chExt cx="290650" cy="317425"/>
          </a:xfrm>
        </p:grpSpPr>
        <p:sp>
          <p:nvSpPr>
            <p:cNvPr id="7691" name="Google Shape;7691;p79"/>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9"/>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9"/>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9"/>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9"/>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9"/>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9"/>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9"/>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79"/>
          <p:cNvGrpSpPr/>
          <p:nvPr/>
        </p:nvGrpSpPr>
        <p:grpSpPr>
          <a:xfrm>
            <a:off x="5326242" y="2894264"/>
            <a:ext cx="316434" cy="358971"/>
            <a:chOff x="-54401725" y="3198925"/>
            <a:chExt cx="281200" cy="319000"/>
          </a:xfrm>
        </p:grpSpPr>
        <p:sp>
          <p:nvSpPr>
            <p:cNvPr id="7700" name="Google Shape;7700;p79"/>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9"/>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9"/>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9"/>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9"/>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9"/>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9"/>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9"/>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9"/>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9"/>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9"/>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79"/>
          <p:cNvGrpSpPr/>
          <p:nvPr/>
        </p:nvGrpSpPr>
        <p:grpSpPr>
          <a:xfrm>
            <a:off x="5327128" y="3364365"/>
            <a:ext cx="314662" cy="358099"/>
            <a:chOff x="-54401725" y="3590375"/>
            <a:chExt cx="279625" cy="318225"/>
          </a:xfrm>
        </p:grpSpPr>
        <p:sp>
          <p:nvSpPr>
            <p:cNvPr id="7712" name="Google Shape;7712;p79"/>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9"/>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9"/>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9"/>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9"/>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9"/>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79"/>
          <p:cNvGrpSpPr/>
          <p:nvPr/>
        </p:nvGrpSpPr>
        <p:grpSpPr>
          <a:xfrm>
            <a:off x="5324920" y="3827938"/>
            <a:ext cx="319079" cy="358099"/>
            <a:chOff x="-54403300" y="3982600"/>
            <a:chExt cx="283550" cy="318225"/>
          </a:xfrm>
        </p:grpSpPr>
        <p:sp>
          <p:nvSpPr>
            <p:cNvPr id="7719" name="Google Shape;7719;p79"/>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9"/>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9"/>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9"/>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9"/>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79"/>
          <p:cNvGrpSpPr/>
          <p:nvPr/>
        </p:nvGrpSpPr>
        <p:grpSpPr>
          <a:xfrm>
            <a:off x="7512313" y="2889172"/>
            <a:ext cx="356298" cy="356973"/>
            <a:chOff x="-52458650" y="3194400"/>
            <a:chExt cx="316625" cy="317225"/>
          </a:xfrm>
        </p:grpSpPr>
        <p:sp>
          <p:nvSpPr>
            <p:cNvPr id="7725" name="Google Shape;7725;p79"/>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9"/>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9"/>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9"/>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9"/>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9"/>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9"/>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9"/>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3" name="Google Shape;7733;p79"/>
          <p:cNvGrpSpPr/>
          <p:nvPr/>
        </p:nvGrpSpPr>
        <p:grpSpPr>
          <a:xfrm>
            <a:off x="7521611" y="3358148"/>
            <a:ext cx="337703" cy="357845"/>
            <a:chOff x="-52450000" y="3584850"/>
            <a:chExt cx="300100" cy="318000"/>
          </a:xfrm>
        </p:grpSpPr>
        <p:sp>
          <p:nvSpPr>
            <p:cNvPr id="7734" name="Google Shape;7734;p79"/>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9"/>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9"/>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9"/>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9"/>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9"/>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9"/>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79"/>
          <p:cNvGrpSpPr/>
          <p:nvPr/>
        </p:nvGrpSpPr>
        <p:grpSpPr>
          <a:xfrm>
            <a:off x="7533131" y="3822621"/>
            <a:ext cx="314662" cy="357226"/>
            <a:chOff x="-52440550" y="3977875"/>
            <a:chExt cx="279625" cy="317450"/>
          </a:xfrm>
        </p:grpSpPr>
        <p:sp>
          <p:nvSpPr>
            <p:cNvPr id="7742" name="Google Shape;7742;p79"/>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9"/>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9"/>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9"/>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9"/>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9"/>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9"/>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9"/>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79"/>
          <p:cNvGrpSpPr/>
          <p:nvPr/>
        </p:nvGrpSpPr>
        <p:grpSpPr>
          <a:xfrm>
            <a:off x="6645066" y="4278827"/>
            <a:ext cx="314662" cy="358999"/>
            <a:chOff x="-51623775" y="3584850"/>
            <a:chExt cx="279625" cy="319025"/>
          </a:xfrm>
        </p:grpSpPr>
        <p:sp>
          <p:nvSpPr>
            <p:cNvPr id="7751" name="Google Shape;7751;p79"/>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9"/>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9"/>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9"/>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9"/>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9"/>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9"/>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9"/>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9"/>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63" name="Shape 7763"/>
        <p:cNvGrpSpPr/>
        <p:nvPr/>
      </p:nvGrpSpPr>
      <p:grpSpPr>
        <a:xfrm>
          <a:off x="0" y="0"/>
          <a:ext cx="0" cy="0"/>
          <a:chOff x="0" y="0"/>
          <a:chExt cx="0" cy="0"/>
        </a:xfrm>
      </p:grpSpPr>
      <p:sp>
        <p:nvSpPr>
          <p:cNvPr id="7764" name="Google Shape;7764;p8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65" name="Google Shape;7765;p8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766" name="Google Shape;7766;p80"/>
          <p:cNvGrpSpPr/>
          <p:nvPr/>
        </p:nvGrpSpPr>
        <p:grpSpPr>
          <a:xfrm>
            <a:off x="885675" y="1539249"/>
            <a:ext cx="276003" cy="357300"/>
            <a:chOff x="-50469125" y="3183175"/>
            <a:chExt cx="233150" cy="301825"/>
          </a:xfrm>
        </p:grpSpPr>
        <p:sp>
          <p:nvSpPr>
            <p:cNvPr id="7767" name="Google Shape;7767;p80"/>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0"/>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0"/>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80"/>
          <p:cNvGrpSpPr/>
          <p:nvPr/>
        </p:nvGrpSpPr>
        <p:grpSpPr>
          <a:xfrm>
            <a:off x="845574" y="1974651"/>
            <a:ext cx="356205" cy="355288"/>
            <a:chOff x="-50504575" y="3550975"/>
            <a:chExt cx="300900" cy="300125"/>
          </a:xfrm>
        </p:grpSpPr>
        <p:sp>
          <p:nvSpPr>
            <p:cNvPr id="7771" name="Google Shape;7771;p80"/>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0"/>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0"/>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0"/>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80"/>
          <p:cNvGrpSpPr/>
          <p:nvPr/>
        </p:nvGrpSpPr>
        <p:grpSpPr>
          <a:xfrm>
            <a:off x="845574" y="2412893"/>
            <a:ext cx="356205" cy="354341"/>
            <a:chOff x="-50503000" y="3921175"/>
            <a:chExt cx="300900" cy="299325"/>
          </a:xfrm>
        </p:grpSpPr>
        <p:sp>
          <p:nvSpPr>
            <p:cNvPr id="7776" name="Google Shape;7776;p80"/>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0"/>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0"/>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0"/>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0"/>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80"/>
          <p:cNvGrpSpPr/>
          <p:nvPr/>
        </p:nvGrpSpPr>
        <p:grpSpPr>
          <a:xfrm>
            <a:off x="3049627" y="1558811"/>
            <a:ext cx="355258" cy="356205"/>
            <a:chOff x="-48630025" y="3199700"/>
            <a:chExt cx="300100" cy="300900"/>
          </a:xfrm>
        </p:grpSpPr>
        <p:sp>
          <p:nvSpPr>
            <p:cNvPr id="7782" name="Google Shape;7782;p80"/>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0"/>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0"/>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80"/>
          <p:cNvGrpSpPr/>
          <p:nvPr/>
        </p:nvGrpSpPr>
        <p:grpSpPr>
          <a:xfrm>
            <a:off x="3049627" y="1996107"/>
            <a:ext cx="355258" cy="355258"/>
            <a:chOff x="-48630025" y="3569100"/>
            <a:chExt cx="300100" cy="300100"/>
          </a:xfrm>
        </p:grpSpPr>
        <p:sp>
          <p:nvSpPr>
            <p:cNvPr id="7786" name="Google Shape;7786;p80"/>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0"/>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0"/>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0"/>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0"/>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0"/>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0"/>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0"/>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0"/>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0"/>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80"/>
          <p:cNvGrpSpPr/>
          <p:nvPr/>
        </p:nvGrpSpPr>
        <p:grpSpPr>
          <a:xfrm>
            <a:off x="3050101" y="2433403"/>
            <a:ext cx="354311" cy="353394"/>
            <a:chOff x="-48629225" y="3938500"/>
            <a:chExt cx="299300" cy="298525"/>
          </a:xfrm>
        </p:grpSpPr>
        <p:sp>
          <p:nvSpPr>
            <p:cNvPr id="7797" name="Google Shape;7797;p80"/>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0"/>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0"/>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0"/>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80"/>
          <p:cNvGrpSpPr/>
          <p:nvPr/>
        </p:nvGrpSpPr>
        <p:grpSpPr>
          <a:xfrm>
            <a:off x="1785504" y="2904744"/>
            <a:ext cx="311458" cy="354341"/>
            <a:chOff x="-46762575" y="3200500"/>
            <a:chExt cx="263100" cy="299325"/>
          </a:xfrm>
        </p:grpSpPr>
        <p:sp>
          <p:nvSpPr>
            <p:cNvPr id="7802" name="Google Shape;7802;p80"/>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0"/>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0"/>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0"/>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0"/>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80"/>
          <p:cNvGrpSpPr/>
          <p:nvPr/>
        </p:nvGrpSpPr>
        <p:grpSpPr>
          <a:xfrm>
            <a:off x="1763589" y="3363466"/>
            <a:ext cx="355288" cy="312375"/>
            <a:chOff x="-46779900" y="3588000"/>
            <a:chExt cx="300125" cy="263875"/>
          </a:xfrm>
        </p:grpSpPr>
        <p:sp>
          <p:nvSpPr>
            <p:cNvPr id="7808" name="Google Shape;7808;p80"/>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0"/>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0"/>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0"/>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80"/>
          <p:cNvGrpSpPr/>
          <p:nvPr/>
        </p:nvGrpSpPr>
        <p:grpSpPr>
          <a:xfrm>
            <a:off x="1764062" y="3778388"/>
            <a:ext cx="354341" cy="353394"/>
            <a:chOff x="-46779100" y="3938500"/>
            <a:chExt cx="299325" cy="298525"/>
          </a:xfrm>
        </p:grpSpPr>
        <p:sp>
          <p:nvSpPr>
            <p:cNvPr id="7813" name="Google Shape;7813;p80"/>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0"/>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80"/>
          <p:cNvGrpSpPr/>
          <p:nvPr/>
        </p:nvGrpSpPr>
        <p:grpSpPr>
          <a:xfrm>
            <a:off x="3971800" y="2911255"/>
            <a:ext cx="355258" cy="355288"/>
            <a:chOff x="-44924250" y="3206000"/>
            <a:chExt cx="300100" cy="300125"/>
          </a:xfrm>
        </p:grpSpPr>
        <p:sp>
          <p:nvSpPr>
            <p:cNvPr id="7816" name="Google Shape;7816;p80"/>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0"/>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0"/>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0"/>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0"/>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80"/>
          <p:cNvGrpSpPr/>
          <p:nvPr/>
        </p:nvGrpSpPr>
        <p:grpSpPr>
          <a:xfrm>
            <a:off x="1286286" y="1539249"/>
            <a:ext cx="355258" cy="355258"/>
            <a:chOff x="-50134375" y="3183175"/>
            <a:chExt cx="300100" cy="300100"/>
          </a:xfrm>
        </p:grpSpPr>
        <p:sp>
          <p:nvSpPr>
            <p:cNvPr id="7822" name="Google Shape;7822;p80"/>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0"/>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0"/>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0"/>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0"/>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0"/>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0"/>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0"/>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0"/>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0"/>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80"/>
          <p:cNvGrpSpPr/>
          <p:nvPr/>
        </p:nvGrpSpPr>
        <p:grpSpPr>
          <a:xfrm>
            <a:off x="1286286" y="1974651"/>
            <a:ext cx="355258" cy="355288"/>
            <a:chOff x="-50134375" y="3550975"/>
            <a:chExt cx="300100" cy="300125"/>
          </a:xfrm>
        </p:grpSpPr>
        <p:sp>
          <p:nvSpPr>
            <p:cNvPr id="7833" name="Google Shape;7833;p80"/>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0"/>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80"/>
          <p:cNvGrpSpPr/>
          <p:nvPr/>
        </p:nvGrpSpPr>
        <p:grpSpPr>
          <a:xfrm>
            <a:off x="1286286" y="2412183"/>
            <a:ext cx="355258" cy="355051"/>
            <a:chOff x="-50134375" y="3920575"/>
            <a:chExt cx="300100" cy="299925"/>
          </a:xfrm>
        </p:grpSpPr>
        <p:sp>
          <p:nvSpPr>
            <p:cNvPr id="7836" name="Google Shape;7836;p80"/>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0"/>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0"/>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80"/>
          <p:cNvGrpSpPr/>
          <p:nvPr/>
        </p:nvGrpSpPr>
        <p:grpSpPr>
          <a:xfrm>
            <a:off x="3497010" y="1559758"/>
            <a:ext cx="357123" cy="355258"/>
            <a:chOff x="-48262200" y="3200500"/>
            <a:chExt cx="301675" cy="300100"/>
          </a:xfrm>
        </p:grpSpPr>
        <p:sp>
          <p:nvSpPr>
            <p:cNvPr id="7840" name="Google Shape;7840;p80"/>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0"/>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0"/>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0"/>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0"/>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0"/>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0"/>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0"/>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0"/>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9" name="Google Shape;7849;p80"/>
          <p:cNvGrpSpPr/>
          <p:nvPr/>
        </p:nvGrpSpPr>
        <p:grpSpPr>
          <a:xfrm>
            <a:off x="3526383" y="1996847"/>
            <a:ext cx="298377" cy="354519"/>
            <a:chOff x="-48233050" y="3569725"/>
            <a:chExt cx="252050" cy="299475"/>
          </a:xfrm>
        </p:grpSpPr>
        <p:sp>
          <p:nvSpPr>
            <p:cNvPr id="7850" name="Google Shape;7850;p80"/>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0"/>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0"/>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80"/>
          <p:cNvGrpSpPr/>
          <p:nvPr/>
        </p:nvGrpSpPr>
        <p:grpSpPr>
          <a:xfrm>
            <a:off x="3550148" y="2430591"/>
            <a:ext cx="250847" cy="358070"/>
            <a:chOff x="-48216525" y="3936125"/>
            <a:chExt cx="211900" cy="302475"/>
          </a:xfrm>
        </p:grpSpPr>
        <p:sp>
          <p:nvSpPr>
            <p:cNvPr id="7854" name="Google Shape;7854;p80"/>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0"/>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0"/>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0"/>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80"/>
          <p:cNvGrpSpPr/>
          <p:nvPr/>
        </p:nvGrpSpPr>
        <p:grpSpPr>
          <a:xfrm>
            <a:off x="2205866" y="2905661"/>
            <a:ext cx="355258" cy="355288"/>
            <a:chOff x="-46410500" y="3201275"/>
            <a:chExt cx="300100" cy="300125"/>
          </a:xfrm>
        </p:grpSpPr>
        <p:sp>
          <p:nvSpPr>
            <p:cNvPr id="7859" name="Google Shape;7859;p80"/>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0"/>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0"/>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0"/>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0"/>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4" name="Google Shape;7864;p80"/>
          <p:cNvGrpSpPr/>
          <p:nvPr/>
        </p:nvGrpSpPr>
        <p:grpSpPr>
          <a:xfrm>
            <a:off x="2205866" y="3341092"/>
            <a:ext cx="355258" cy="356205"/>
            <a:chOff x="-46409700" y="3569100"/>
            <a:chExt cx="300100" cy="300900"/>
          </a:xfrm>
        </p:grpSpPr>
        <p:sp>
          <p:nvSpPr>
            <p:cNvPr id="7865" name="Google Shape;7865;p80"/>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0"/>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0"/>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0"/>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0"/>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80"/>
          <p:cNvGrpSpPr/>
          <p:nvPr/>
        </p:nvGrpSpPr>
        <p:grpSpPr>
          <a:xfrm>
            <a:off x="2193747" y="3776524"/>
            <a:ext cx="379497" cy="358070"/>
            <a:chOff x="-46422300" y="3936925"/>
            <a:chExt cx="320575" cy="302475"/>
          </a:xfrm>
        </p:grpSpPr>
        <p:sp>
          <p:nvSpPr>
            <p:cNvPr id="7871" name="Google Shape;7871;p80"/>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0"/>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80"/>
          <p:cNvGrpSpPr/>
          <p:nvPr/>
        </p:nvGrpSpPr>
        <p:grpSpPr>
          <a:xfrm>
            <a:off x="3971326" y="3330852"/>
            <a:ext cx="356205" cy="355258"/>
            <a:chOff x="-44914800" y="3560450"/>
            <a:chExt cx="300900" cy="300100"/>
          </a:xfrm>
        </p:grpSpPr>
        <p:sp>
          <p:nvSpPr>
            <p:cNvPr id="7874" name="Google Shape;7874;p80"/>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0"/>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0"/>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0"/>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0"/>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80"/>
          <p:cNvGrpSpPr/>
          <p:nvPr/>
        </p:nvGrpSpPr>
        <p:grpSpPr>
          <a:xfrm>
            <a:off x="1726378" y="1539486"/>
            <a:ext cx="354311" cy="354104"/>
            <a:chOff x="-49764975" y="3183375"/>
            <a:chExt cx="299300" cy="299125"/>
          </a:xfrm>
        </p:grpSpPr>
        <p:sp>
          <p:nvSpPr>
            <p:cNvPr id="7880" name="Google Shape;7880;p80"/>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0"/>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0"/>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0"/>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0"/>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0"/>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0"/>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0"/>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0"/>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80"/>
          <p:cNvGrpSpPr/>
          <p:nvPr/>
        </p:nvGrpSpPr>
        <p:grpSpPr>
          <a:xfrm>
            <a:off x="1726378" y="1974947"/>
            <a:ext cx="354311" cy="355909"/>
            <a:chOff x="-49764975" y="3551225"/>
            <a:chExt cx="299300" cy="300650"/>
          </a:xfrm>
        </p:grpSpPr>
        <p:sp>
          <p:nvSpPr>
            <p:cNvPr id="7890" name="Google Shape;7890;p80"/>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0"/>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0"/>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0"/>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0"/>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0"/>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0"/>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0"/>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0"/>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0"/>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0"/>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80"/>
          <p:cNvGrpSpPr/>
          <p:nvPr/>
        </p:nvGrpSpPr>
        <p:grpSpPr>
          <a:xfrm>
            <a:off x="1724040" y="2411710"/>
            <a:ext cx="358987" cy="355525"/>
            <a:chOff x="-49766550" y="3920175"/>
            <a:chExt cx="303250" cy="300325"/>
          </a:xfrm>
        </p:grpSpPr>
        <p:sp>
          <p:nvSpPr>
            <p:cNvPr id="7902" name="Google Shape;7902;p80"/>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0"/>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0"/>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0"/>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80"/>
          <p:cNvGrpSpPr/>
          <p:nvPr/>
        </p:nvGrpSpPr>
        <p:grpSpPr>
          <a:xfrm>
            <a:off x="3939571" y="1559758"/>
            <a:ext cx="357123" cy="354341"/>
            <a:chOff x="-47892800" y="3200500"/>
            <a:chExt cx="301675" cy="299325"/>
          </a:xfrm>
        </p:grpSpPr>
        <p:sp>
          <p:nvSpPr>
            <p:cNvPr id="7907" name="Google Shape;7907;p80"/>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0"/>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0"/>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0"/>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0"/>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0"/>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80"/>
          <p:cNvGrpSpPr/>
          <p:nvPr/>
        </p:nvGrpSpPr>
        <p:grpSpPr>
          <a:xfrm>
            <a:off x="4003437" y="1996107"/>
            <a:ext cx="229391" cy="355258"/>
            <a:chOff x="-47839250" y="3569100"/>
            <a:chExt cx="193775" cy="300100"/>
          </a:xfrm>
        </p:grpSpPr>
        <p:sp>
          <p:nvSpPr>
            <p:cNvPr id="7914" name="Google Shape;7914;p80"/>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0"/>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0"/>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0"/>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0"/>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0"/>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0" name="Google Shape;7920;p80"/>
          <p:cNvGrpSpPr/>
          <p:nvPr/>
        </p:nvGrpSpPr>
        <p:grpSpPr>
          <a:xfrm>
            <a:off x="3940503" y="2432456"/>
            <a:ext cx="355258" cy="356205"/>
            <a:chOff x="-47892800" y="3937700"/>
            <a:chExt cx="300100" cy="300900"/>
          </a:xfrm>
        </p:grpSpPr>
        <p:sp>
          <p:nvSpPr>
            <p:cNvPr id="7921" name="Google Shape;7921;p80"/>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0"/>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0"/>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0"/>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0"/>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0"/>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0"/>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0"/>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80"/>
          <p:cNvGrpSpPr/>
          <p:nvPr/>
        </p:nvGrpSpPr>
        <p:grpSpPr>
          <a:xfrm>
            <a:off x="2645798" y="2926170"/>
            <a:ext cx="355258" cy="311458"/>
            <a:chOff x="-46042675" y="3218600"/>
            <a:chExt cx="300100" cy="263100"/>
          </a:xfrm>
        </p:grpSpPr>
        <p:sp>
          <p:nvSpPr>
            <p:cNvPr id="7930" name="Google Shape;7930;p80"/>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0"/>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0"/>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0"/>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0"/>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0"/>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80"/>
          <p:cNvGrpSpPr/>
          <p:nvPr/>
        </p:nvGrpSpPr>
        <p:grpSpPr>
          <a:xfrm>
            <a:off x="2645798" y="3340619"/>
            <a:ext cx="355258" cy="323118"/>
            <a:chOff x="-46042675" y="3568700"/>
            <a:chExt cx="300100" cy="272950"/>
          </a:xfrm>
        </p:grpSpPr>
        <p:sp>
          <p:nvSpPr>
            <p:cNvPr id="7937" name="Google Shape;7937;p80"/>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0"/>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0"/>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0"/>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80"/>
          <p:cNvGrpSpPr/>
          <p:nvPr/>
        </p:nvGrpSpPr>
        <p:grpSpPr>
          <a:xfrm>
            <a:off x="2687749" y="3777589"/>
            <a:ext cx="271357" cy="356057"/>
            <a:chOff x="-46007225" y="3937825"/>
            <a:chExt cx="229225" cy="300775"/>
          </a:xfrm>
        </p:grpSpPr>
        <p:sp>
          <p:nvSpPr>
            <p:cNvPr id="7942" name="Google Shape;7942;p80"/>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0"/>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0"/>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0"/>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0"/>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0"/>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0"/>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0"/>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0"/>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0"/>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80"/>
          <p:cNvGrpSpPr/>
          <p:nvPr/>
        </p:nvGrpSpPr>
        <p:grpSpPr>
          <a:xfrm>
            <a:off x="3993241" y="3767675"/>
            <a:ext cx="312375" cy="357596"/>
            <a:chOff x="-44895900" y="3929450"/>
            <a:chExt cx="263875" cy="302075"/>
          </a:xfrm>
        </p:grpSpPr>
        <p:sp>
          <p:nvSpPr>
            <p:cNvPr id="7953" name="Google Shape;7953;p80"/>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0"/>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0"/>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0"/>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0"/>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0"/>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80"/>
          <p:cNvGrpSpPr/>
          <p:nvPr/>
        </p:nvGrpSpPr>
        <p:grpSpPr>
          <a:xfrm>
            <a:off x="2167060" y="1550436"/>
            <a:ext cx="356205" cy="332885"/>
            <a:chOff x="-49397175" y="3192625"/>
            <a:chExt cx="300900" cy="281200"/>
          </a:xfrm>
        </p:grpSpPr>
        <p:sp>
          <p:nvSpPr>
            <p:cNvPr id="7960" name="Google Shape;7960;p80"/>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0"/>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0"/>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0"/>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0"/>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0"/>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0"/>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80"/>
          <p:cNvGrpSpPr/>
          <p:nvPr/>
        </p:nvGrpSpPr>
        <p:grpSpPr>
          <a:xfrm>
            <a:off x="2193163" y="1974651"/>
            <a:ext cx="304000" cy="356205"/>
            <a:chOff x="-49375900" y="3550975"/>
            <a:chExt cx="256800" cy="300900"/>
          </a:xfrm>
        </p:grpSpPr>
        <p:sp>
          <p:nvSpPr>
            <p:cNvPr id="7968" name="Google Shape;7968;p80"/>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0"/>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0"/>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0"/>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0"/>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0"/>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0"/>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0"/>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0"/>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0"/>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0"/>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80"/>
          <p:cNvGrpSpPr/>
          <p:nvPr/>
        </p:nvGrpSpPr>
        <p:grpSpPr>
          <a:xfrm>
            <a:off x="2188516" y="2411946"/>
            <a:ext cx="313293" cy="356205"/>
            <a:chOff x="-49378250" y="3920375"/>
            <a:chExt cx="264650" cy="300900"/>
          </a:xfrm>
        </p:grpSpPr>
        <p:sp>
          <p:nvSpPr>
            <p:cNvPr id="7980" name="Google Shape;7980;p80"/>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0"/>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0"/>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0"/>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0"/>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0"/>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0"/>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80"/>
          <p:cNvGrpSpPr/>
          <p:nvPr/>
        </p:nvGrpSpPr>
        <p:grpSpPr>
          <a:xfrm>
            <a:off x="907504" y="2904744"/>
            <a:ext cx="312375" cy="357123"/>
            <a:chOff x="-47505300" y="3200500"/>
            <a:chExt cx="263875" cy="301675"/>
          </a:xfrm>
        </p:grpSpPr>
        <p:sp>
          <p:nvSpPr>
            <p:cNvPr id="7988" name="Google Shape;7988;p80"/>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0"/>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0"/>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0"/>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0"/>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0"/>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0"/>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0"/>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0"/>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0"/>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0"/>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0"/>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0"/>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80"/>
          <p:cNvGrpSpPr/>
          <p:nvPr/>
        </p:nvGrpSpPr>
        <p:grpSpPr>
          <a:xfrm>
            <a:off x="885604" y="3341092"/>
            <a:ext cx="356176" cy="355051"/>
            <a:chOff x="-47524975" y="3569100"/>
            <a:chExt cx="300875" cy="299925"/>
          </a:xfrm>
        </p:grpSpPr>
        <p:sp>
          <p:nvSpPr>
            <p:cNvPr id="8002" name="Google Shape;8002;p80"/>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0"/>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0"/>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0"/>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0"/>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80"/>
          <p:cNvGrpSpPr/>
          <p:nvPr/>
        </p:nvGrpSpPr>
        <p:grpSpPr>
          <a:xfrm>
            <a:off x="886062" y="3820354"/>
            <a:ext cx="355258" cy="270410"/>
            <a:chOff x="-47523400" y="3973950"/>
            <a:chExt cx="300100" cy="228425"/>
          </a:xfrm>
        </p:grpSpPr>
        <p:sp>
          <p:nvSpPr>
            <p:cNvPr id="8008" name="Google Shape;8008;p80"/>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0"/>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0"/>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0"/>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0"/>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80"/>
          <p:cNvGrpSpPr/>
          <p:nvPr/>
        </p:nvGrpSpPr>
        <p:grpSpPr>
          <a:xfrm>
            <a:off x="3091183" y="2903353"/>
            <a:ext cx="354341" cy="357596"/>
            <a:chOff x="-45673275" y="3199325"/>
            <a:chExt cx="299325" cy="302075"/>
          </a:xfrm>
        </p:grpSpPr>
        <p:sp>
          <p:nvSpPr>
            <p:cNvPr id="8014" name="Google Shape;8014;p80"/>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0"/>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0"/>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80"/>
          <p:cNvGrpSpPr/>
          <p:nvPr/>
        </p:nvGrpSpPr>
        <p:grpSpPr>
          <a:xfrm>
            <a:off x="3090251" y="3361602"/>
            <a:ext cx="356205" cy="314240"/>
            <a:chOff x="-45674075" y="3586425"/>
            <a:chExt cx="300900" cy="265450"/>
          </a:xfrm>
        </p:grpSpPr>
        <p:sp>
          <p:nvSpPr>
            <p:cNvPr id="8018" name="Google Shape;8018;p80"/>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0"/>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80"/>
          <p:cNvGrpSpPr/>
          <p:nvPr/>
        </p:nvGrpSpPr>
        <p:grpSpPr>
          <a:xfrm>
            <a:off x="3091183" y="3777441"/>
            <a:ext cx="354341" cy="356205"/>
            <a:chOff x="-45673275" y="3937700"/>
            <a:chExt cx="299325" cy="300900"/>
          </a:xfrm>
        </p:grpSpPr>
        <p:sp>
          <p:nvSpPr>
            <p:cNvPr id="8021" name="Google Shape;8021;p80"/>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0"/>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0"/>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0"/>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0"/>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0"/>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80"/>
          <p:cNvGrpSpPr/>
          <p:nvPr/>
        </p:nvGrpSpPr>
        <p:grpSpPr>
          <a:xfrm>
            <a:off x="2205349" y="4270225"/>
            <a:ext cx="356205" cy="356205"/>
            <a:chOff x="-44512325" y="3176075"/>
            <a:chExt cx="300900" cy="300900"/>
          </a:xfrm>
        </p:grpSpPr>
        <p:sp>
          <p:nvSpPr>
            <p:cNvPr id="8028" name="Google Shape;8028;p80"/>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0"/>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0"/>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80"/>
          <p:cNvGrpSpPr/>
          <p:nvPr/>
        </p:nvGrpSpPr>
        <p:grpSpPr>
          <a:xfrm>
            <a:off x="2608689" y="1539249"/>
            <a:ext cx="354341" cy="354341"/>
            <a:chOff x="-49027775" y="3183175"/>
            <a:chExt cx="299325" cy="299325"/>
          </a:xfrm>
        </p:grpSpPr>
        <p:sp>
          <p:nvSpPr>
            <p:cNvPr id="8032" name="Google Shape;8032;p80"/>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0"/>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0"/>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0"/>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80"/>
          <p:cNvGrpSpPr/>
          <p:nvPr/>
        </p:nvGrpSpPr>
        <p:grpSpPr>
          <a:xfrm>
            <a:off x="2608230" y="1974651"/>
            <a:ext cx="355258" cy="357152"/>
            <a:chOff x="-49027775" y="3550975"/>
            <a:chExt cx="300100" cy="301700"/>
          </a:xfrm>
        </p:grpSpPr>
        <p:sp>
          <p:nvSpPr>
            <p:cNvPr id="8037" name="Google Shape;8037;p80"/>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0"/>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0"/>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0"/>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0"/>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0"/>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0"/>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0"/>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0"/>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0"/>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80"/>
          <p:cNvGrpSpPr/>
          <p:nvPr/>
        </p:nvGrpSpPr>
        <p:grpSpPr>
          <a:xfrm>
            <a:off x="2606306" y="2411710"/>
            <a:ext cx="359106" cy="355525"/>
            <a:chOff x="-49031025" y="3920175"/>
            <a:chExt cx="303350" cy="300325"/>
          </a:xfrm>
        </p:grpSpPr>
        <p:sp>
          <p:nvSpPr>
            <p:cNvPr id="8048" name="Google Shape;8048;p80"/>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0"/>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0"/>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0"/>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0"/>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0"/>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80"/>
          <p:cNvGrpSpPr/>
          <p:nvPr/>
        </p:nvGrpSpPr>
        <p:grpSpPr>
          <a:xfrm>
            <a:off x="1322411" y="2904744"/>
            <a:ext cx="356176" cy="354341"/>
            <a:chOff x="-47155575" y="3200500"/>
            <a:chExt cx="300875" cy="299325"/>
          </a:xfrm>
        </p:grpSpPr>
        <p:sp>
          <p:nvSpPr>
            <p:cNvPr id="8055" name="Google Shape;8055;p80"/>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0"/>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0"/>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0"/>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0"/>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0"/>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80"/>
          <p:cNvGrpSpPr/>
          <p:nvPr/>
        </p:nvGrpSpPr>
        <p:grpSpPr>
          <a:xfrm>
            <a:off x="1322870" y="3341092"/>
            <a:ext cx="355258" cy="355258"/>
            <a:chOff x="-47154800" y="3569100"/>
            <a:chExt cx="300100" cy="300100"/>
          </a:xfrm>
        </p:grpSpPr>
        <p:sp>
          <p:nvSpPr>
            <p:cNvPr id="8062" name="Google Shape;8062;p80"/>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0"/>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0"/>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0"/>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0"/>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0"/>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80"/>
          <p:cNvGrpSpPr/>
          <p:nvPr/>
        </p:nvGrpSpPr>
        <p:grpSpPr>
          <a:xfrm>
            <a:off x="1323343" y="3779305"/>
            <a:ext cx="354311" cy="353423"/>
            <a:chOff x="-47154000" y="3939275"/>
            <a:chExt cx="299300" cy="298550"/>
          </a:xfrm>
        </p:grpSpPr>
        <p:sp>
          <p:nvSpPr>
            <p:cNvPr id="8069" name="Google Shape;8069;p80"/>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0"/>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0"/>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0"/>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80"/>
          <p:cNvGrpSpPr/>
          <p:nvPr/>
        </p:nvGrpSpPr>
        <p:grpSpPr>
          <a:xfrm>
            <a:off x="3548633" y="2904744"/>
            <a:ext cx="312375" cy="354341"/>
            <a:chOff x="-45286550" y="3200500"/>
            <a:chExt cx="263875" cy="299325"/>
          </a:xfrm>
        </p:grpSpPr>
        <p:sp>
          <p:nvSpPr>
            <p:cNvPr id="8074" name="Google Shape;8074;p80"/>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0"/>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0"/>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80"/>
          <p:cNvGrpSpPr/>
          <p:nvPr/>
        </p:nvGrpSpPr>
        <p:grpSpPr>
          <a:xfrm>
            <a:off x="3548633" y="3342039"/>
            <a:ext cx="312375" cy="354311"/>
            <a:chOff x="-45286550" y="3569900"/>
            <a:chExt cx="263875" cy="299300"/>
          </a:xfrm>
        </p:grpSpPr>
        <p:sp>
          <p:nvSpPr>
            <p:cNvPr id="8078" name="Google Shape;8078;p80"/>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0"/>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0"/>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0"/>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0"/>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0"/>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80"/>
          <p:cNvGrpSpPr/>
          <p:nvPr/>
        </p:nvGrpSpPr>
        <p:grpSpPr>
          <a:xfrm>
            <a:off x="3559820" y="3778388"/>
            <a:ext cx="290001" cy="355258"/>
            <a:chOff x="-45277900" y="3938500"/>
            <a:chExt cx="244975" cy="300100"/>
          </a:xfrm>
        </p:grpSpPr>
        <p:sp>
          <p:nvSpPr>
            <p:cNvPr id="8085" name="Google Shape;8085;p80"/>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0"/>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0"/>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0"/>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80"/>
          <p:cNvGrpSpPr/>
          <p:nvPr/>
        </p:nvGrpSpPr>
        <p:grpSpPr>
          <a:xfrm>
            <a:off x="2645769" y="4247490"/>
            <a:ext cx="355258" cy="355258"/>
            <a:chOff x="-44502875" y="3576975"/>
            <a:chExt cx="300100" cy="300100"/>
          </a:xfrm>
        </p:grpSpPr>
        <p:sp>
          <p:nvSpPr>
            <p:cNvPr id="8090" name="Google Shape;8090;p80"/>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0"/>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0"/>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80"/>
          <p:cNvGrpSpPr/>
          <p:nvPr/>
        </p:nvGrpSpPr>
        <p:grpSpPr>
          <a:xfrm>
            <a:off x="4858968" y="1532275"/>
            <a:ext cx="356221" cy="354973"/>
            <a:chOff x="-13947000" y="3212800"/>
            <a:chExt cx="353675" cy="352400"/>
          </a:xfrm>
        </p:grpSpPr>
        <p:sp>
          <p:nvSpPr>
            <p:cNvPr id="8094" name="Google Shape;8094;p80"/>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0"/>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80"/>
          <p:cNvGrpSpPr/>
          <p:nvPr/>
        </p:nvGrpSpPr>
        <p:grpSpPr>
          <a:xfrm>
            <a:off x="4858981" y="1973145"/>
            <a:ext cx="356196" cy="354670"/>
            <a:chOff x="-13946200" y="3647075"/>
            <a:chExt cx="353650" cy="352100"/>
          </a:xfrm>
        </p:grpSpPr>
        <p:sp>
          <p:nvSpPr>
            <p:cNvPr id="8097" name="Google Shape;8097;p80"/>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0"/>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0"/>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0"/>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0"/>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0"/>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3" name="Google Shape;8103;p80"/>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4" name="Google Shape;8104;p80"/>
          <p:cNvGrpSpPr/>
          <p:nvPr/>
        </p:nvGrpSpPr>
        <p:grpSpPr>
          <a:xfrm>
            <a:off x="6642374" y="1532628"/>
            <a:ext cx="357002" cy="354267"/>
            <a:chOff x="-12163025" y="3214275"/>
            <a:chExt cx="354450" cy="351700"/>
          </a:xfrm>
        </p:grpSpPr>
        <p:sp>
          <p:nvSpPr>
            <p:cNvPr id="8105" name="Google Shape;8105;p80"/>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0"/>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0"/>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80"/>
          <p:cNvGrpSpPr/>
          <p:nvPr/>
        </p:nvGrpSpPr>
        <p:grpSpPr>
          <a:xfrm>
            <a:off x="6643154" y="1972365"/>
            <a:ext cx="355441" cy="356232"/>
            <a:chOff x="-12160675" y="3647875"/>
            <a:chExt cx="352900" cy="353650"/>
          </a:xfrm>
        </p:grpSpPr>
        <p:sp>
          <p:nvSpPr>
            <p:cNvPr id="8109" name="Google Shape;8109;p80"/>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0"/>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0"/>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0"/>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0"/>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0"/>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0"/>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80"/>
          <p:cNvGrpSpPr/>
          <p:nvPr/>
        </p:nvGrpSpPr>
        <p:grpSpPr>
          <a:xfrm>
            <a:off x="6653870" y="2416821"/>
            <a:ext cx="354635" cy="356232"/>
            <a:chOff x="-12160675" y="4081850"/>
            <a:chExt cx="352100" cy="353650"/>
          </a:xfrm>
        </p:grpSpPr>
        <p:sp>
          <p:nvSpPr>
            <p:cNvPr id="8117" name="Google Shape;8117;p80"/>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0"/>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0"/>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0"/>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0"/>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0"/>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80"/>
          <p:cNvGrpSpPr/>
          <p:nvPr/>
        </p:nvGrpSpPr>
        <p:grpSpPr>
          <a:xfrm>
            <a:off x="4858836" y="2891264"/>
            <a:ext cx="355416" cy="355652"/>
            <a:chOff x="-10391650" y="3180600"/>
            <a:chExt cx="352875" cy="353075"/>
          </a:xfrm>
        </p:grpSpPr>
        <p:sp>
          <p:nvSpPr>
            <p:cNvPr id="8124" name="Google Shape;8124;p80"/>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0"/>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0"/>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0"/>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0"/>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0"/>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80"/>
          <p:cNvGrpSpPr/>
          <p:nvPr/>
        </p:nvGrpSpPr>
        <p:grpSpPr>
          <a:xfrm>
            <a:off x="4858835" y="3368062"/>
            <a:ext cx="354635" cy="353890"/>
            <a:chOff x="-10390875" y="3616350"/>
            <a:chExt cx="352100" cy="351325"/>
          </a:xfrm>
        </p:grpSpPr>
        <p:sp>
          <p:nvSpPr>
            <p:cNvPr id="8131" name="Google Shape;8131;p80"/>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0"/>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0"/>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80"/>
          <p:cNvGrpSpPr/>
          <p:nvPr/>
        </p:nvGrpSpPr>
        <p:grpSpPr>
          <a:xfrm>
            <a:off x="7525810" y="2892727"/>
            <a:ext cx="312585" cy="354670"/>
            <a:chOff x="-10370400" y="4049550"/>
            <a:chExt cx="310350" cy="352100"/>
          </a:xfrm>
        </p:grpSpPr>
        <p:sp>
          <p:nvSpPr>
            <p:cNvPr id="8135" name="Google Shape;8135;p80"/>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0"/>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0"/>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0"/>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0"/>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80"/>
          <p:cNvGrpSpPr/>
          <p:nvPr/>
        </p:nvGrpSpPr>
        <p:grpSpPr>
          <a:xfrm>
            <a:off x="6630066" y="2891668"/>
            <a:ext cx="379236" cy="354847"/>
            <a:chOff x="-8674650" y="3210975"/>
            <a:chExt cx="376525" cy="352275"/>
          </a:xfrm>
        </p:grpSpPr>
        <p:sp>
          <p:nvSpPr>
            <p:cNvPr id="8141" name="Google Shape;8141;p80"/>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0"/>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0"/>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0"/>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0"/>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0"/>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80"/>
          <p:cNvGrpSpPr/>
          <p:nvPr/>
        </p:nvGrpSpPr>
        <p:grpSpPr>
          <a:xfrm>
            <a:off x="5301563" y="1531633"/>
            <a:ext cx="356221" cy="356257"/>
            <a:chOff x="-13512225" y="3211525"/>
            <a:chExt cx="353675" cy="353675"/>
          </a:xfrm>
        </p:grpSpPr>
        <p:sp>
          <p:nvSpPr>
            <p:cNvPr id="8148" name="Google Shape;8148;p80"/>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0"/>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0"/>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0"/>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0"/>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80"/>
          <p:cNvGrpSpPr/>
          <p:nvPr/>
        </p:nvGrpSpPr>
        <p:grpSpPr>
          <a:xfrm>
            <a:off x="5301563" y="1973145"/>
            <a:ext cx="356221" cy="354670"/>
            <a:chOff x="-13512225" y="3647075"/>
            <a:chExt cx="353675" cy="352100"/>
          </a:xfrm>
        </p:grpSpPr>
        <p:sp>
          <p:nvSpPr>
            <p:cNvPr id="8154" name="Google Shape;8154;p80"/>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0"/>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0"/>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0"/>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0"/>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0"/>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0"/>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0"/>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0"/>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0"/>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80"/>
          <p:cNvGrpSpPr/>
          <p:nvPr/>
        </p:nvGrpSpPr>
        <p:grpSpPr>
          <a:xfrm>
            <a:off x="5311876" y="2417211"/>
            <a:ext cx="356221" cy="355451"/>
            <a:chOff x="-13512225" y="4080275"/>
            <a:chExt cx="353675" cy="352875"/>
          </a:xfrm>
        </p:grpSpPr>
        <p:sp>
          <p:nvSpPr>
            <p:cNvPr id="8165" name="Google Shape;8165;p80"/>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0"/>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0"/>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0"/>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0"/>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0"/>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0"/>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0"/>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0"/>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0"/>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0"/>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80"/>
          <p:cNvGrpSpPr/>
          <p:nvPr/>
        </p:nvGrpSpPr>
        <p:grpSpPr>
          <a:xfrm>
            <a:off x="7084956" y="1564572"/>
            <a:ext cx="356196" cy="290379"/>
            <a:chOff x="-11728250" y="3245400"/>
            <a:chExt cx="353650" cy="288275"/>
          </a:xfrm>
        </p:grpSpPr>
        <p:sp>
          <p:nvSpPr>
            <p:cNvPr id="8177" name="Google Shape;8177;p80"/>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0"/>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0"/>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0"/>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0"/>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2" name="Google Shape;8182;p80"/>
          <p:cNvSpPr/>
          <p:nvPr/>
        </p:nvSpPr>
        <p:spPr>
          <a:xfrm>
            <a:off x="7242366" y="2108233"/>
            <a:ext cx="40464" cy="84135"/>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3" name="Google Shape;8183;p80"/>
          <p:cNvGrpSpPr/>
          <p:nvPr/>
        </p:nvGrpSpPr>
        <p:grpSpPr>
          <a:xfrm>
            <a:off x="7083760" y="1971660"/>
            <a:ext cx="358588" cy="357642"/>
            <a:chOff x="-11729050" y="3646475"/>
            <a:chExt cx="356025" cy="355050"/>
          </a:xfrm>
        </p:grpSpPr>
        <p:sp>
          <p:nvSpPr>
            <p:cNvPr id="8184" name="Google Shape;8184;p80"/>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0"/>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0"/>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0"/>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0"/>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0"/>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0"/>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0"/>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0"/>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0"/>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0"/>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80"/>
          <p:cNvGrpSpPr/>
          <p:nvPr/>
        </p:nvGrpSpPr>
        <p:grpSpPr>
          <a:xfrm>
            <a:off x="7117464" y="2417211"/>
            <a:ext cx="311804" cy="355451"/>
            <a:chOff x="-11703850" y="4081850"/>
            <a:chExt cx="309575" cy="352875"/>
          </a:xfrm>
        </p:grpSpPr>
        <p:sp>
          <p:nvSpPr>
            <p:cNvPr id="8196" name="Google Shape;8196;p80"/>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0"/>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0"/>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0"/>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0"/>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0"/>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0"/>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0"/>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80"/>
          <p:cNvGrpSpPr/>
          <p:nvPr/>
        </p:nvGrpSpPr>
        <p:grpSpPr>
          <a:xfrm>
            <a:off x="5306120" y="2891364"/>
            <a:ext cx="357002" cy="355451"/>
            <a:chOff x="-9958475" y="3180025"/>
            <a:chExt cx="354450" cy="352875"/>
          </a:xfrm>
        </p:grpSpPr>
        <p:sp>
          <p:nvSpPr>
            <p:cNvPr id="8205" name="Google Shape;8205;p80"/>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0"/>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0"/>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80"/>
          <p:cNvGrpSpPr/>
          <p:nvPr/>
        </p:nvGrpSpPr>
        <p:grpSpPr>
          <a:xfrm>
            <a:off x="5315247" y="3367345"/>
            <a:ext cx="337966" cy="355325"/>
            <a:chOff x="-9949025" y="3615575"/>
            <a:chExt cx="335550" cy="352750"/>
          </a:xfrm>
        </p:grpSpPr>
        <p:sp>
          <p:nvSpPr>
            <p:cNvPr id="8209" name="Google Shape;8209;p80"/>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0"/>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0"/>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80"/>
          <p:cNvGrpSpPr/>
          <p:nvPr/>
        </p:nvGrpSpPr>
        <p:grpSpPr>
          <a:xfrm>
            <a:off x="7950093" y="2890851"/>
            <a:ext cx="360175" cy="358423"/>
            <a:chOff x="-9961625" y="4048175"/>
            <a:chExt cx="357600" cy="355825"/>
          </a:xfrm>
        </p:grpSpPr>
        <p:sp>
          <p:nvSpPr>
            <p:cNvPr id="8213" name="Google Shape;8213;p80"/>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0"/>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0"/>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0"/>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0"/>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0"/>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80"/>
          <p:cNvGrpSpPr/>
          <p:nvPr/>
        </p:nvGrpSpPr>
        <p:grpSpPr>
          <a:xfrm>
            <a:off x="6636814" y="3366363"/>
            <a:ext cx="364959" cy="357289"/>
            <a:chOff x="-8680950" y="3624225"/>
            <a:chExt cx="362350" cy="354700"/>
          </a:xfrm>
        </p:grpSpPr>
        <p:sp>
          <p:nvSpPr>
            <p:cNvPr id="8220" name="Google Shape;8220;p80"/>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0"/>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0"/>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0"/>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0"/>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0"/>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80"/>
          <p:cNvGrpSpPr/>
          <p:nvPr/>
        </p:nvGrpSpPr>
        <p:grpSpPr>
          <a:xfrm>
            <a:off x="5773058" y="1532024"/>
            <a:ext cx="313365" cy="355476"/>
            <a:chOff x="-13056975" y="3212300"/>
            <a:chExt cx="311125" cy="352900"/>
          </a:xfrm>
        </p:grpSpPr>
        <p:sp>
          <p:nvSpPr>
            <p:cNvPr id="8227" name="Google Shape;8227;p80"/>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0"/>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0"/>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0"/>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80"/>
          <p:cNvGrpSpPr/>
          <p:nvPr/>
        </p:nvGrpSpPr>
        <p:grpSpPr>
          <a:xfrm>
            <a:off x="5750446" y="1972818"/>
            <a:ext cx="358588" cy="355325"/>
            <a:chOff x="-13077450" y="3647075"/>
            <a:chExt cx="356025" cy="352750"/>
          </a:xfrm>
        </p:grpSpPr>
        <p:sp>
          <p:nvSpPr>
            <p:cNvPr id="8232" name="Google Shape;8232;p80"/>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0"/>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0"/>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80"/>
          <p:cNvGrpSpPr/>
          <p:nvPr/>
        </p:nvGrpSpPr>
        <p:grpSpPr>
          <a:xfrm>
            <a:off x="5761552" y="2416418"/>
            <a:ext cx="357002" cy="357037"/>
            <a:chOff x="-13079025" y="4079475"/>
            <a:chExt cx="354450" cy="354450"/>
          </a:xfrm>
        </p:grpSpPr>
        <p:sp>
          <p:nvSpPr>
            <p:cNvPr id="8236" name="Google Shape;8236;p80"/>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0"/>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0"/>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0"/>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80"/>
          <p:cNvGrpSpPr/>
          <p:nvPr/>
        </p:nvGrpSpPr>
        <p:grpSpPr>
          <a:xfrm>
            <a:off x="7534619" y="1532427"/>
            <a:ext cx="356221" cy="354670"/>
            <a:chOff x="-11292700" y="3213875"/>
            <a:chExt cx="353675" cy="352100"/>
          </a:xfrm>
        </p:grpSpPr>
        <p:sp>
          <p:nvSpPr>
            <p:cNvPr id="8241" name="Google Shape;8241;p80"/>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0"/>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0"/>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0"/>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0"/>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0"/>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0"/>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80"/>
          <p:cNvGrpSpPr/>
          <p:nvPr/>
        </p:nvGrpSpPr>
        <p:grpSpPr>
          <a:xfrm>
            <a:off x="7528677" y="1972365"/>
            <a:ext cx="368106" cy="356232"/>
            <a:chOff x="-11299000" y="3647875"/>
            <a:chExt cx="365475" cy="353650"/>
          </a:xfrm>
        </p:grpSpPr>
        <p:sp>
          <p:nvSpPr>
            <p:cNvPr id="8249" name="Google Shape;8249;p80"/>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0"/>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0"/>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0"/>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0"/>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0"/>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80"/>
          <p:cNvGrpSpPr/>
          <p:nvPr/>
        </p:nvGrpSpPr>
        <p:grpSpPr>
          <a:xfrm>
            <a:off x="7544139" y="2428316"/>
            <a:ext cx="357808" cy="333240"/>
            <a:chOff x="-11295075" y="4092875"/>
            <a:chExt cx="355250" cy="330825"/>
          </a:xfrm>
        </p:grpSpPr>
        <p:sp>
          <p:nvSpPr>
            <p:cNvPr id="8256" name="Google Shape;8256;p80"/>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0"/>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0"/>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0"/>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0"/>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80"/>
          <p:cNvGrpSpPr/>
          <p:nvPr/>
        </p:nvGrpSpPr>
        <p:grpSpPr>
          <a:xfrm>
            <a:off x="5769739" y="2891364"/>
            <a:ext cx="312585" cy="355451"/>
            <a:chOff x="-9500075" y="3180800"/>
            <a:chExt cx="310350" cy="352875"/>
          </a:xfrm>
        </p:grpSpPr>
        <p:sp>
          <p:nvSpPr>
            <p:cNvPr id="8262" name="Google Shape;8262;p80"/>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0"/>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0"/>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0"/>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0"/>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0"/>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0"/>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0"/>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0"/>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80"/>
          <p:cNvGrpSpPr/>
          <p:nvPr/>
        </p:nvGrpSpPr>
        <p:grpSpPr>
          <a:xfrm>
            <a:off x="5747530" y="3366879"/>
            <a:ext cx="356221" cy="356257"/>
            <a:chOff x="-9523700" y="3614000"/>
            <a:chExt cx="353675" cy="353675"/>
          </a:xfrm>
        </p:grpSpPr>
        <p:sp>
          <p:nvSpPr>
            <p:cNvPr id="8272" name="Google Shape;8272;p80"/>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0"/>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0"/>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0"/>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0"/>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0"/>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0"/>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0"/>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0"/>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80"/>
          <p:cNvGrpSpPr/>
          <p:nvPr/>
        </p:nvGrpSpPr>
        <p:grpSpPr>
          <a:xfrm>
            <a:off x="7532481" y="3389521"/>
            <a:ext cx="356221" cy="354670"/>
            <a:chOff x="-9523700" y="4049550"/>
            <a:chExt cx="353675" cy="352100"/>
          </a:xfrm>
        </p:grpSpPr>
        <p:sp>
          <p:nvSpPr>
            <p:cNvPr id="8282" name="Google Shape;8282;p80"/>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0"/>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0"/>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0"/>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0"/>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0"/>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0"/>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80"/>
          <p:cNvGrpSpPr/>
          <p:nvPr/>
        </p:nvGrpSpPr>
        <p:grpSpPr>
          <a:xfrm>
            <a:off x="7088596" y="3389494"/>
            <a:ext cx="357002" cy="311029"/>
            <a:chOff x="-8209150" y="3659675"/>
            <a:chExt cx="354450" cy="308775"/>
          </a:xfrm>
        </p:grpSpPr>
        <p:sp>
          <p:nvSpPr>
            <p:cNvPr id="8290" name="Google Shape;8290;p80"/>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0"/>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0"/>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0"/>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0"/>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0"/>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80"/>
          <p:cNvGrpSpPr/>
          <p:nvPr/>
        </p:nvGrpSpPr>
        <p:grpSpPr>
          <a:xfrm>
            <a:off x="6191845" y="1532024"/>
            <a:ext cx="356221" cy="355476"/>
            <a:chOff x="-12643475" y="3212300"/>
            <a:chExt cx="353675" cy="352900"/>
          </a:xfrm>
        </p:grpSpPr>
        <p:sp>
          <p:nvSpPr>
            <p:cNvPr id="8297" name="Google Shape;8297;p80"/>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0"/>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0"/>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0"/>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0"/>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0"/>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0"/>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0"/>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0"/>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80"/>
          <p:cNvGrpSpPr/>
          <p:nvPr/>
        </p:nvGrpSpPr>
        <p:grpSpPr>
          <a:xfrm>
            <a:off x="6191845" y="1983798"/>
            <a:ext cx="356221" cy="333366"/>
            <a:chOff x="-12643475" y="3657325"/>
            <a:chExt cx="353675" cy="330950"/>
          </a:xfrm>
        </p:grpSpPr>
        <p:sp>
          <p:nvSpPr>
            <p:cNvPr id="8307" name="Google Shape;8307;p80"/>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0"/>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0"/>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0"/>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0"/>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0"/>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80"/>
          <p:cNvGrpSpPr/>
          <p:nvPr/>
        </p:nvGrpSpPr>
        <p:grpSpPr>
          <a:xfrm>
            <a:off x="6202157" y="2418407"/>
            <a:ext cx="356221" cy="353059"/>
            <a:chOff x="-12643475" y="4081850"/>
            <a:chExt cx="353675" cy="350500"/>
          </a:xfrm>
        </p:grpSpPr>
        <p:sp>
          <p:nvSpPr>
            <p:cNvPr id="8314" name="Google Shape;8314;p80"/>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0"/>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0"/>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0"/>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80"/>
          <p:cNvGrpSpPr/>
          <p:nvPr/>
        </p:nvGrpSpPr>
        <p:grpSpPr>
          <a:xfrm>
            <a:off x="7974847" y="1532427"/>
            <a:ext cx="355416" cy="354670"/>
            <a:chOff x="-10857925" y="3213875"/>
            <a:chExt cx="352875" cy="352100"/>
          </a:xfrm>
        </p:grpSpPr>
        <p:sp>
          <p:nvSpPr>
            <p:cNvPr id="8319" name="Google Shape;8319;p80"/>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0"/>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0"/>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0"/>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0"/>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0"/>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0"/>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0"/>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0"/>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0"/>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9" name="Google Shape;8329;p80"/>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0" name="Google Shape;8330;p80"/>
          <p:cNvGrpSpPr/>
          <p:nvPr/>
        </p:nvGrpSpPr>
        <p:grpSpPr>
          <a:xfrm>
            <a:off x="7984757" y="2428316"/>
            <a:ext cx="356221" cy="333240"/>
            <a:chOff x="-10858725" y="4092875"/>
            <a:chExt cx="353675" cy="330825"/>
          </a:xfrm>
        </p:grpSpPr>
        <p:sp>
          <p:nvSpPr>
            <p:cNvPr id="8331" name="Google Shape;8331;p80"/>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0"/>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0"/>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0"/>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0"/>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0"/>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80"/>
          <p:cNvGrpSpPr/>
          <p:nvPr/>
        </p:nvGrpSpPr>
        <p:grpSpPr>
          <a:xfrm>
            <a:off x="6191762" y="2891855"/>
            <a:ext cx="356096" cy="354469"/>
            <a:chOff x="-9089725" y="3180200"/>
            <a:chExt cx="353550" cy="351900"/>
          </a:xfrm>
        </p:grpSpPr>
        <p:sp>
          <p:nvSpPr>
            <p:cNvPr id="8338" name="Google Shape;8338;p80"/>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0"/>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80"/>
          <p:cNvGrpSpPr/>
          <p:nvPr/>
        </p:nvGrpSpPr>
        <p:grpSpPr>
          <a:xfrm>
            <a:off x="6243280" y="3367282"/>
            <a:ext cx="252278" cy="355451"/>
            <a:chOff x="-9039300" y="3614000"/>
            <a:chExt cx="250475" cy="352875"/>
          </a:xfrm>
        </p:grpSpPr>
        <p:sp>
          <p:nvSpPr>
            <p:cNvPr id="8341" name="Google Shape;8341;p80"/>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0"/>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80"/>
          <p:cNvGrpSpPr/>
          <p:nvPr/>
        </p:nvGrpSpPr>
        <p:grpSpPr>
          <a:xfrm>
            <a:off x="7975246" y="3389521"/>
            <a:ext cx="354635" cy="354670"/>
            <a:chOff x="-9088150" y="4049550"/>
            <a:chExt cx="352100" cy="352100"/>
          </a:xfrm>
        </p:grpSpPr>
        <p:sp>
          <p:nvSpPr>
            <p:cNvPr id="8344" name="Google Shape;8344;p80"/>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0"/>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0"/>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0"/>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0"/>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0"/>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80"/>
          <p:cNvGrpSpPr/>
          <p:nvPr/>
        </p:nvGrpSpPr>
        <p:grpSpPr>
          <a:xfrm>
            <a:off x="7109610" y="2891754"/>
            <a:ext cx="315757" cy="354670"/>
            <a:chOff x="-8191825" y="3174500"/>
            <a:chExt cx="313500" cy="352100"/>
          </a:xfrm>
        </p:grpSpPr>
        <p:sp>
          <p:nvSpPr>
            <p:cNvPr id="8351" name="Google Shape;8351;p80"/>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0"/>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0"/>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57" name="Shape 8357"/>
        <p:cNvGrpSpPr/>
        <p:nvPr/>
      </p:nvGrpSpPr>
      <p:grpSpPr>
        <a:xfrm>
          <a:off x="0" y="0"/>
          <a:ext cx="0" cy="0"/>
          <a:chOff x="0" y="0"/>
          <a:chExt cx="0" cy="0"/>
        </a:xfrm>
      </p:grpSpPr>
      <p:sp>
        <p:nvSpPr>
          <p:cNvPr id="8358" name="Google Shape;8358;p8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359" name="Google Shape;8359;p81"/>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0" name="Google Shape;8360;p81"/>
          <p:cNvGrpSpPr/>
          <p:nvPr/>
        </p:nvGrpSpPr>
        <p:grpSpPr>
          <a:xfrm>
            <a:off x="748855" y="2243507"/>
            <a:ext cx="452798" cy="449473"/>
            <a:chOff x="-21322300" y="3693325"/>
            <a:chExt cx="306400" cy="304150"/>
          </a:xfrm>
        </p:grpSpPr>
        <p:sp>
          <p:nvSpPr>
            <p:cNvPr id="8361" name="Google Shape;8361;p81"/>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1"/>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1"/>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1"/>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81"/>
          <p:cNvGrpSpPr/>
          <p:nvPr/>
        </p:nvGrpSpPr>
        <p:grpSpPr>
          <a:xfrm>
            <a:off x="748263" y="2810244"/>
            <a:ext cx="453980" cy="422540"/>
            <a:chOff x="-21322300" y="4077125"/>
            <a:chExt cx="307200" cy="285925"/>
          </a:xfrm>
        </p:grpSpPr>
        <p:sp>
          <p:nvSpPr>
            <p:cNvPr id="8366" name="Google Shape;8366;p81"/>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1"/>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1"/>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1"/>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1"/>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1"/>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1"/>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1"/>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1"/>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1"/>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1"/>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1"/>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81"/>
          <p:cNvGrpSpPr/>
          <p:nvPr/>
        </p:nvGrpSpPr>
        <p:grpSpPr>
          <a:xfrm>
            <a:off x="3525440" y="1689128"/>
            <a:ext cx="451653" cy="450212"/>
            <a:chOff x="-19394200" y="3333800"/>
            <a:chExt cx="305625" cy="304650"/>
          </a:xfrm>
        </p:grpSpPr>
        <p:sp>
          <p:nvSpPr>
            <p:cNvPr id="8379" name="Google Shape;8379;p81"/>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1"/>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1"/>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1"/>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1"/>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1"/>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1"/>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1"/>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1"/>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81"/>
          <p:cNvGrpSpPr/>
          <p:nvPr/>
        </p:nvGrpSpPr>
        <p:grpSpPr>
          <a:xfrm>
            <a:off x="3524276" y="2243580"/>
            <a:ext cx="453980" cy="449325"/>
            <a:chOff x="-19396575" y="3708500"/>
            <a:chExt cx="307200" cy="304050"/>
          </a:xfrm>
        </p:grpSpPr>
        <p:sp>
          <p:nvSpPr>
            <p:cNvPr id="8389" name="Google Shape;8389;p81"/>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1"/>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1"/>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81"/>
          <p:cNvGrpSpPr/>
          <p:nvPr/>
        </p:nvGrpSpPr>
        <p:grpSpPr>
          <a:xfrm>
            <a:off x="3518457" y="2796461"/>
            <a:ext cx="465618" cy="450101"/>
            <a:chOff x="-19394200" y="4084200"/>
            <a:chExt cx="315075" cy="304575"/>
          </a:xfrm>
        </p:grpSpPr>
        <p:sp>
          <p:nvSpPr>
            <p:cNvPr id="8393" name="Google Shape;8393;p81"/>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1"/>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1"/>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1"/>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1"/>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1"/>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81"/>
          <p:cNvGrpSpPr/>
          <p:nvPr/>
        </p:nvGrpSpPr>
        <p:grpSpPr>
          <a:xfrm>
            <a:off x="6324167" y="1689001"/>
            <a:ext cx="400447" cy="450470"/>
            <a:chOff x="-17526750" y="3309200"/>
            <a:chExt cx="270975" cy="304825"/>
          </a:xfrm>
        </p:grpSpPr>
        <p:sp>
          <p:nvSpPr>
            <p:cNvPr id="8400" name="Google Shape;8400;p81"/>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1"/>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1"/>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1"/>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1"/>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81"/>
          <p:cNvGrpSpPr/>
          <p:nvPr/>
        </p:nvGrpSpPr>
        <p:grpSpPr>
          <a:xfrm>
            <a:off x="6300319" y="2244173"/>
            <a:ext cx="448143" cy="448143"/>
            <a:chOff x="-17542500" y="3684100"/>
            <a:chExt cx="303250" cy="303250"/>
          </a:xfrm>
        </p:grpSpPr>
        <p:sp>
          <p:nvSpPr>
            <p:cNvPr id="8406" name="Google Shape;8406;p81"/>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1"/>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1"/>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1"/>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1"/>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1"/>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1"/>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81"/>
          <p:cNvGrpSpPr/>
          <p:nvPr/>
        </p:nvGrpSpPr>
        <p:grpSpPr>
          <a:xfrm>
            <a:off x="6299728" y="2810817"/>
            <a:ext cx="449325" cy="421395"/>
            <a:chOff x="-17542500" y="4068450"/>
            <a:chExt cx="304050" cy="285150"/>
          </a:xfrm>
        </p:grpSpPr>
        <p:sp>
          <p:nvSpPr>
            <p:cNvPr id="8414" name="Google Shape;8414;p81"/>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1"/>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1"/>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1"/>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1"/>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1"/>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81"/>
          <p:cNvGrpSpPr/>
          <p:nvPr/>
        </p:nvGrpSpPr>
        <p:grpSpPr>
          <a:xfrm>
            <a:off x="3530150" y="3342211"/>
            <a:ext cx="343404" cy="449325"/>
            <a:chOff x="-15652200" y="3335975"/>
            <a:chExt cx="232375" cy="304050"/>
          </a:xfrm>
        </p:grpSpPr>
        <p:sp>
          <p:nvSpPr>
            <p:cNvPr id="8421" name="Google Shape;8421;p81"/>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1"/>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1"/>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1"/>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1"/>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1"/>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1"/>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1"/>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1"/>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81"/>
          <p:cNvGrpSpPr/>
          <p:nvPr/>
        </p:nvGrpSpPr>
        <p:grpSpPr>
          <a:xfrm>
            <a:off x="1303491" y="1689573"/>
            <a:ext cx="450470" cy="449325"/>
            <a:chOff x="-20946600" y="3317850"/>
            <a:chExt cx="304825" cy="304050"/>
          </a:xfrm>
        </p:grpSpPr>
        <p:sp>
          <p:nvSpPr>
            <p:cNvPr id="8431" name="Google Shape;8431;p81"/>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1"/>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1"/>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81"/>
          <p:cNvGrpSpPr/>
          <p:nvPr/>
        </p:nvGrpSpPr>
        <p:grpSpPr>
          <a:xfrm>
            <a:off x="1304064" y="2243729"/>
            <a:ext cx="449325" cy="449030"/>
            <a:chOff x="-20945825" y="3692175"/>
            <a:chExt cx="304050" cy="303850"/>
          </a:xfrm>
        </p:grpSpPr>
        <p:sp>
          <p:nvSpPr>
            <p:cNvPr id="8435" name="Google Shape;8435;p81"/>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1"/>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1"/>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1"/>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81"/>
          <p:cNvGrpSpPr/>
          <p:nvPr/>
        </p:nvGrpSpPr>
        <p:grpSpPr>
          <a:xfrm>
            <a:off x="1329667" y="2797442"/>
            <a:ext cx="398119" cy="448143"/>
            <a:chOff x="-20930075" y="4066100"/>
            <a:chExt cx="269400" cy="303250"/>
          </a:xfrm>
        </p:grpSpPr>
        <p:sp>
          <p:nvSpPr>
            <p:cNvPr id="8440" name="Google Shape;8440;p81"/>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1"/>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81"/>
          <p:cNvGrpSpPr/>
          <p:nvPr/>
        </p:nvGrpSpPr>
        <p:grpSpPr>
          <a:xfrm>
            <a:off x="4110888" y="1689848"/>
            <a:ext cx="372516" cy="448771"/>
            <a:chOff x="-18994100" y="3334775"/>
            <a:chExt cx="252075" cy="303675"/>
          </a:xfrm>
        </p:grpSpPr>
        <p:sp>
          <p:nvSpPr>
            <p:cNvPr id="8443" name="Google Shape;8443;p81"/>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1"/>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1"/>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1"/>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81"/>
          <p:cNvGrpSpPr/>
          <p:nvPr/>
        </p:nvGrpSpPr>
        <p:grpSpPr>
          <a:xfrm>
            <a:off x="4125445" y="2244743"/>
            <a:ext cx="343404" cy="446998"/>
            <a:chOff x="-18983850" y="3710075"/>
            <a:chExt cx="232375" cy="302475"/>
          </a:xfrm>
        </p:grpSpPr>
        <p:sp>
          <p:nvSpPr>
            <p:cNvPr id="8448" name="Google Shape;8448;p81"/>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1"/>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1"/>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1"/>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81"/>
          <p:cNvGrpSpPr/>
          <p:nvPr/>
        </p:nvGrpSpPr>
        <p:grpSpPr>
          <a:xfrm>
            <a:off x="4071911" y="2797422"/>
            <a:ext cx="450470" cy="448180"/>
            <a:chOff x="-19020075" y="4084200"/>
            <a:chExt cx="304825" cy="303275"/>
          </a:xfrm>
        </p:grpSpPr>
        <p:sp>
          <p:nvSpPr>
            <p:cNvPr id="8453" name="Google Shape;8453;p81"/>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1"/>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1"/>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1"/>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1"/>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1"/>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1"/>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1"/>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1"/>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81"/>
          <p:cNvGrpSpPr/>
          <p:nvPr/>
        </p:nvGrpSpPr>
        <p:grpSpPr>
          <a:xfrm>
            <a:off x="6889176" y="1689001"/>
            <a:ext cx="396937" cy="450470"/>
            <a:chOff x="-17149475" y="3309200"/>
            <a:chExt cx="268600" cy="304825"/>
          </a:xfrm>
        </p:grpSpPr>
        <p:sp>
          <p:nvSpPr>
            <p:cNvPr id="8463" name="Google Shape;8463;p81"/>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1"/>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81"/>
          <p:cNvGrpSpPr/>
          <p:nvPr/>
        </p:nvGrpSpPr>
        <p:grpSpPr>
          <a:xfrm>
            <a:off x="6862982" y="2258120"/>
            <a:ext cx="449325" cy="420249"/>
            <a:chOff x="-17168375" y="3692750"/>
            <a:chExt cx="304050" cy="284375"/>
          </a:xfrm>
        </p:grpSpPr>
        <p:sp>
          <p:nvSpPr>
            <p:cNvPr id="8466" name="Google Shape;8466;p81"/>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1"/>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1"/>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1"/>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1"/>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1"/>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1"/>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81"/>
          <p:cNvGrpSpPr/>
          <p:nvPr/>
        </p:nvGrpSpPr>
        <p:grpSpPr>
          <a:xfrm>
            <a:off x="6859491" y="2796852"/>
            <a:ext cx="456308" cy="449325"/>
            <a:chOff x="-17170750" y="4058800"/>
            <a:chExt cx="308775" cy="304050"/>
          </a:xfrm>
        </p:grpSpPr>
        <p:sp>
          <p:nvSpPr>
            <p:cNvPr id="8474" name="Google Shape;8474;p81"/>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1"/>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1"/>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1"/>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1"/>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1"/>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1"/>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1"/>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1"/>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1"/>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1"/>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1"/>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1"/>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1"/>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1"/>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1"/>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1"/>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81"/>
          <p:cNvGrpSpPr/>
          <p:nvPr/>
        </p:nvGrpSpPr>
        <p:grpSpPr>
          <a:xfrm>
            <a:off x="5721388" y="3343358"/>
            <a:ext cx="450470" cy="446998"/>
            <a:chOff x="-15688425" y="3707725"/>
            <a:chExt cx="304825" cy="302475"/>
          </a:xfrm>
        </p:grpSpPr>
        <p:sp>
          <p:nvSpPr>
            <p:cNvPr id="8492" name="Google Shape;8492;p81"/>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1"/>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1"/>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1"/>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1"/>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1"/>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81"/>
          <p:cNvGrpSpPr/>
          <p:nvPr/>
        </p:nvGrpSpPr>
        <p:grpSpPr>
          <a:xfrm>
            <a:off x="1865544" y="1690441"/>
            <a:ext cx="451653" cy="447589"/>
            <a:chOff x="-20572500" y="3319025"/>
            <a:chExt cx="305625" cy="302875"/>
          </a:xfrm>
        </p:grpSpPr>
        <p:sp>
          <p:nvSpPr>
            <p:cNvPr id="8499" name="Google Shape;8499;p81"/>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1"/>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81"/>
          <p:cNvGrpSpPr/>
          <p:nvPr/>
        </p:nvGrpSpPr>
        <p:grpSpPr>
          <a:xfrm>
            <a:off x="1866708" y="2305410"/>
            <a:ext cx="449325" cy="325670"/>
            <a:chOff x="-20571700" y="3722875"/>
            <a:chExt cx="304050" cy="220375"/>
          </a:xfrm>
        </p:grpSpPr>
        <p:sp>
          <p:nvSpPr>
            <p:cNvPr id="8502" name="Google Shape;8502;p81"/>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1"/>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1"/>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1"/>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1"/>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1"/>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1"/>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81"/>
          <p:cNvGrpSpPr/>
          <p:nvPr/>
        </p:nvGrpSpPr>
        <p:grpSpPr>
          <a:xfrm>
            <a:off x="1866135" y="2796278"/>
            <a:ext cx="450470" cy="450470"/>
            <a:chOff x="-20571700" y="4066875"/>
            <a:chExt cx="304825" cy="304825"/>
          </a:xfrm>
        </p:grpSpPr>
        <p:sp>
          <p:nvSpPr>
            <p:cNvPr id="8510" name="Google Shape;8510;p81"/>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1"/>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1"/>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1"/>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1"/>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1"/>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81"/>
          <p:cNvGrpSpPr/>
          <p:nvPr/>
        </p:nvGrpSpPr>
        <p:grpSpPr>
          <a:xfrm>
            <a:off x="4632837" y="1688259"/>
            <a:ext cx="453980" cy="451948"/>
            <a:chOff x="-18645175" y="3334200"/>
            <a:chExt cx="307200" cy="305825"/>
          </a:xfrm>
        </p:grpSpPr>
        <p:sp>
          <p:nvSpPr>
            <p:cNvPr id="8517" name="Google Shape;8517;p81"/>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1"/>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1"/>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1"/>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1"/>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81"/>
          <p:cNvGrpSpPr/>
          <p:nvPr/>
        </p:nvGrpSpPr>
        <p:grpSpPr>
          <a:xfrm>
            <a:off x="4633429" y="2242989"/>
            <a:ext cx="452798" cy="450507"/>
            <a:chOff x="-18645175" y="3708500"/>
            <a:chExt cx="306400" cy="304850"/>
          </a:xfrm>
        </p:grpSpPr>
        <p:sp>
          <p:nvSpPr>
            <p:cNvPr id="8523" name="Google Shape;8523;p81"/>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1"/>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1"/>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1"/>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1"/>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1"/>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1"/>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81"/>
          <p:cNvGrpSpPr/>
          <p:nvPr/>
        </p:nvGrpSpPr>
        <p:grpSpPr>
          <a:xfrm>
            <a:off x="4631101" y="2795630"/>
            <a:ext cx="457453" cy="451763"/>
            <a:chOff x="-18647525" y="4082625"/>
            <a:chExt cx="309550" cy="305700"/>
          </a:xfrm>
        </p:grpSpPr>
        <p:sp>
          <p:nvSpPr>
            <p:cNvPr id="8531" name="Google Shape;8531;p81"/>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1"/>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1"/>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1"/>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81"/>
          <p:cNvGrpSpPr/>
          <p:nvPr/>
        </p:nvGrpSpPr>
        <p:grpSpPr>
          <a:xfrm>
            <a:off x="7441485" y="1689592"/>
            <a:ext cx="395755" cy="449288"/>
            <a:chOff x="-16775350" y="3309200"/>
            <a:chExt cx="267800" cy="304025"/>
          </a:xfrm>
        </p:grpSpPr>
        <p:sp>
          <p:nvSpPr>
            <p:cNvPr id="8536" name="Google Shape;8536;p81"/>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1"/>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1"/>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81"/>
          <p:cNvGrpSpPr/>
          <p:nvPr/>
        </p:nvGrpSpPr>
        <p:grpSpPr>
          <a:xfrm>
            <a:off x="7441485" y="2241827"/>
            <a:ext cx="395755" cy="452835"/>
            <a:chOff x="-16775350" y="3683300"/>
            <a:chExt cx="267800" cy="306425"/>
          </a:xfrm>
        </p:grpSpPr>
        <p:sp>
          <p:nvSpPr>
            <p:cNvPr id="8540" name="Google Shape;8540;p81"/>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1"/>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1"/>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81"/>
          <p:cNvGrpSpPr/>
          <p:nvPr/>
        </p:nvGrpSpPr>
        <p:grpSpPr>
          <a:xfrm>
            <a:off x="7413536" y="2796870"/>
            <a:ext cx="451653" cy="449288"/>
            <a:chOff x="-16794250" y="4058225"/>
            <a:chExt cx="305625" cy="304025"/>
          </a:xfrm>
        </p:grpSpPr>
        <p:sp>
          <p:nvSpPr>
            <p:cNvPr id="8544" name="Google Shape;8544;p81"/>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1"/>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1"/>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1"/>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1"/>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1"/>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1"/>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1"/>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1"/>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3" name="Google Shape;8553;p81"/>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4" name="Google Shape;8554;p81"/>
          <p:cNvGrpSpPr/>
          <p:nvPr/>
        </p:nvGrpSpPr>
        <p:grpSpPr>
          <a:xfrm>
            <a:off x="2414953" y="1689573"/>
            <a:ext cx="457453" cy="449325"/>
            <a:chOff x="-20199150" y="3317850"/>
            <a:chExt cx="309550" cy="304050"/>
          </a:xfrm>
        </p:grpSpPr>
        <p:sp>
          <p:nvSpPr>
            <p:cNvPr id="8555" name="Google Shape;8555;p81"/>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1"/>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1"/>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1"/>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1"/>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1"/>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1"/>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81"/>
          <p:cNvGrpSpPr/>
          <p:nvPr/>
        </p:nvGrpSpPr>
        <p:grpSpPr>
          <a:xfrm>
            <a:off x="2417281" y="2242861"/>
            <a:ext cx="452798" cy="450766"/>
            <a:chOff x="-20199150" y="3693150"/>
            <a:chExt cx="306400" cy="305025"/>
          </a:xfrm>
        </p:grpSpPr>
        <p:sp>
          <p:nvSpPr>
            <p:cNvPr id="8563" name="Google Shape;8563;p81"/>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1"/>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1"/>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1"/>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1"/>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1"/>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81"/>
          <p:cNvGrpSpPr/>
          <p:nvPr/>
        </p:nvGrpSpPr>
        <p:grpSpPr>
          <a:xfrm>
            <a:off x="2417854" y="2795687"/>
            <a:ext cx="451653" cy="451653"/>
            <a:chOff x="-20197575" y="4066875"/>
            <a:chExt cx="305625" cy="305625"/>
          </a:xfrm>
        </p:grpSpPr>
        <p:sp>
          <p:nvSpPr>
            <p:cNvPr id="8570" name="Google Shape;8570;p81"/>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1"/>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1"/>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1"/>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1"/>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1"/>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1"/>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1"/>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81"/>
          <p:cNvGrpSpPr/>
          <p:nvPr/>
        </p:nvGrpSpPr>
        <p:grpSpPr>
          <a:xfrm>
            <a:off x="5200071" y="1687520"/>
            <a:ext cx="449325" cy="453426"/>
            <a:chOff x="-18271050" y="3333200"/>
            <a:chExt cx="304050" cy="306825"/>
          </a:xfrm>
        </p:grpSpPr>
        <p:sp>
          <p:nvSpPr>
            <p:cNvPr id="8579" name="Google Shape;8579;p81"/>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1"/>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1"/>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1"/>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1"/>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81"/>
          <p:cNvGrpSpPr/>
          <p:nvPr/>
        </p:nvGrpSpPr>
        <p:grpSpPr>
          <a:xfrm>
            <a:off x="5200644" y="2244171"/>
            <a:ext cx="448180" cy="448143"/>
            <a:chOff x="-18270275" y="3710875"/>
            <a:chExt cx="303275" cy="303250"/>
          </a:xfrm>
        </p:grpSpPr>
        <p:sp>
          <p:nvSpPr>
            <p:cNvPr id="8585" name="Google Shape;8585;p81"/>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1"/>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1"/>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1"/>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1"/>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1"/>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81"/>
          <p:cNvGrpSpPr/>
          <p:nvPr/>
        </p:nvGrpSpPr>
        <p:grpSpPr>
          <a:xfrm>
            <a:off x="5254196" y="2797422"/>
            <a:ext cx="341076" cy="448180"/>
            <a:chOff x="-18234025" y="4084200"/>
            <a:chExt cx="230800" cy="303275"/>
          </a:xfrm>
        </p:grpSpPr>
        <p:sp>
          <p:nvSpPr>
            <p:cNvPr id="8592" name="Google Shape;8592;p81"/>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1"/>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1"/>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81"/>
          <p:cNvGrpSpPr/>
          <p:nvPr/>
        </p:nvGrpSpPr>
        <p:grpSpPr>
          <a:xfrm>
            <a:off x="2366751" y="3341641"/>
            <a:ext cx="449325" cy="450470"/>
            <a:chOff x="-16419350" y="3308400"/>
            <a:chExt cx="304050" cy="304825"/>
          </a:xfrm>
        </p:grpSpPr>
        <p:sp>
          <p:nvSpPr>
            <p:cNvPr id="8596" name="Google Shape;8596;p81"/>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1"/>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1"/>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1"/>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1"/>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1"/>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1"/>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81"/>
          <p:cNvGrpSpPr/>
          <p:nvPr/>
        </p:nvGrpSpPr>
        <p:grpSpPr>
          <a:xfrm>
            <a:off x="4638306" y="3340423"/>
            <a:ext cx="395755" cy="452872"/>
            <a:chOff x="-16401225" y="3683275"/>
            <a:chExt cx="267800" cy="306450"/>
          </a:xfrm>
        </p:grpSpPr>
        <p:sp>
          <p:nvSpPr>
            <p:cNvPr id="8604" name="Google Shape;8604;p81"/>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1"/>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1"/>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1"/>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1"/>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1"/>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1"/>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81"/>
          <p:cNvGrpSpPr/>
          <p:nvPr/>
        </p:nvGrpSpPr>
        <p:grpSpPr>
          <a:xfrm>
            <a:off x="8003755" y="2797062"/>
            <a:ext cx="450470" cy="448180"/>
            <a:chOff x="-16419350" y="4058200"/>
            <a:chExt cx="304825" cy="303275"/>
          </a:xfrm>
        </p:grpSpPr>
        <p:sp>
          <p:nvSpPr>
            <p:cNvPr id="8612" name="Google Shape;8612;p81"/>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1"/>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1"/>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1"/>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1"/>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1"/>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1"/>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81"/>
          <p:cNvGrpSpPr/>
          <p:nvPr/>
        </p:nvGrpSpPr>
        <p:grpSpPr>
          <a:xfrm>
            <a:off x="4030643" y="3343080"/>
            <a:ext cx="450507" cy="447589"/>
            <a:chOff x="-15296200" y="3326900"/>
            <a:chExt cx="304850" cy="302875"/>
          </a:xfrm>
        </p:grpSpPr>
        <p:sp>
          <p:nvSpPr>
            <p:cNvPr id="8620" name="Google Shape;8620;p81"/>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1"/>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1"/>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1"/>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1"/>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81"/>
          <p:cNvGrpSpPr/>
          <p:nvPr/>
        </p:nvGrpSpPr>
        <p:grpSpPr>
          <a:xfrm>
            <a:off x="2946296" y="1706881"/>
            <a:ext cx="486566" cy="414708"/>
            <a:chOff x="-19835275" y="3330250"/>
            <a:chExt cx="329250" cy="280625"/>
          </a:xfrm>
        </p:grpSpPr>
        <p:sp>
          <p:nvSpPr>
            <p:cNvPr id="8626" name="Google Shape;8626;p81"/>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1"/>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1"/>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81"/>
          <p:cNvGrpSpPr/>
          <p:nvPr/>
        </p:nvGrpSpPr>
        <p:grpSpPr>
          <a:xfrm>
            <a:off x="2964325" y="2243470"/>
            <a:ext cx="450507" cy="449547"/>
            <a:chOff x="-19822675" y="3692750"/>
            <a:chExt cx="304850" cy="304200"/>
          </a:xfrm>
        </p:grpSpPr>
        <p:sp>
          <p:nvSpPr>
            <p:cNvPr id="8630" name="Google Shape;8630;p81"/>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1"/>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1"/>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1"/>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1"/>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81"/>
          <p:cNvGrpSpPr/>
          <p:nvPr/>
        </p:nvGrpSpPr>
        <p:grpSpPr>
          <a:xfrm>
            <a:off x="2964916" y="2796278"/>
            <a:ext cx="449325" cy="450470"/>
            <a:chOff x="-19822675" y="4066875"/>
            <a:chExt cx="304050" cy="304825"/>
          </a:xfrm>
        </p:grpSpPr>
        <p:sp>
          <p:nvSpPr>
            <p:cNvPr id="8636" name="Google Shape;8636;p81"/>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1"/>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1"/>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1"/>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1"/>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1"/>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81"/>
          <p:cNvGrpSpPr/>
          <p:nvPr/>
        </p:nvGrpSpPr>
        <p:grpSpPr>
          <a:xfrm>
            <a:off x="5773985" y="1689571"/>
            <a:ext cx="399302" cy="449325"/>
            <a:chOff x="-17878825" y="3334400"/>
            <a:chExt cx="270200" cy="304050"/>
          </a:xfrm>
        </p:grpSpPr>
        <p:sp>
          <p:nvSpPr>
            <p:cNvPr id="8643" name="Google Shape;8643;p81"/>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1"/>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1"/>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1"/>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1"/>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1"/>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1"/>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81"/>
          <p:cNvGrpSpPr/>
          <p:nvPr/>
        </p:nvGrpSpPr>
        <p:grpSpPr>
          <a:xfrm>
            <a:off x="5747809" y="2242416"/>
            <a:ext cx="451653" cy="451653"/>
            <a:chOff x="-17896150" y="3709300"/>
            <a:chExt cx="305625" cy="305625"/>
          </a:xfrm>
        </p:grpSpPr>
        <p:sp>
          <p:nvSpPr>
            <p:cNvPr id="8651" name="Google Shape;8651;p81"/>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1"/>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1"/>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1"/>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81"/>
          <p:cNvGrpSpPr/>
          <p:nvPr/>
        </p:nvGrpSpPr>
        <p:grpSpPr>
          <a:xfrm>
            <a:off x="5775740" y="2795686"/>
            <a:ext cx="395792" cy="451653"/>
            <a:chOff x="-17878025" y="4082625"/>
            <a:chExt cx="267825" cy="305625"/>
          </a:xfrm>
        </p:grpSpPr>
        <p:sp>
          <p:nvSpPr>
            <p:cNvPr id="8656" name="Google Shape;8656;p81"/>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1"/>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1"/>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1"/>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1"/>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1"/>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1"/>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81"/>
          <p:cNvGrpSpPr/>
          <p:nvPr/>
        </p:nvGrpSpPr>
        <p:grpSpPr>
          <a:xfrm>
            <a:off x="2919632" y="3355015"/>
            <a:ext cx="450507" cy="423722"/>
            <a:chOff x="-16044450" y="3317850"/>
            <a:chExt cx="304850" cy="286725"/>
          </a:xfrm>
        </p:grpSpPr>
        <p:sp>
          <p:nvSpPr>
            <p:cNvPr id="8664" name="Google Shape;8664;p81"/>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1"/>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1"/>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1"/>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8" name="Google Shape;8668;p81"/>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9" name="Google Shape;8669;p81"/>
          <p:cNvGrpSpPr/>
          <p:nvPr/>
        </p:nvGrpSpPr>
        <p:grpSpPr>
          <a:xfrm>
            <a:off x="8042149" y="2243724"/>
            <a:ext cx="373662" cy="449030"/>
            <a:chOff x="-16018450" y="4058400"/>
            <a:chExt cx="252850" cy="303850"/>
          </a:xfrm>
        </p:grpSpPr>
        <p:sp>
          <p:nvSpPr>
            <p:cNvPr id="8670" name="Google Shape;8670;p81"/>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1"/>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1"/>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1"/>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4" name="Google Shape;8674;p81"/>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78" name="Shape 8678"/>
        <p:cNvGrpSpPr/>
        <p:nvPr/>
      </p:nvGrpSpPr>
      <p:grpSpPr>
        <a:xfrm>
          <a:off x="0" y="0"/>
          <a:ext cx="0" cy="0"/>
          <a:chOff x="0" y="0"/>
          <a:chExt cx="0" cy="0"/>
        </a:xfrm>
      </p:grpSpPr>
      <p:sp>
        <p:nvSpPr>
          <p:cNvPr id="8679" name="Google Shape;8679;p8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680" name="Google Shape;8680;p82"/>
          <p:cNvGrpSpPr/>
          <p:nvPr/>
        </p:nvGrpSpPr>
        <p:grpSpPr>
          <a:xfrm>
            <a:off x="845901" y="1689241"/>
            <a:ext cx="442337" cy="419623"/>
            <a:chOff x="-6696925" y="3272575"/>
            <a:chExt cx="307200" cy="291425"/>
          </a:xfrm>
        </p:grpSpPr>
        <p:sp>
          <p:nvSpPr>
            <p:cNvPr id="8681" name="Google Shape;8681;p82"/>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2"/>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82"/>
          <p:cNvGrpSpPr/>
          <p:nvPr/>
        </p:nvGrpSpPr>
        <p:grpSpPr>
          <a:xfrm>
            <a:off x="845884" y="2204636"/>
            <a:ext cx="442373" cy="420775"/>
            <a:chOff x="-6690625" y="3631325"/>
            <a:chExt cx="307225" cy="292225"/>
          </a:xfrm>
        </p:grpSpPr>
        <p:sp>
          <p:nvSpPr>
            <p:cNvPr id="8684" name="Google Shape;8684;p82"/>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2"/>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2"/>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2"/>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2"/>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82"/>
          <p:cNvGrpSpPr/>
          <p:nvPr/>
        </p:nvGrpSpPr>
        <p:grpSpPr>
          <a:xfrm>
            <a:off x="868005" y="2756972"/>
            <a:ext cx="421927" cy="419371"/>
            <a:chOff x="-6689825" y="3992050"/>
            <a:chExt cx="293025" cy="291250"/>
          </a:xfrm>
        </p:grpSpPr>
        <p:sp>
          <p:nvSpPr>
            <p:cNvPr id="8690" name="Google Shape;8690;p82"/>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2"/>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2"/>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2"/>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2"/>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2"/>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2"/>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2"/>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2"/>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2"/>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2"/>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2"/>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2" name="Google Shape;8702;p82"/>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3" name="Google Shape;8703;p82"/>
          <p:cNvGrpSpPr/>
          <p:nvPr/>
        </p:nvGrpSpPr>
        <p:grpSpPr>
          <a:xfrm>
            <a:off x="3551317" y="2205192"/>
            <a:ext cx="423043" cy="419659"/>
            <a:chOff x="-4837325" y="3612425"/>
            <a:chExt cx="293800" cy="291450"/>
          </a:xfrm>
        </p:grpSpPr>
        <p:sp>
          <p:nvSpPr>
            <p:cNvPr id="8704" name="Google Shape;8704;p82"/>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2"/>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2"/>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82"/>
          <p:cNvGrpSpPr/>
          <p:nvPr/>
        </p:nvGrpSpPr>
        <p:grpSpPr>
          <a:xfrm>
            <a:off x="3564349" y="2756826"/>
            <a:ext cx="420775" cy="419659"/>
            <a:chOff x="-4837325" y="3971575"/>
            <a:chExt cx="292225" cy="291450"/>
          </a:xfrm>
        </p:grpSpPr>
        <p:sp>
          <p:nvSpPr>
            <p:cNvPr id="8708" name="Google Shape;8708;p82"/>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2"/>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2"/>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2"/>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2"/>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2"/>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82"/>
          <p:cNvGrpSpPr/>
          <p:nvPr/>
        </p:nvGrpSpPr>
        <p:grpSpPr>
          <a:xfrm>
            <a:off x="6256364" y="1714185"/>
            <a:ext cx="430998" cy="369730"/>
            <a:chOff x="-3037625" y="3254850"/>
            <a:chExt cx="299325" cy="256775"/>
          </a:xfrm>
        </p:grpSpPr>
        <p:sp>
          <p:nvSpPr>
            <p:cNvPr id="8715" name="Google Shape;8715;p82"/>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2"/>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2"/>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2"/>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82"/>
          <p:cNvGrpSpPr/>
          <p:nvPr/>
        </p:nvGrpSpPr>
        <p:grpSpPr>
          <a:xfrm>
            <a:off x="6260324" y="2204615"/>
            <a:ext cx="423079" cy="420811"/>
            <a:chOff x="-3031325" y="3597450"/>
            <a:chExt cx="293825" cy="292250"/>
          </a:xfrm>
        </p:grpSpPr>
        <p:sp>
          <p:nvSpPr>
            <p:cNvPr id="8720" name="Google Shape;8720;p82"/>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2"/>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2"/>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2"/>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82"/>
          <p:cNvGrpSpPr/>
          <p:nvPr/>
        </p:nvGrpSpPr>
        <p:grpSpPr>
          <a:xfrm>
            <a:off x="6272798" y="2781214"/>
            <a:ext cx="421927" cy="370882"/>
            <a:chOff x="-3030525" y="3973150"/>
            <a:chExt cx="293025" cy="257575"/>
          </a:xfrm>
        </p:grpSpPr>
        <p:sp>
          <p:nvSpPr>
            <p:cNvPr id="8725" name="Google Shape;8725;p82"/>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2"/>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82"/>
          <p:cNvGrpSpPr/>
          <p:nvPr/>
        </p:nvGrpSpPr>
        <p:grpSpPr>
          <a:xfrm>
            <a:off x="1374391" y="3369426"/>
            <a:ext cx="421927" cy="297195"/>
            <a:chOff x="-1199300" y="3279250"/>
            <a:chExt cx="293025" cy="206400"/>
          </a:xfrm>
        </p:grpSpPr>
        <p:sp>
          <p:nvSpPr>
            <p:cNvPr id="8728" name="Google Shape;8728;p82"/>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2"/>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2"/>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2"/>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82"/>
          <p:cNvGrpSpPr/>
          <p:nvPr/>
        </p:nvGrpSpPr>
        <p:grpSpPr>
          <a:xfrm>
            <a:off x="1381477" y="1688773"/>
            <a:ext cx="444605" cy="420559"/>
            <a:chOff x="-6338550" y="3272950"/>
            <a:chExt cx="308775" cy="292075"/>
          </a:xfrm>
        </p:grpSpPr>
        <p:sp>
          <p:nvSpPr>
            <p:cNvPr id="8733" name="Google Shape;8733;p82"/>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2"/>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2"/>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82"/>
          <p:cNvGrpSpPr/>
          <p:nvPr/>
        </p:nvGrpSpPr>
        <p:grpSpPr>
          <a:xfrm>
            <a:off x="1392817" y="2205194"/>
            <a:ext cx="421927" cy="419659"/>
            <a:chOff x="-6329100" y="3632100"/>
            <a:chExt cx="293025" cy="291450"/>
          </a:xfrm>
        </p:grpSpPr>
        <p:sp>
          <p:nvSpPr>
            <p:cNvPr id="8737" name="Google Shape;8737;p82"/>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2"/>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2"/>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82"/>
          <p:cNvGrpSpPr/>
          <p:nvPr/>
        </p:nvGrpSpPr>
        <p:grpSpPr>
          <a:xfrm>
            <a:off x="1405867" y="2756828"/>
            <a:ext cx="419623" cy="419659"/>
            <a:chOff x="-6329875" y="3992050"/>
            <a:chExt cx="291425" cy="291450"/>
          </a:xfrm>
        </p:grpSpPr>
        <p:sp>
          <p:nvSpPr>
            <p:cNvPr id="8741" name="Google Shape;8741;p82"/>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2"/>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2"/>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2"/>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82"/>
          <p:cNvGrpSpPr/>
          <p:nvPr/>
        </p:nvGrpSpPr>
        <p:grpSpPr>
          <a:xfrm>
            <a:off x="4092004" y="1687530"/>
            <a:ext cx="423079" cy="423043"/>
            <a:chOff x="-4478975" y="3251700"/>
            <a:chExt cx="293825" cy="293800"/>
          </a:xfrm>
        </p:grpSpPr>
        <p:sp>
          <p:nvSpPr>
            <p:cNvPr id="8746" name="Google Shape;8746;p82"/>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2"/>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2"/>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82"/>
          <p:cNvGrpSpPr/>
          <p:nvPr/>
        </p:nvGrpSpPr>
        <p:grpSpPr>
          <a:xfrm>
            <a:off x="4092004" y="2205192"/>
            <a:ext cx="423079" cy="419659"/>
            <a:chOff x="-4475825" y="3612425"/>
            <a:chExt cx="293825" cy="291450"/>
          </a:xfrm>
        </p:grpSpPr>
        <p:sp>
          <p:nvSpPr>
            <p:cNvPr id="8750" name="Google Shape;8750;p82"/>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2"/>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2"/>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82"/>
          <p:cNvGrpSpPr/>
          <p:nvPr/>
        </p:nvGrpSpPr>
        <p:grpSpPr>
          <a:xfrm>
            <a:off x="4101077" y="2756844"/>
            <a:ext cx="428730" cy="419623"/>
            <a:chOff x="-4480550" y="3970800"/>
            <a:chExt cx="297750" cy="291425"/>
          </a:xfrm>
        </p:grpSpPr>
        <p:sp>
          <p:nvSpPr>
            <p:cNvPr id="8754" name="Google Shape;8754;p82"/>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2"/>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82"/>
          <p:cNvGrpSpPr/>
          <p:nvPr/>
        </p:nvGrpSpPr>
        <p:grpSpPr>
          <a:xfrm>
            <a:off x="6804910" y="1689221"/>
            <a:ext cx="415123" cy="419659"/>
            <a:chOff x="-2668225" y="3239075"/>
            <a:chExt cx="288300" cy="291450"/>
          </a:xfrm>
        </p:grpSpPr>
        <p:sp>
          <p:nvSpPr>
            <p:cNvPr id="8757" name="Google Shape;8757;p82"/>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2"/>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2"/>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2"/>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2"/>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82"/>
          <p:cNvGrpSpPr/>
          <p:nvPr/>
        </p:nvGrpSpPr>
        <p:grpSpPr>
          <a:xfrm>
            <a:off x="6802066" y="2205191"/>
            <a:ext cx="420811" cy="419659"/>
            <a:chOff x="-2671375" y="3597450"/>
            <a:chExt cx="292250" cy="291450"/>
          </a:xfrm>
        </p:grpSpPr>
        <p:sp>
          <p:nvSpPr>
            <p:cNvPr id="8763" name="Google Shape;8763;p82"/>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2"/>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82"/>
          <p:cNvGrpSpPr/>
          <p:nvPr/>
        </p:nvGrpSpPr>
        <p:grpSpPr>
          <a:xfrm>
            <a:off x="6812849" y="2755691"/>
            <a:ext cx="423043" cy="421927"/>
            <a:chOff x="-2670575" y="3956600"/>
            <a:chExt cx="293800" cy="293025"/>
          </a:xfrm>
        </p:grpSpPr>
        <p:sp>
          <p:nvSpPr>
            <p:cNvPr id="8766" name="Google Shape;8766;p82"/>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2"/>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2"/>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2"/>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82"/>
          <p:cNvGrpSpPr/>
          <p:nvPr/>
        </p:nvGrpSpPr>
        <p:grpSpPr>
          <a:xfrm>
            <a:off x="3070370" y="3311947"/>
            <a:ext cx="426462" cy="418363"/>
            <a:chOff x="-1183550" y="3586525"/>
            <a:chExt cx="296175" cy="290550"/>
          </a:xfrm>
        </p:grpSpPr>
        <p:sp>
          <p:nvSpPr>
            <p:cNvPr id="8771" name="Google Shape;8771;p82"/>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2"/>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2"/>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2"/>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2"/>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2"/>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2"/>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2"/>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2"/>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82"/>
          <p:cNvGrpSpPr/>
          <p:nvPr/>
        </p:nvGrpSpPr>
        <p:grpSpPr>
          <a:xfrm>
            <a:off x="1928310" y="2203826"/>
            <a:ext cx="432150" cy="422395"/>
            <a:chOff x="-5974675" y="3632100"/>
            <a:chExt cx="300125" cy="293350"/>
          </a:xfrm>
        </p:grpSpPr>
        <p:sp>
          <p:nvSpPr>
            <p:cNvPr id="8781" name="Google Shape;8781;p82"/>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2"/>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2"/>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82"/>
          <p:cNvGrpSpPr/>
          <p:nvPr/>
        </p:nvGrpSpPr>
        <p:grpSpPr>
          <a:xfrm>
            <a:off x="1958351" y="2755694"/>
            <a:ext cx="395865" cy="421927"/>
            <a:chOff x="-5971525" y="3990475"/>
            <a:chExt cx="274925" cy="293025"/>
          </a:xfrm>
        </p:grpSpPr>
        <p:sp>
          <p:nvSpPr>
            <p:cNvPr id="8785" name="Google Shape;8785;p82"/>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2"/>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2"/>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2"/>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82"/>
          <p:cNvGrpSpPr/>
          <p:nvPr/>
        </p:nvGrpSpPr>
        <p:grpSpPr>
          <a:xfrm>
            <a:off x="4631558" y="1689798"/>
            <a:ext cx="420775" cy="418507"/>
            <a:chOff x="-4118225" y="3253275"/>
            <a:chExt cx="292225" cy="290650"/>
          </a:xfrm>
        </p:grpSpPr>
        <p:sp>
          <p:nvSpPr>
            <p:cNvPr id="8790" name="Google Shape;8790;p82"/>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2"/>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82"/>
          <p:cNvGrpSpPr/>
          <p:nvPr/>
        </p:nvGrpSpPr>
        <p:grpSpPr>
          <a:xfrm>
            <a:off x="4682008" y="2204922"/>
            <a:ext cx="319874" cy="420199"/>
            <a:chOff x="-4082800" y="3612425"/>
            <a:chExt cx="222150" cy="291825"/>
          </a:xfrm>
        </p:grpSpPr>
        <p:sp>
          <p:nvSpPr>
            <p:cNvPr id="8793" name="Google Shape;8793;p82"/>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2"/>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2"/>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82"/>
          <p:cNvGrpSpPr/>
          <p:nvPr/>
        </p:nvGrpSpPr>
        <p:grpSpPr>
          <a:xfrm>
            <a:off x="4643456" y="2769876"/>
            <a:ext cx="420775" cy="393561"/>
            <a:chOff x="-4118225" y="3990475"/>
            <a:chExt cx="292225" cy="273325"/>
          </a:xfrm>
        </p:grpSpPr>
        <p:sp>
          <p:nvSpPr>
            <p:cNvPr id="8797" name="Google Shape;8797;p82"/>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2"/>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2"/>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2"/>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82"/>
          <p:cNvGrpSpPr/>
          <p:nvPr/>
        </p:nvGrpSpPr>
        <p:grpSpPr>
          <a:xfrm>
            <a:off x="7354110" y="1688087"/>
            <a:ext cx="394713" cy="421927"/>
            <a:chOff x="-2312225" y="3238300"/>
            <a:chExt cx="274125" cy="293025"/>
          </a:xfrm>
        </p:grpSpPr>
        <p:sp>
          <p:nvSpPr>
            <p:cNvPr id="8802" name="Google Shape;8802;p82"/>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2"/>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82"/>
          <p:cNvGrpSpPr/>
          <p:nvPr/>
        </p:nvGrpSpPr>
        <p:grpSpPr>
          <a:xfrm>
            <a:off x="7341062" y="2153586"/>
            <a:ext cx="420811" cy="522864"/>
            <a:chOff x="-2310650" y="3525775"/>
            <a:chExt cx="292250" cy="363125"/>
          </a:xfrm>
        </p:grpSpPr>
        <p:sp>
          <p:nvSpPr>
            <p:cNvPr id="8805" name="Google Shape;8805;p82"/>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2"/>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2"/>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2"/>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82"/>
          <p:cNvGrpSpPr/>
          <p:nvPr/>
        </p:nvGrpSpPr>
        <p:grpSpPr>
          <a:xfrm>
            <a:off x="7351827" y="2756825"/>
            <a:ext cx="423079" cy="419659"/>
            <a:chOff x="-2310650" y="3958175"/>
            <a:chExt cx="293825" cy="291450"/>
          </a:xfrm>
        </p:grpSpPr>
        <p:sp>
          <p:nvSpPr>
            <p:cNvPr id="8810" name="Google Shape;8810;p82"/>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2"/>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82"/>
          <p:cNvGrpSpPr/>
          <p:nvPr/>
        </p:nvGrpSpPr>
        <p:grpSpPr>
          <a:xfrm>
            <a:off x="4718688" y="3308459"/>
            <a:ext cx="424159" cy="419659"/>
            <a:chOff x="-1182750" y="3962900"/>
            <a:chExt cx="294575" cy="291450"/>
          </a:xfrm>
        </p:grpSpPr>
        <p:sp>
          <p:nvSpPr>
            <p:cNvPr id="8813" name="Google Shape;8813;p82"/>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2"/>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2"/>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2"/>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2"/>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2"/>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2"/>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82"/>
          <p:cNvGrpSpPr/>
          <p:nvPr/>
        </p:nvGrpSpPr>
        <p:grpSpPr>
          <a:xfrm>
            <a:off x="2471824" y="1689223"/>
            <a:ext cx="424195" cy="419659"/>
            <a:chOff x="-5611575" y="3272950"/>
            <a:chExt cx="294600" cy="291450"/>
          </a:xfrm>
        </p:grpSpPr>
        <p:sp>
          <p:nvSpPr>
            <p:cNvPr id="8821" name="Google Shape;8821;p82"/>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2"/>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2"/>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2"/>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2"/>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82"/>
          <p:cNvGrpSpPr/>
          <p:nvPr/>
        </p:nvGrpSpPr>
        <p:grpSpPr>
          <a:xfrm>
            <a:off x="2471824" y="2205770"/>
            <a:ext cx="424195" cy="418507"/>
            <a:chOff x="-5613150" y="3632900"/>
            <a:chExt cx="294600" cy="290650"/>
          </a:xfrm>
        </p:grpSpPr>
        <p:sp>
          <p:nvSpPr>
            <p:cNvPr id="8827" name="Google Shape;8827;p82"/>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2"/>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82"/>
          <p:cNvGrpSpPr/>
          <p:nvPr/>
        </p:nvGrpSpPr>
        <p:grpSpPr>
          <a:xfrm>
            <a:off x="5155210" y="1689438"/>
            <a:ext cx="434634" cy="419227"/>
            <a:chOff x="-3768700" y="3253275"/>
            <a:chExt cx="301850" cy="291150"/>
          </a:xfrm>
        </p:grpSpPr>
        <p:sp>
          <p:nvSpPr>
            <p:cNvPr id="8830" name="Google Shape;8830;p82"/>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2"/>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2"/>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82"/>
          <p:cNvGrpSpPr/>
          <p:nvPr/>
        </p:nvGrpSpPr>
        <p:grpSpPr>
          <a:xfrm>
            <a:off x="5159293" y="2217090"/>
            <a:ext cx="426462" cy="395865"/>
            <a:chOff x="-3808700" y="3628950"/>
            <a:chExt cx="296175" cy="274925"/>
          </a:xfrm>
        </p:grpSpPr>
        <p:sp>
          <p:nvSpPr>
            <p:cNvPr id="8834" name="Google Shape;8834;p82"/>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2"/>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2"/>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82"/>
          <p:cNvGrpSpPr/>
          <p:nvPr/>
        </p:nvGrpSpPr>
        <p:grpSpPr>
          <a:xfrm>
            <a:off x="5224504" y="2756412"/>
            <a:ext cx="419443" cy="420487"/>
            <a:chOff x="-3771675" y="3971775"/>
            <a:chExt cx="291300" cy="292025"/>
          </a:xfrm>
        </p:grpSpPr>
        <p:sp>
          <p:nvSpPr>
            <p:cNvPr id="8838" name="Google Shape;8838;p82"/>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2"/>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2"/>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2"/>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2"/>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82"/>
          <p:cNvGrpSpPr/>
          <p:nvPr/>
        </p:nvGrpSpPr>
        <p:grpSpPr>
          <a:xfrm>
            <a:off x="7885948" y="1716461"/>
            <a:ext cx="420271" cy="320774"/>
            <a:chOff x="-1951475" y="3273100"/>
            <a:chExt cx="291875" cy="222775"/>
          </a:xfrm>
        </p:grpSpPr>
        <p:sp>
          <p:nvSpPr>
            <p:cNvPr id="8844" name="Google Shape;8844;p82"/>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2"/>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2"/>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82"/>
          <p:cNvGrpSpPr/>
          <p:nvPr/>
        </p:nvGrpSpPr>
        <p:grpSpPr>
          <a:xfrm>
            <a:off x="7883429" y="2205191"/>
            <a:ext cx="425310" cy="419659"/>
            <a:chOff x="-1951475" y="3597450"/>
            <a:chExt cx="295375" cy="291450"/>
          </a:xfrm>
        </p:grpSpPr>
        <p:sp>
          <p:nvSpPr>
            <p:cNvPr id="8848" name="Google Shape;8848;p82"/>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2"/>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2"/>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2"/>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82"/>
          <p:cNvGrpSpPr/>
          <p:nvPr/>
        </p:nvGrpSpPr>
        <p:grpSpPr>
          <a:xfrm>
            <a:off x="7885680" y="2756825"/>
            <a:ext cx="444605" cy="419659"/>
            <a:chOff x="-1960150" y="3956600"/>
            <a:chExt cx="308775" cy="291450"/>
          </a:xfrm>
        </p:grpSpPr>
        <p:sp>
          <p:nvSpPr>
            <p:cNvPr id="8853" name="Google Shape;8853;p82"/>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2"/>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82"/>
          <p:cNvGrpSpPr/>
          <p:nvPr/>
        </p:nvGrpSpPr>
        <p:grpSpPr>
          <a:xfrm>
            <a:off x="1939718" y="3307636"/>
            <a:ext cx="420775" cy="420775"/>
            <a:chOff x="-804700" y="3226500"/>
            <a:chExt cx="292225" cy="292225"/>
          </a:xfrm>
        </p:grpSpPr>
        <p:sp>
          <p:nvSpPr>
            <p:cNvPr id="8856" name="Google Shape;8856;p82"/>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2"/>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2"/>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2"/>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2"/>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2"/>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2"/>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82"/>
          <p:cNvGrpSpPr/>
          <p:nvPr/>
        </p:nvGrpSpPr>
        <p:grpSpPr>
          <a:xfrm>
            <a:off x="3019809" y="1688647"/>
            <a:ext cx="420775" cy="420811"/>
            <a:chOff x="-5251625" y="3272950"/>
            <a:chExt cx="292225" cy="292250"/>
          </a:xfrm>
        </p:grpSpPr>
        <p:sp>
          <p:nvSpPr>
            <p:cNvPr id="8864" name="Google Shape;8864;p82"/>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2"/>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2"/>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82"/>
          <p:cNvGrpSpPr/>
          <p:nvPr/>
        </p:nvGrpSpPr>
        <p:grpSpPr>
          <a:xfrm>
            <a:off x="3032265" y="2756270"/>
            <a:ext cx="419659" cy="420775"/>
            <a:chOff x="-5251625" y="3991275"/>
            <a:chExt cx="291450" cy="292225"/>
          </a:xfrm>
        </p:grpSpPr>
        <p:sp>
          <p:nvSpPr>
            <p:cNvPr id="8868" name="Google Shape;8868;p82"/>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2"/>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2"/>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2"/>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2"/>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82"/>
          <p:cNvGrpSpPr/>
          <p:nvPr/>
        </p:nvGrpSpPr>
        <p:grpSpPr>
          <a:xfrm>
            <a:off x="5772848" y="1689240"/>
            <a:ext cx="319874" cy="419623"/>
            <a:chOff x="-3365275" y="3253275"/>
            <a:chExt cx="222150" cy="291425"/>
          </a:xfrm>
        </p:grpSpPr>
        <p:sp>
          <p:nvSpPr>
            <p:cNvPr id="8874" name="Google Shape;8874;p82"/>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2"/>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6" name="Google Shape;8876;p82"/>
          <p:cNvGrpSpPr/>
          <p:nvPr/>
        </p:nvGrpSpPr>
        <p:grpSpPr>
          <a:xfrm>
            <a:off x="1933980" y="1689799"/>
            <a:ext cx="420811" cy="418507"/>
            <a:chOff x="-5971525" y="3273750"/>
            <a:chExt cx="292250" cy="290650"/>
          </a:xfrm>
        </p:grpSpPr>
        <p:sp>
          <p:nvSpPr>
            <p:cNvPr id="8877" name="Google Shape;8877;p82"/>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2"/>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82"/>
          <p:cNvGrpSpPr/>
          <p:nvPr/>
        </p:nvGrpSpPr>
        <p:grpSpPr>
          <a:xfrm>
            <a:off x="5746786" y="2204058"/>
            <a:ext cx="371998" cy="421927"/>
            <a:chOff x="-3383375" y="3611625"/>
            <a:chExt cx="258350" cy="293025"/>
          </a:xfrm>
        </p:grpSpPr>
        <p:sp>
          <p:nvSpPr>
            <p:cNvPr id="8880" name="Google Shape;8880;p82"/>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2"/>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82"/>
          <p:cNvGrpSpPr/>
          <p:nvPr/>
        </p:nvGrpSpPr>
        <p:grpSpPr>
          <a:xfrm>
            <a:off x="5809135" y="2756826"/>
            <a:ext cx="271097" cy="419659"/>
            <a:chOff x="-3347950" y="3971575"/>
            <a:chExt cx="188275" cy="291450"/>
          </a:xfrm>
        </p:grpSpPr>
        <p:sp>
          <p:nvSpPr>
            <p:cNvPr id="8883" name="Google Shape;8883;p82"/>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2"/>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2"/>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82"/>
          <p:cNvGrpSpPr/>
          <p:nvPr/>
        </p:nvGrpSpPr>
        <p:grpSpPr>
          <a:xfrm>
            <a:off x="858994" y="3307061"/>
            <a:ext cx="371998" cy="421927"/>
            <a:chOff x="-1575775" y="3238300"/>
            <a:chExt cx="258350" cy="293025"/>
          </a:xfrm>
        </p:grpSpPr>
        <p:sp>
          <p:nvSpPr>
            <p:cNvPr id="8887" name="Google Shape;8887;p82"/>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2"/>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2"/>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2"/>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2"/>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82"/>
          <p:cNvGrpSpPr/>
          <p:nvPr/>
        </p:nvGrpSpPr>
        <p:grpSpPr>
          <a:xfrm>
            <a:off x="4153362" y="3318663"/>
            <a:ext cx="421927" cy="399248"/>
            <a:chOff x="-1592325" y="3957400"/>
            <a:chExt cx="293025" cy="277275"/>
          </a:xfrm>
        </p:grpSpPr>
        <p:sp>
          <p:nvSpPr>
            <p:cNvPr id="8893" name="Google Shape;8893;p82"/>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2"/>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2"/>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2"/>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82"/>
          <p:cNvGrpSpPr/>
          <p:nvPr/>
        </p:nvGrpSpPr>
        <p:grpSpPr>
          <a:xfrm>
            <a:off x="3640232" y="3310744"/>
            <a:ext cx="369730" cy="420775"/>
            <a:chOff x="-778700" y="3612425"/>
            <a:chExt cx="256775" cy="292225"/>
          </a:xfrm>
        </p:grpSpPr>
        <p:sp>
          <p:nvSpPr>
            <p:cNvPr id="8898" name="Google Shape;8898;p82"/>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2"/>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2"/>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2"/>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2"/>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2"/>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82"/>
          <p:cNvGrpSpPr/>
          <p:nvPr/>
        </p:nvGrpSpPr>
        <p:grpSpPr>
          <a:xfrm>
            <a:off x="6111733" y="3828305"/>
            <a:ext cx="340731" cy="387641"/>
            <a:chOff x="7728464" y="1561258"/>
            <a:chExt cx="349719" cy="397866"/>
          </a:xfrm>
        </p:grpSpPr>
        <p:sp>
          <p:nvSpPr>
            <p:cNvPr id="8905" name="Google Shape;8905;p82"/>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2"/>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82"/>
          <p:cNvGrpSpPr/>
          <p:nvPr/>
        </p:nvGrpSpPr>
        <p:grpSpPr>
          <a:xfrm>
            <a:off x="4034702" y="3828305"/>
            <a:ext cx="387681" cy="387641"/>
            <a:chOff x="5611350" y="1561258"/>
            <a:chExt cx="397907" cy="397866"/>
          </a:xfrm>
        </p:grpSpPr>
        <p:sp>
          <p:nvSpPr>
            <p:cNvPr id="8908" name="Google Shape;8908;p82"/>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2"/>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2"/>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2"/>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82"/>
          <p:cNvGrpSpPr/>
          <p:nvPr/>
        </p:nvGrpSpPr>
        <p:grpSpPr>
          <a:xfrm>
            <a:off x="4553987" y="3925571"/>
            <a:ext cx="387610" cy="193109"/>
            <a:chOff x="6140660" y="1661097"/>
            <a:chExt cx="397835" cy="198202"/>
          </a:xfrm>
        </p:grpSpPr>
        <p:sp>
          <p:nvSpPr>
            <p:cNvPr id="8913" name="Google Shape;8913;p82"/>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2"/>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2"/>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2"/>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82"/>
          <p:cNvGrpSpPr/>
          <p:nvPr/>
        </p:nvGrpSpPr>
        <p:grpSpPr>
          <a:xfrm>
            <a:off x="5073202" y="3828305"/>
            <a:ext cx="387681" cy="387641"/>
            <a:chOff x="6669907" y="1561258"/>
            <a:chExt cx="397907" cy="397866"/>
          </a:xfrm>
        </p:grpSpPr>
        <p:sp>
          <p:nvSpPr>
            <p:cNvPr id="8918" name="Google Shape;8918;p82"/>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2"/>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2"/>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2"/>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2"/>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82"/>
          <p:cNvGrpSpPr/>
          <p:nvPr/>
        </p:nvGrpSpPr>
        <p:grpSpPr>
          <a:xfrm>
            <a:off x="5592488" y="3828305"/>
            <a:ext cx="387641" cy="387641"/>
            <a:chOff x="7199196" y="1561258"/>
            <a:chExt cx="397866" cy="397866"/>
          </a:xfrm>
        </p:grpSpPr>
        <p:sp>
          <p:nvSpPr>
            <p:cNvPr id="8924" name="Google Shape;8924;p82"/>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2"/>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2"/>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82"/>
          <p:cNvGrpSpPr/>
          <p:nvPr/>
        </p:nvGrpSpPr>
        <p:grpSpPr>
          <a:xfrm>
            <a:off x="1958433" y="3885842"/>
            <a:ext cx="387681" cy="272572"/>
            <a:chOff x="3386036" y="1746339"/>
            <a:chExt cx="397907" cy="279762"/>
          </a:xfrm>
        </p:grpSpPr>
        <p:sp>
          <p:nvSpPr>
            <p:cNvPr id="8928" name="Google Shape;8928;p82"/>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2"/>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82"/>
          <p:cNvGrpSpPr/>
          <p:nvPr/>
        </p:nvGrpSpPr>
        <p:grpSpPr>
          <a:xfrm>
            <a:off x="2483722" y="2756270"/>
            <a:ext cx="424195" cy="420775"/>
            <a:chOff x="-5613150" y="3991275"/>
            <a:chExt cx="294600" cy="292225"/>
          </a:xfrm>
        </p:grpSpPr>
        <p:sp>
          <p:nvSpPr>
            <p:cNvPr id="8931" name="Google Shape;8931;p82"/>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2"/>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2"/>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2"/>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2"/>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2"/>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2"/>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2"/>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2"/>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82"/>
          <p:cNvGrpSpPr/>
          <p:nvPr/>
        </p:nvGrpSpPr>
        <p:grpSpPr>
          <a:xfrm>
            <a:off x="2996130" y="3828288"/>
            <a:ext cx="387681" cy="387681"/>
            <a:chOff x="4417380" y="1687279"/>
            <a:chExt cx="397907" cy="397907"/>
          </a:xfrm>
        </p:grpSpPr>
        <p:sp>
          <p:nvSpPr>
            <p:cNvPr id="8941" name="Google Shape;8941;p82"/>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2"/>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82"/>
          <p:cNvGrpSpPr/>
          <p:nvPr/>
        </p:nvGrpSpPr>
        <p:grpSpPr>
          <a:xfrm>
            <a:off x="7942611" y="3308537"/>
            <a:ext cx="387661" cy="387661"/>
            <a:chOff x="2869999" y="1687279"/>
            <a:chExt cx="397887" cy="397887"/>
          </a:xfrm>
        </p:grpSpPr>
        <p:sp>
          <p:nvSpPr>
            <p:cNvPr id="8944" name="Google Shape;8944;p82"/>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2"/>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82"/>
          <p:cNvGrpSpPr/>
          <p:nvPr/>
        </p:nvGrpSpPr>
        <p:grpSpPr>
          <a:xfrm>
            <a:off x="2477718" y="3828664"/>
            <a:ext cx="386807" cy="386929"/>
            <a:chOff x="3902887" y="1687655"/>
            <a:chExt cx="397010" cy="397135"/>
          </a:xfrm>
        </p:grpSpPr>
        <p:sp>
          <p:nvSpPr>
            <p:cNvPr id="8947" name="Google Shape;8947;p82"/>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2"/>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82"/>
          <p:cNvGrpSpPr/>
          <p:nvPr/>
        </p:nvGrpSpPr>
        <p:grpSpPr>
          <a:xfrm>
            <a:off x="3515416" y="3828288"/>
            <a:ext cx="387681" cy="387681"/>
            <a:chOff x="4933458" y="1687279"/>
            <a:chExt cx="397907" cy="397907"/>
          </a:xfrm>
        </p:grpSpPr>
        <p:sp>
          <p:nvSpPr>
            <p:cNvPr id="8950" name="Google Shape;8950;p82"/>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2"/>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82"/>
          <p:cNvGrpSpPr/>
          <p:nvPr/>
        </p:nvGrpSpPr>
        <p:grpSpPr>
          <a:xfrm>
            <a:off x="6348367" y="3308537"/>
            <a:ext cx="387661" cy="387661"/>
            <a:chOff x="1379798" y="1723250"/>
            <a:chExt cx="397887" cy="397887"/>
          </a:xfrm>
        </p:grpSpPr>
        <p:sp>
          <p:nvSpPr>
            <p:cNvPr id="8953" name="Google Shape;8953;p8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82"/>
          <p:cNvGrpSpPr/>
          <p:nvPr/>
        </p:nvGrpSpPr>
        <p:grpSpPr>
          <a:xfrm>
            <a:off x="5286246" y="3308537"/>
            <a:ext cx="387681" cy="387661"/>
            <a:chOff x="266768" y="1721375"/>
            <a:chExt cx="397907" cy="397887"/>
          </a:xfrm>
        </p:grpSpPr>
        <p:sp>
          <p:nvSpPr>
            <p:cNvPr id="8958" name="Google Shape;8958;p8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82"/>
          <p:cNvGrpSpPr/>
          <p:nvPr/>
        </p:nvGrpSpPr>
        <p:grpSpPr>
          <a:xfrm>
            <a:off x="5817327" y="3308537"/>
            <a:ext cx="387641" cy="387661"/>
            <a:chOff x="864491" y="1723250"/>
            <a:chExt cx="397866" cy="397887"/>
          </a:xfrm>
        </p:grpSpPr>
        <p:sp>
          <p:nvSpPr>
            <p:cNvPr id="8961" name="Google Shape;8961;p8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4" name="Google Shape;8964;p82"/>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5" name="Google Shape;8965;p82"/>
          <p:cNvGrpSpPr/>
          <p:nvPr/>
        </p:nvGrpSpPr>
        <p:grpSpPr>
          <a:xfrm>
            <a:off x="3016407" y="2204348"/>
            <a:ext cx="427578" cy="421351"/>
            <a:chOff x="-5254775" y="3631325"/>
            <a:chExt cx="296950" cy="292625"/>
          </a:xfrm>
        </p:grpSpPr>
        <p:sp>
          <p:nvSpPr>
            <p:cNvPr id="8966" name="Google Shape;8966;p82"/>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2"/>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2"/>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2"/>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2"/>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2"/>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2"/>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82"/>
          <p:cNvGrpSpPr/>
          <p:nvPr/>
        </p:nvGrpSpPr>
        <p:grpSpPr>
          <a:xfrm>
            <a:off x="7411672" y="3308924"/>
            <a:ext cx="387539" cy="386888"/>
            <a:chOff x="2408992" y="1722875"/>
            <a:chExt cx="397761" cy="397093"/>
          </a:xfrm>
        </p:grpSpPr>
        <p:sp>
          <p:nvSpPr>
            <p:cNvPr id="8974" name="Google Shape;8974;p82"/>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2"/>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82"/>
          <p:cNvGrpSpPr/>
          <p:nvPr/>
        </p:nvGrpSpPr>
        <p:grpSpPr>
          <a:xfrm>
            <a:off x="2503892" y="3309051"/>
            <a:ext cx="423079" cy="424159"/>
            <a:chOff x="-1591550" y="3597475"/>
            <a:chExt cx="293825" cy="294575"/>
          </a:xfrm>
        </p:grpSpPr>
        <p:sp>
          <p:nvSpPr>
            <p:cNvPr id="8977" name="Google Shape;8977;p82"/>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2"/>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2"/>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83" name="Shape 8983"/>
        <p:cNvGrpSpPr/>
        <p:nvPr/>
      </p:nvGrpSpPr>
      <p:grpSpPr>
        <a:xfrm>
          <a:off x="0" y="0"/>
          <a:ext cx="0" cy="0"/>
          <a:chOff x="0" y="0"/>
          <a:chExt cx="0" cy="0"/>
        </a:xfrm>
      </p:grpSpPr>
      <p:pic>
        <p:nvPicPr>
          <p:cNvPr id="8984" name="Google Shape;8984;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 name="Shape 857"/>
        <p:cNvGrpSpPr/>
        <p:nvPr/>
      </p:nvGrpSpPr>
      <p:grpSpPr>
        <a:xfrm>
          <a:off x="0" y="0"/>
          <a:ext cx="0" cy="0"/>
          <a:chOff x="0" y="0"/>
          <a:chExt cx="0" cy="0"/>
        </a:xfrm>
      </p:grpSpPr>
      <p:sp>
        <p:nvSpPr>
          <p:cNvPr id="858" name="Google Shape;858;p39"/>
          <p:cNvSpPr txBox="1"/>
          <p:nvPr>
            <p:ph type="title"/>
          </p:nvPr>
        </p:nvSpPr>
        <p:spPr>
          <a:xfrm>
            <a:off x="1963950" y="2981575"/>
            <a:ext cx="5216100" cy="5274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Announcements</a:t>
            </a:r>
            <a:endParaRPr/>
          </a:p>
        </p:txBody>
      </p:sp>
      <p:sp>
        <p:nvSpPr>
          <p:cNvPr id="859" name="Google Shape;859;p39"/>
          <p:cNvSpPr txBox="1"/>
          <p:nvPr>
            <p:ph idx="1" type="subTitle"/>
          </p:nvPr>
        </p:nvSpPr>
        <p:spPr>
          <a:xfrm>
            <a:off x="1963925" y="3502925"/>
            <a:ext cx="5216100" cy="449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You can enter a subtitle here if you need it</a:t>
            </a:r>
            <a:endParaRPr/>
          </a:p>
        </p:txBody>
      </p:sp>
      <p:sp>
        <p:nvSpPr>
          <p:cNvPr id="860" name="Google Shape;860;p39"/>
          <p:cNvSpPr txBox="1"/>
          <p:nvPr>
            <p:ph idx="2" type="title"/>
          </p:nvPr>
        </p:nvSpPr>
        <p:spPr>
          <a:xfrm>
            <a:off x="3502350" y="1571875"/>
            <a:ext cx="2139300" cy="11715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sp>
        <p:nvSpPr>
          <p:cNvPr id="865" name="Google Shape;865;p40"/>
          <p:cNvSpPr txBox="1"/>
          <p:nvPr>
            <p:ph type="title"/>
          </p:nvPr>
        </p:nvSpPr>
        <p:spPr>
          <a:xfrm>
            <a:off x="720000" y="1545813"/>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First Announcement</a:t>
            </a:r>
            <a:endParaRPr/>
          </a:p>
        </p:txBody>
      </p:sp>
      <p:sp>
        <p:nvSpPr>
          <p:cNvPr id="866" name="Google Shape;866;p40"/>
          <p:cNvSpPr txBox="1"/>
          <p:nvPr>
            <p:ph idx="1" type="subTitle"/>
          </p:nvPr>
        </p:nvSpPr>
        <p:spPr>
          <a:xfrm>
            <a:off x="2821125" y="2371288"/>
            <a:ext cx="3501600" cy="12264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sp>
        <p:nvSpPr>
          <p:cNvPr id="871" name="Google Shape;871;p41"/>
          <p:cNvSpPr txBox="1"/>
          <p:nvPr>
            <p:ph type="title"/>
          </p:nvPr>
        </p:nvSpPr>
        <p:spPr>
          <a:xfrm>
            <a:off x="1963950" y="3248425"/>
            <a:ext cx="5216100" cy="5274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—Someone Famous</a:t>
            </a:r>
            <a:endParaRPr/>
          </a:p>
        </p:txBody>
      </p:sp>
      <p:sp>
        <p:nvSpPr>
          <p:cNvPr id="872" name="Google Shape;872;p41"/>
          <p:cNvSpPr txBox="1"/>
          <p:nvPr>
            <p:ph idx="1" type="subTitle"/>
          </p:nvPr>
        </p:nvSpPr>
        <p:spPr>
          <a:xfrm>
            <a:off x="2811675" y="1824863"/>
            <a:ext cx="3520500" cy="13611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873" name="Google Shape;873;p41"/>
          <p:cNvSpPr txBox="1"/>
          <p:nvPr/>
        </p:nvSpPr>
        <p:spPr>
          <a:xfrm>
            <a:off x="4127625" y="1240525"/>
            <a:ext cx="888600" cy="66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0">
                <a:solidFill>
                  <a:schemeClr val="accent1"/>
                </a:solidFill>
                <a:latin typeface="Titillium Web Black"/>
                <a:ea typeface="Titillium Web Black"/>
                <a:cs typeface="Titillium Web Black"/>
                <a:sym typeface="Titillium Web Black"/>
              </a:rPr>
              <a:t>“</a:t>
            </a:r>
            <a:endParaRPr sz="9000">
              <a:solidFill>
                <a:schemeClr val="accent1"/>
              </a:solidFill>
              <a:latin typeface="Titillium Web Black"/>
              <a:ea typeface="Titillium Web Black"/>
              <a:cs typeface="Titillium Web Black"/>
              <a:sym typeface="Titillium Web Black"/>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 name="Shape 877"/>
        <p:cNvGrpSpPr/>
        <p:nvPr/>
      </p:nvGrpSpPr>
      <p:grpSpPr>
        <a:xfrm>
          <a:off x="0" y="0"/>
          <a:ext cx="0" cy="0"/>
          <a:chOff x="0" y="0"/>
          <a:chExt cx="0" cy="0"/>
        </a:xfrm>
      </p:grpSpPr>
      <p:sp>
        <p:nvSpPr>
          <p:cNvPr id="878" name="Google Shape;878;p42"/>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Second Announcement</a:t>
            </a:r>
            <a:endParaRPr/>
          </a:p>
        </p:txBody>
      </p:sp>
      <p:sp>
        <p:nvSpPr>
          <p:cNvPr id="879" name="Google Shape;879;p42"/>
          <p:cNvSpPr txBox="1"/>
          <p:nvPr>
            <p:ph idx="2" type="subTitle"/>
          </p:nvPr>
        </p:nvSpPr>
        <p:spPr>
          <a:xfrm>
            <a:off x="988575" y="2919525"/>
            <a:ext cx="2114400" cy="6696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It’s a gas giant and the</a:t>
            </a:r>
            <a:endParaRPr/>
          </a:p>
          <a:p>
            <a:pPr indent="0" lvl="0" marL="0" rtl="0" algn="l">
              <a:spcBef>
                <a:spcPts val="0"/>
              </a:spcBef>
              <a:spcAft>
                <a:spcPts val="0"/>
              </a:spcAft>
              <a:buNone/>
            </a:pPr>
            <a:r>
              <a:rPr lang="en"/>
              <a:t>biggest planet in the entire Solar System</a:t>
            </a:r>
            <a:endParaRPr/>
          </a:p>
        </p:txBody>
      </p:sp>
      <p:sp>
        <p:nvSpPr>
          <p:cNvPr id="880" name="Google Shape;880;p42"/>
          <p:cNvSpPr txBox="1"/>
          <p:nvPr>
            <p:ph idx="1" type="subTitle"/>
          </p:nvPr>
        </p:nvSpPr>
        <p:spPr>
          <a:xfrm>
            <a:off x="988575" y="2575125"/>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Jupiter</a:t>
            </a:r>
            <a:endParaRPr/>
          </a:p>
        </p:txBody>
      </p:sp>
      <p:sp>
        <p:nvSpPr>
          <p:cNvPr id="881" name="Google Shape;881;p42"/>
          <p:cNvSpPr txBox="1"/>
          <p:nvPr>
            <p:ph idx="3" type="subTitle"/>
          </p:nvPr>
        </p:nvSpPr>
        <p:spPr>
          <a:xfrm>
            <a:off x="3514800" y="2575125"/>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Neptune</a:t>
            </a:r>
            <a:endParaRPr/>
          </a:p>
        </p:txBody>
      </p:sp>
      <p:sp>
        <p:nvSpPr>
          <p:cNvPr id="882" name="Google Shape;882;p42"/>
          <p:cNvSpPr txBox="1"/>
          <p:nvPr>
            <p:ph idx="4" type="subTitle"/>
          </p:nvPr>
        </p:nvSpPr>
        <p:spPr>
          <a:xfrm>
            <a:off x="3514800" y="2919525"/>
            <a:ext cx="2114400" cy="6696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Neptune is the fourth-largest planet in the Solar System</a:t>
            </a:r>
            <a:endParaRPr/>
          </a:p>
        </p:txBody>
      </p:sp>
      <p:sp>
        <p:nvSpPr>
          <p:cNvPr id="883" name="Google Shape;883;p42"/>
          <p:cNvSpPr txBox="1"/>
          <p:nvPr>
            <p:ph idx="5" type="subTitle"/>
          </p:nvPr>
        </p:nvSpPr>
        <p:spPr>
          <a:xfrm>
            <a:off x="6041025" y="2575125"/>
            <a:ext cx="2114400" cy="399900"/>
          </a:xfrm>
          <a:prstGeom prst="rect">
            <a:avLst/>
          </a:prstGeom>
        </p:spPr>
        <p:txBody>
          <a:bodyPr anchorCtr="0" anchor="t" bIns="91425" lIns="0" spcFirstLastPara="1" rIns="0" wrap="square" tIns="91425">
            <a:noAutofit/>
          </a:bodyPr>
          <a:lstStyle/>
          <a:p>
            <a:pPr indent="0" lvl="0" marL="0" rtl="0" algn="l">
              <a:spcBef>
                <a:spcPts val="0"/>
              </a:spcBef>
              <a:spcAft>
                <a:spcPts val="1600"/>
              </a:spcAft>
              <a:buNone/>
            </a:pPr>
            <a:r>
              <a:rPr lang="en"/>
              <a:t>Mars</a:t>
            </a:r>
            <a:endParaRPr/>
          </a:p>
        </p:txBody>
      </p:sp>
      <p:sp>
        <p:nvSpPr>
          <p:cNvPr id="884" name="Google Shape;884;p42"/>
          <p:cNvSpPr txBox="1"/>
          <p:nvPr>
            <p:ph idx="6" type="subTitle"/>
          </p:nvPr>
        </p:nvSpPr>
        <p:spPr>
          <a:xfrm>
            <a:off x="6041025" y="2919525"/>
            <a:ext cx="2114400" cy="6696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Despite being red, Mars  is actually a cold place full of iron oxide dust</a:t>
            </a:r>
            <a:endParaRPr/>
          </a:p>
        </p:txBody>
      </p:sp>
      <p:grpSp>
        <p:nvGrpSpPr>
          <p:cNvPr id="885" name="Google Shape;885;p42"/>
          <p:cNvGrpSpPr/>
          <p:nvPr/>
        </p:nvGrpSpPr>
        <p:grpSpPr>
          <a:xfrm>
            <a:off x="988575" y="2170250"/>
            <a:ext cx="471684" cy="401509"/>
            <a:chOff x="5645200" y="879425"/>
            <a:chExt cx="478575" cy="407375"/>
          </a:xfrm>
        </p:grpSpPr>
        <p:sp>
          <p:nvSpPr>
            <p:cNvPr id="886" name="Google Shape;886;p4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 name="Google Shape;887;p4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8" name="Google Shape;888;p4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9" name="Google Shape;889;p4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0" name="Google Shape;890;p4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 name="Google Shape;891;p4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 name="Google Shape;892;p42"/>
          <p:cNvGrpSpPr/>
          <p:nvPr/>
        </p:nvGrpSpPr>
        <p:grpSpPr>
          <a:xfrm>
            <a:off x="3514792" y="2105787"/>
            <a:ext cx="465967" cy="465967"/>
            <a:chOff x="6239925" y="2032450"/>
            <a:chExt cx="472775" cy="472775"/>
          </a:xfrm>
        </p:grpSpPr>
        <p:sp>
          <p:nvSpPr>
            <p:cNvPr id="893" name="Google Shape;893;p4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 name="Google Shape;894;p4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5" name="Google Shape;895;p42"/>
          <p:cNvSpPr/>
          <p:nvPr/>
        </p:nvSpPr>
        <p:spPr>
          <a:xfrm>
            <a:off x="6041019" y="2101320"/>
            <a:ext cx="493441" cy="474887"/>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sp>
        <p:nvSpPr>
          <p:cNvPr id="900" name="Google Shape;900;p43"/>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Maybe You Need a List</a:t>
            </a:r>
            <a:endParaRPr/>
          </a:p>
        </p:txBody>
      </p:sp>
      <p:sp>
        <p:nvSpPr>
          <p:cNvPr id="901" name="Google Shape;901;p43"/>
          <p:cNvSpPr txBox="1"/>
          <p:nvPr>
            <p:ph idx="1" type="body"/>
          </p:nvPr>
        </p:nvSpPr>
        <p:spPr>
          <a:xfrm>
            <a:off x="1998875" y="1152475"/>
            <a:ext cx="5146200" cy="34509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Do you know what helps you make your point clear? Lists like this one:</a:t>
            </a:r>
            <a:endParaRPr/>
          </a:p>
          <a:p>
            <a:pPr indent="-330200" lvl="0" marL="457200" rtl="0" algn="l">
              <a:spcBef>
                <a:spcPts val="1600"/>
              </a:spcBef>
              <a:spcAft>
                <a:spcPts val="0"/>
              </a:spcAft>
              <a:buSzPts val="1600"/>
              <a:buChar char="●"/>
            </a:pPr>
            <a:r>
              <a:rPr lang="en"/>
              <a:t>They’re simple</a:t>
            </a:r>
            <a:endParaRPr/>
          </a:p>
          <a:p>
            <a:pPr indent="-330200" lvl="0" marL="457200" rtl="0" algn="l">
              <a:spcBef>
                <a:spcPts val="0"/>
              </a:spcBef>
              <a:spcAft>
                <a:spcPts val="0"/>
              </a:spcAft>
              <a:buSzPts val="1600"/>
              <a:buChar char="●"/>
            </a:pPr>
            <a:r>
              <a:rPr lang="en"/>
              <a:t>You can organize your ideas clearly</a:t>
            </a:r>
            <a:endParaRPr/>
          </a:p>
          <a:p>
            <a:pPr indent="-330200" lvl="0" marL="457200" rtl="0" algn="l">
              <a:spcBef>
                <a:spcPts val="0"/>
              </a:spcBef>
              <a:spcAft>
                <a:spcPts val="0"/>
              </a:spcAft>
              <a:buSzPts val="1600"/>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ack Friday Newsletter by Slidesgo">
  <a:themeElements>
    <a:clrScheme name="Simple Light">
      <a:dk1>
        <a:srgbClr val="000000"/>
      </a:dk1>
      <a:lt1>
        <a:srgbClr val="FFFFFF"/>
      </a:lt1>
      <a:dk2>
        <a:srgbClr val="979797"/>
      </a:dk2>
      <a:lt2>
        <a:srgbClr val="D4D4D4"/>
      </a:lt2>
      <a:accent1>
        <a:srgbClr val="FD2424"/>
      </a:accent1>
      <a:accent2>
        <a:srgbClr val="000000"/>
      </a:accent2>
      <a:accent3>
        <a:srgbClr val="979797"/>
      </a:accent3>
      <a:accent4>
        <a:srgbClr val="D4D4D4"/>
      </a:accent4>
      <a:accent5>
        <a:srgbClr val="FD2424"/>
      </a:accent5>
      <a:accent6>
        <a:srgbClr val="0000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